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9144000"/>
  <p:notesSz cx="6858000" cy="9144000"/>
  <p:embeddedFontLst>
    <p:embeddedFont>
      <p:font typeface="Work Sans"/>
      <p:regular r:id="rId38"/>
      <p:bold r:id="rId39"/>
      <p:italic r:id="rId40"/>
      <p:boldItalic r:id="rId41"/>
    </p:embeddedFont>
    <p:embeddedFont>
      <p:font typeface="Century Gothic"/>
      <p:regular r:id="rId42"/>
      <p:bold r:id="rId43"/>
      <p:italic r:id="rId44"/>
      <p:bold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3">
          <p15:clr>
            <a:srgbClr val="A4A3A4"/>
          </p15:clr>
        </p15:guide>
        <p15:guide id="2" pos="2880">
          <p15:clr>
            <a:srgbClr val="A4A3A4"/>
          </p15:clr>
        </p15:guide>
      </p15:sldGuideLst>
    </p:ext>
    <p:ext uri="http://customooxmlschemas.google.com/">
      <go:slidesCustomData xmlns:go="http://customooxmlschemas.google.com/" r:id="rId50" roundtripDataSignature="AMtx7mi2nbcpbF4ieXwUhE2mTHymRGtA8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3"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WorkSans-italic.fntdata"/><Relationship Id="rId42" Type="http://schemas.openxmlformats.org/officeDocument/2006/relationships/font" Target="fonts/CenturyGothic-regular.fntdata"/><Relationship Id="rId41" Type="http://schemas.openxmlformats.org/officeDocument/2006/relationships/font" Target="fonts/WorkSans-boldItalic.fntdata"/><Relationship Id="rId44" Type="http://schemas.openxmlformats.org/officeDocument/2006/relationships/font" Target="fonts/CenturyGothic-italic.fntdata"/><Relationship Id="rId43" Type="http://schemas.openxmlformats.org/officeDocument/2006/relationships/font" Target="fonts/CenturyGothic-bold.fntdata"/><Relationship Id="rId46" Type="http://schemas.openxmlformats.org/officeDocument/2006/relationships/font" Target="fonts/OpenSans-regular.fntdata"/><Relationship Id="rId45" Type="http://schemas.openxmlformats.org/officeDocument/2006/relationships/font" Target="fonts/CenturyGothic-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WorkSans-bold.fntdata"/><Relationship Id="rId38" Type="http://schemas.openxmlformats.org/officeDocument/2006/relationships/font" Target="fonts/WorkSans-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33314c76c9_3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33314c76c9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33314c76c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g133314c76c9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33314c76c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g133314c76c9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133314c76c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133314c76c9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13333aaaef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g13333aaaeff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33314c76c9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133314c76c9_3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13333aaaef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g13333aaaeff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133314c76c9_3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g133314c76c9_3_3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13333aaaef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g13333aaaeff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13333aaaef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g13333aaaeff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133314c76c9_3_4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133314c76c9_3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133314c76c9_3_4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133314c76c9_3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133314c76c9_3_4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133314c76c9_3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133314c76c9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g133314c76c9_3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3333aaaeff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g13333aaaeff_2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9" name="Shape 19"/>
        <p:cNvGrpSpPr/>
        <p:nvPr/>
      </p:nvGrpSpPr>
      <p:grpSpPr>
        <a:xfrm>
          <a:off x="0" y="0"/>
          <a:ext cx="0" cy="0"/>
          <a:chOff x="0" y="0"/>
          <a:chExt cx="0" cy="0"/>
        </a:xfrm>
      </p:grpSpPr>
      <p:sp>
        <p:nvSpPr>
          <p:cNvPr id="20" name="Google Shape;20;p75"/>
          <p:cNvSpPr/>
          <p:nvPr/>
        </p:nvSpPr>
        <p:spPr>
          <a:xfrm>
            <a:off x="2" y="4"/>
            <a:ext cx="7207597" cy="2921741"/>
          </a:xfrm>
          <a:custGeom>
            <a:rect b="b" l="l" r="r" t="t"/>
            <a:pathLst>
              <a:path extrusionOk="0" h="3806829"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871885" y="5228893"/>
                  <a:pt x="0" y="3101199"/>
                </a:cubicBezTo>
                <a:lnTo>
                  <a:pt x="0" y="0"/>
                </a:lnTo>
                <a:close/>
              </a:path>
            </a:pathLst>
          </a:custGeom>
          <a:gradFill>
            <a:gsLst>
              <a:gs pos="0">
                <a:srgbClr val="FFFFFF">
                  <a:alpha val="0"/>
                </a:srgbClr>
              </a:gs>
              <a:gs pos="100000">
                <a:srgbClr val="FFFFFF">
                  <a:alpha val="4705"/>
                </a:srgbClr>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21" name="Google Shape;21;p75"/>
          <p:cNvSpPr/>
          <p:nvPr/>
        </p:nvSpPr>
        <p:spPr>
          <a:xfrm rot="10800000">
            <a:off x="4925297" y="5239027"/>
            <a:ext cx="4218702" cy="1618972"/>
          </a:xfrm>
          <a:custGeom>
            <a:rect b="b" l="l" r="r" t="t"/>
            <a:pathLst>
              <a:path extrusionOk="0" h="3444622"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727370" y="4329465"/>
                  <a:pt x="0" y="3101199"/>
                </a:cubicBezTo>
                <a:lnTo>
                  <a:pt x="0" y="0"/>
                </a:lnTo>
                <a:close/>
              </a:path>
            </a:pathLst>
          </a:custGeom>
          <a:gradFill>
            <a:gsLst>
              <a:gs pos="0">
                <a:srgbClr val="FFFFFF">
                  <a:alpha val="0"/>
                </a:srgbClr>
              </a:gs>
              <a:gs pos="100000">
                <a:srgbClr val="FFFFFF">
                  <a:alpha val="4705"/>
                </a:srgbClr>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22" name="Google Shape;22;p75"/>
          <p:cNvSpPr/>
          <p:nvPr/>
        </p:nvSpPr>
        <p:spPr>
          <a:xfrm>
            <a:off x="3" y="2"/>
            <a:ext cx="2330983" cy="1396127"/>
          </a:xfrm>
          <a:custGeom>
            <a:rect b="b" l="l" r="r" t="t"/>
            <a:pathLst>
              <a:path extrusionOk="0" h="4856095" w="5358582">
                <a:moveTo>
                  <a:pt x="0" y="0"/>
                </a:moveTo>
                <a:lnTo>
                  <a:pt x="5353050" y="0"/>
                </a:lnTo>
                <a:cubicBezTo>
                  <a:pt x="5481060" y="1677083"/>
                  <a:pt x="3347397" y="865966"/>
                  <a:pt x="3113382" y="2314433"/>
                </a:cubicBezTo>
                <a:cubicBezTo>
                  <a:pt x="3522393" y="3421098"/>
                  <a:pt x="3269487" y="4607796"/>
                  <a:pt x="2472915" y="4852919"/>
                </a:cubicBezTo>
                <a:cubicBezTo>
                  <a:pt x="1452939" y="4944033"/>
                  <a:pt x="1717593" y="3043473"/>
                  <a:pt x="0" y="3101199"/>
                </a:cubicBezTo>
                <a:lnTo>
                  <a:pt x="0" y="0"/>
                </a:lnTo>
                <a:close/>
              </a:path>
            </a:pathLst>
          </a:custGeom>
          <a:gradFill>
            <a:gsLst>
              <a:gs pos="0">
                <a:srgbClr val="FFFFFF">
                  <a:alpha val="0"/>
                </a:srgbClr>
              </a:gs>
              <a:gs pos="100000">
                <a:srgbClr val="FFFFFF">
                  <a:alpha val="4705"/>
                </a:srgbClr>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Title Slide" showMasterSp="0">
  <p:cSld name="33_Title Slide">
    <p:spTree>
      <p:nvGrpSpPr>
        <p:cNvPr id="47" name="Shape 47"/>
        <p:cNvGrpSpPr/>
        <p:nvPr/>
      </p:nvGrpSpPr>
      <p:grpSpPr>
        <a:xfrm>
          <a:off x="0" y="0"/>
          <a:ext cx="0" cy="0"/>
          <a:chOff x="0" y="0"/>
          <a:chExt cx="0" cy="0"/>
        </a:xfrm>
      </p:grpSpPr>
      <p:sp>
        <p:nvSpPr>
          <p:cNvPr id="48" name="Google Shape;48;p84"/>
          <p:cNvSpPr/>
          <p:nvPr>
            <p:ph idx="2" type="pic"/>
          </p:nvPr>
        </p:nvSpPr>
        <p:spPr>
          <a:xfrm>
            <a:off x="2880909" y="0"/>
            <a:ext cx="6263100" cy="6858000"/>
          </a:xfrm>
          <a:prstGeom prst="rect">
            <a:avLst/>
          </a:prstGeom>
          <a:noFill/>
          <a:ln>
            <a:noFill/>
          </a:ln>
        </p:spPr>
      </p:sp>
      <p:grpSp>
        <p:nvGrpSpPr>
          <p:cNvPr id="49" name="Google Shape;49;p84"/>
          <p:cNvGrpSpPr/>
          <p:nvPr/>
        </p:nvGrpSpPr>
        <p:grpSpPr>
          <a:xfrm>
            <a:off x="-1049286" y="-354030"/>
            <a:ext cx="4988864" cy="7470113"/>
            <a:chOff x="-1399048" y="-1482487"/>
            <a:chExt cx="6651818" cy="9726710"/>
          </a:xfrm>
        </p:grpSpPr>
        <p:sp>
          <p:nvSpPr>
            <p:cNvPr id="50" name="Google Shape;50;p84"/>
            <p:cNvSpPr/>
            <p:nvPr/>
          </p:nvSpPr>
          <p:spPr>
            <a:xfrm>
              <a:off x="-1399048" y="-1482487"/>
              <a:ext cx="5032327" cy="5032327"/>
            </a:xfrm>
            <a:prstGeom prst="ellipse">
              <a:avLst/>
            </a:prstGeom>
            <a:gradFill>
              <a:gsLst>
                <a:gs pos="0">
                  <a:srgbClr val="FFFFFF">
                    <a:alpha val="11764"/>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51" name="Google Shape;51;p84"/>
            <p:cNvSpPr/>
            <p:nvPr/>
          </p:nvSpPr>
          <p:spPr>
            <a:xfrm>
              <a:off x="912397" y="3903850"/>
              <a:ext cx="4340373" cy="4340373"/>
            </a:xfrm>
            <a:prstGeom prst="ellipse">
              <a:avLst/>
            </a:prstGeom>
            <a:gradFill>
              <a:gsLst>
                <a:gs pos="0">
                  <a:srgbClr val="FFFFFF">
                    <a:alpha val="11764"/>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52" name="Shape 52"/>
        <p:cNvGrpSpPr/>
        <p:nvPr/>
      </p:nvGrpSpPr>
      <p:grpSpPr>
        <a:xfrm>
          <a:off x="0" y="0"/>
          <a:ext cx="0" cy="0"/>
          <a:chOff x="0" y="0"/>
          <a:chExt cx="0" cy="0"/>
        </a:xfrm>
      </p:grpSpPr>
      <p:grpSp>
        <p:nvGrpSpPr>
          <p:cNvPr id="53" name="Google Shape;53;p85"/>
          <p:cNvGrpSpPr/>
          <p:nvPr/>
        </p:nvGrpSpPr>
        <p:grpSpPr>
          <a:xfrm>
            <a:off x="3" y="1"/>
            <a:ext cx="9143998" cy="6857998"/>
            <a:chOff x="2" y="1"/>
            <a:chExt cx="12191997" cy="6857998"/>
          </a:xfrm>
        </p:grpSpPr>
        <p:sp>
          <p:nvSpPr>
            <p:cNvPr id="54" name="Google Shape;54;p85"/>
            <p:cNvSpPr/>
            <p:nvPr/>
          </p:nvSpPr>
          <p:spPr>
            <a:xfrm>
              <a:off x="2" y="1"/>
              <a:ext cx="9615486" cy="4224919"/>
            </a:xfrm>
            <a:custGeom>
              <a:rect b="b" l="l" r="r" t="t"/>
              <a:pathLst>
                <a:path extrusionOk="0" h="4673600" w="6226866">
                  <a:moveTo>
                    <a:pt x="0" y="0"/>
                  </a:moveTo>
                  <a:lnTo>
                    <a:pt x="5353050" y="0"/>
                  </a:lnTo>
                  <a:cubicBezTo>
                    <a:pt x="5353957" y="508000"/>
                    <a:pt x="6590969" y="517329"/>
                    <a:pt x="6119857" y="2554514"/>
                  </a:cubicBezTo>
                  <a:cubicBezTo>
                    <a:pt x="4918081" y="4907507"/>
                    <a:pt x="4076102" y="1538950"/>
                    <a:pt x="3279530" y="1784073"/>
                  </a:cubicBezTo>
                  <a:cubicBezTo>
                    <a:pt x="2317656" y="1790530"/>
                    <a:pt x="3998961" y="4624997"/>
                    <a:pt x="2481943" y="4673600"/>
                  </a:cubicBezTo>
                  <a:cubicBezTo>
                    <a:pt x="458069" y="2178606"/>
                    <a:pt x="801823" y="6078247"/>
                    <a:pt x="0" y="3101199"/>
                  </a:cubicBezTo>
                  <a:lnTo>
                    <a:pt x="0" y="0"/>
                  </a:lnTo>
                  <a:close/>
                </a:path>
              </a:pathLst>
            </a:custGeom>
            <a:gradFill>
              <a:gsLst>
                <a:gs pos="0">
                  <a:srgbClr val="FFFFFF">
                    <a:alpha val="0"/>
                  </a:srgbClr>
                </a:gs>
                <a:gs pos="100000">
                  <a:srgbClr val="FFFFFF">
                    <a:alpha val="5882"/>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55" name="Google Shape;55;p85"/>
            <p:cNvSpPr/>
            <p:nvPr/>
          </p:nvSpPr>
          <p:spPr>
            <a:xfrm rot="10800000">
              <a:off x="6097402" y="4884295"/>
              <a:ext cx="6094597" cy="1973704"/>
            </a:xfrm>
            <a:custGeom>
              <a:rect b="b" l="l" r="r" t="t"/>
              <a:pathLst>
                <a:path extrusionOk="0" h="3444622"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727370" y="4329465"/>
                    <a:pt x="0" y="3101199"/>
                  </a:cubicBezTo>
                  <a:lnTo>
                    <a:pt x="0" y="0"/>
                  </a:lnTo>
                  <a:close/>
                </a:path>
              </a:pathLst>
            </a:custGeom>
            <a:gradFill>
              <a:gsLst>
                <a:gs pos="0">
                  <a:srgbClr val="FFFFFF">
                    <a:alpha val="0"/>
                  </a:srgbClr>
                </a:gs>
                <a:gs pos="100000">
                  <a:srgbClr val="FFFFFF">
                    <a:alpha val="6666"/>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sp>
        <p:nvSpPr>
          <p:cNvPr id="56" name="Google Shape;56;p85"/>
          <p:cNvSpPr/>
          <p:nvPr>
            <p:ph idx="2" type="pic"/>
          </p:nvPr>
        </p:nvSpPr>
        <p:spPr>
          <a:xfrm>
            <a:off x="4941735" y="1092909"/>
            <a:ext cx="3831600" cy="44565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Slide">
  <p:cSld name="16_Title Slide">
    <p:bg>
      <p:bgPr>
        <a:solidFill>
          <a:srgbClr val="242AA2"/>
        </a:solidFill>
      </p:bgPr>
    </p:bg>
    <p:spTree>
      <p:nvGrpSpPr>
        <p:cNvPr id="57" name="Shape 57"/>
        <p:cNvGrpSpPr/>
        <p:nvPr/>
      </p:nvGrpSpPr>
      <p:grpSpPr>
        <a:xfrm>
          <a:off x="0" y="0"/>
          <a:ext cx="0" cy="0"/>
          <a:chOff x="0" y="0"/>
          <a:chExt cx="0" cy="0"/>
        </a:xfrm>
      </p:grpSpPr>
      <p:sp>
        <p:nvSpPr>
          <p:cNvPr id="58" name="Google Shape;58;p86"/>
          <p:cNvSpPr/>
          <p:nvPr/>
        </p:nvSpPr>
        <p:spPr>
          <a:xfrm flipH="1">
            <a:off x="3474518" y="-1"/>
            <a:ext cx="5669481" cy="4145431"/>
          </a:xfrm>
          <a:custGeom>
            <a:rect b="b" l="l" r="r" t="t"/>
            <a:pathLst>
              <a:path extrusionOk="0" h="5838635" w="6247362">
                <a:moveTo>
                  <a:pt x="0" y="0"/>
                </a:moveTo>
                <a:lnTo>
                  <a:pt x="5353050" y="0"/>
                </a:lnTo>
                <a:cubicBezTo>
                  <a:pt x="5255675" y="1789349"/>
                  <a:pt x="6119653" y="1035788"/>
                  <a:pt x="6242151" y="2638343"/>
                </a:cubicBezTo>
                <a:cubicBezTo>
                  <a:pt x="6364649" y="4240898"/>
                  <a:pt x="4293463" y="2389556"/>
                  <a:pt x="3642432" y="2734659"/>
                </a:cubicBezTo>
                <a:cubicBezTo>
                  <a:pt x="2991401" y="3079762"/>
                  <a:pt x="3645709" y="5939830"/>
                  <a:pt x="2544845" y="5835870"/>
                </a:cubicBezTo>
                <a:cubicBezTo>
                  <a:pt x="1524869" y="5926984"/>
                  <a:pt x="1380487" y="2521618"/>
                  <a:pt x="0" y="3101199"/>
                </a:cubicBezTo>
                <a:lnTo>
                  <a:pt x="0" y="0"/>
                </a:lnTo>
                <a:close/>
              </a:path>
            </a:pathLst>
          </a:custGeom>
          <a:gradFill>
            <a:gsLst>
              <a:gs pos="0">
                <a:srgbClr val="FFFFFF">
                  <a:alpha val="0"/>
                </a:srgbClr>
              </a:gs>
              <a:gs pos="100000">
                <a:srgbClr val="FFFFFF">
                  <a:alpha val="4705"/>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59" name="Google Shape;59;p86"/>
          <p:cNvSpPr/>
          <p:nvPr/>
        </p:nvSpPr>
        <p:spPr>
          <a:xfrm flipH="1" rot="10800000">
            <a:off x="0" y="4885953"/>
            <a:ext cx="4576747" cy="1972046"/>
          </a:xfrm>
          <a:custGeom>
            <a:rect b="b" l="l" r="r" t="t"/>
            <a:pathLst>
              <a:path extrusionOk="0" h="3444622"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727370" y="4329465"/>
                  <a:pt x="0" y="3101199"/>
                </a:cubicBezTo>
                <a:lnTo>
                  <a:pt x="0" y="0"/>
                </a:lnTo>
                <a:close/>
              </a:path>
            </a:pathLst>
          </a:custGeom>
          <a:gradFill>
            <a:gsLst>
              <a:gs pos="0">
                <a:srgbClr val="FFFFFF">
                  <a:alpha val="0"/>
                </a:srgbClr>
              </a:gs>
              <a:gs pos="100000">
                <a:srgbClr val="FFFFFF">
                  <a:alpha val="4705"/>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0" name="Google Shape;60;p86"/>
          <p:cNvSpPr/>
          <p:nvPr>
            <p:ph idx="2" type="pic"/>
          </p:nvPr>
        </p:nvSpPr>
        <p:spPr>
          <a:xfrm>
            <a:off x="4489791" y="1464222"/>
            <a:ext cx="1461900" cy="1461600"/>
          </a:xfrm>
          <a:prstGeom prst="rect">
            <a:avLst/>
          </a:prstGeom>
          <a:solidFill>
            <a:srgbClr val="F2F2F2"/>
          </a:solidFill>
          <a:ln cap="flat" cmpd="sng" w="63500">
            <a:solidFill>
              <a:srgbClr val="FFF5F2"/>
            </a:solidFill>
            <a:prstDash val="solid"/>
            <a:round/>
            <a:headEnd len="sm" w="sm" type="none"/>
            <a:tailEnd len="sm" w="sm" type="none"/>
          </a:ln>
          <a:effectLst>
            <a:outerShdw blurRad="1270000" sx="85000" rotWithShape="0" algn="t" dir="5400000" dist="508000" sy="85000">
              <a:srgbClr val="000000">
                <a:alpha val="40000"/>
              </a:srgbClr>
            </a:outerShdw>
          </a:effectLst>
        </p:spPr>
      </p:sp>
      <p:sp>
        <p:nvSpPr>
          <p:cNvPr id="61" name="Google Shape;61;p86"/>
          <p:cNvSpPr/>
          <p:nvPr>
            <p:ph idx="3" type="pic"/>
          </p:nvPr>
        </p:nvSpPr>
        <p:spPr>
          <a:xfrm>
            <a:off x="6229098" y="2049329"/>
            <a:ext cx="1461900" cy="1461600"/>
          </a:xfrm>
          <a:prstGeom prst="rect">
            <a:avLst/>
          </a:prstGeom>
          <a:solidFill>
            <a:srgbClr val="F2F2F2"/>
          </a:solidFill>
          <a:ln cap="flat" cmpd="sng" w="63500">
            <a:solidFill>
              <a:srgbClr val="FFF5F2"/>
            </a:solidFill>
            <a:prstDash val="solid"/>
            <a:round/>
            <a:headEnd len="sm" w="sm" type="none"/>
            <a:tailEnd len="sm" w="sm" type="none"/>
          </a:ln>
          <a:effectLst>
            <a:outerShdw blurRad="1270000" sx="85000" rotWithShape="0" algn="t" dir="5400000" dist="508000" sy="85000">
              <a:srgbClr val="000000">
                <a:alpha val="40000"/>
              </a:srgbClr>
            </a:outerShdw>
          </a:effectLst>
        </p:spPr>
      </p:sp>
      <p:sp>
        <p:nvSpPr>
          <p:cNvPr id="62" name="Google Shape;62;p86"/>
          <p:cNvSpPr/>
          <p:nvPr>
            <p:ph idx="4" type="pic"/>
          </p:nvPr>
        </p:nvSpPr>
        <p:spPr>
          <a:xfrm>
            <a:off x="4841701" y="3281528"/>
            <a:ext cx="1461900" cy="1461600"/>
          </a:xfrm>
          <a:prstGeom prst="rect">
            <a:avLst/>
          </a:prstGeom>
          <a:solidFill>
            <a:srgbClr val="F2F2F2"/>
          </a:solidFill>
          <a:ln cap="flat" cmpd="sng" w="63500">
            <a:solidFill>
              <a:srgbClr val="FFF5F2"/>
            </a:solidFill>
            <a:prstDash val="solid"/>
            <a:round/>
            <a:headEnd len="sm" w="sm" type="none"/>
            <a:tailEnd len="sm" w="sm" type="none"/>
          </a:ln>
          <a:effectLst>
            <a:outerShdw blurRad="1270000" sx="85000" rotWithShape="0" algn="t" dir="5400000" dist="508000" sy="85000">
              <a:srgbClr val="000000">
                <a:alpha val="40000"/>
              </a:srgbClr>
            </a:outerShdw>
          </a:effectLst>
        </p:spPr>
      </p:sp>
      <p:sp>
        <p:nvSpPr>
          <p:cNvPr id="63" name="Google Shape;63;p86"/>
          <p:cNvSpPr/>
          <p:nvPr>
            <p:ph idx="5" type="pic"/>
          </p:nvPr>
        </p:nvSpPr>
        <p:spPr>
          <a:xfrm>
            <a:off x="6584752" y="3921851"/>
            <a:ext cx="1461900" cy="1461600"/>
          </a:xfrm>
          <a:prstGeom prst="rect">
            <a:avLst/>
          </a:prstGeom>
          <a:solidFill>
            <a:srgbClr val="F2F2F2"/>
          </a:solidFill>
          <a:ln cap="flat" cmpd="sng" w="63500">
            <a:solidFill>
              <a:srgbClr val="FFF5F2"/>
            </a:solidFill>
            <a:prstDash val="solid"/>
            <a:round/>
            <a:headEnd len="sm" w="sm" type="none"/>
            <a:tailEnd len="sm" w="sm" type="none"/>
          </a:ln>
          <a:effectLst>
            <a:outerShdw blurRad="1270000" sx="85000" rotWithShape="0" algn="t" dir="5400000" dist="508000" sy="85000">
              <a:srgbClr val="000000">
                <a:alpha val="4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spTree>
      <p:nvGrpSpPr>
        <p:cNvPr id="64" name="Shape 64"/>
        <p:cNvGrpSpPr/>
        <p:nvPr/>
      </p:nvGrpSpPr>
      <p:grpSpPr>
        <a:xfrm>
          <a:off x="0" y="0"/>
          <a:ext cx="0" cy="0"/>
          <a:chOff x="0" y="0"/>
          <a:chExt cx="0" cy="0"/>
        </a:xfrm>
      </p:grpSpPr>
      <p:sp>
        <p:nvSpPr>
          <p:cNvPr id="65" name="Google Shape;65;p87"/>
          <p:cNvSpPr/>
          <p:nvPr/>
        </p:nvSpPr>
        <p:spPr>
          <a:xfrm>
            <a:off x="2" y="4"/>
            <a:ext cx="7207597" cy="4229608"/>
          </a:xfrm>
          <a:custGeom>
            <a:rect b="b" l="l" r="r" t="t"/>
            <a:pathLst>
              <a:path extrusionOk="0" h="4673600" w="6226866">
                <a:moveTo>
                  <a:pt x="0" y="0"/>
                </a:moveTo>
                <a:lnTo>
                  <a:pt x="5353050" y="0"/>
                </a:lnTo>
                <a:cubicBezTo>
                  <a:pt x="5353957" y="508000"/>
                  <a:pt x="6590969" y="517329"/>
                  <a:pt x="6119857" y="2554514"/>
                </a:cubicBezTo>
                <a:cubicBezTo>
                  <a:pt x="4918081" y="4907507"/>
                  <a:pt x="4076102" y="1538950"/>
                  <a:pt x="3279530" y="1784073"/>
                </a:cubicBezTo>
                <a:cubicBezTo>
                  <a:pt x="2317656" y="1790530"/>
                  <a:pt x="3998961" y="4624997"/>
                  <a:pt x="2481943" y="4673600"/>
                </a:cubicBezTo>
                <a:cubicBezTo>
                  <a:pt x="458069" y="2178606"/>
                  <a:pt x="801823" y="6078247"/>
                  <a:pt x="0" y="3101199"/>
                </a:cubicBezTo>
                <a:lnTo>
                  <a:pt x="0" y="0"/>
                </a:lnTo>
                <a:close/>
              </a:path>
            </a:pathLst>
          </a:custGeom>
          <a:gradFill>
            <a:gsLst>
              <a:gs pos="0">
                <a:srgbClr val="FFFFFF">
                  <a:alpha val="0"/>
                </a:srgbClr>
              </a:gs>
              <a:gs pos="100000">
                <a:srgbClr val="FFFFFF">
                  <a:alpha val="4705"/>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6" name="Google Shape;66;p87"/>
          <p:cNvSpPr/>
          <p:nvPr/>
        </p:nvSpPr>
        <p:spPr>
          <a:xfrm rot="10800000">
            <a:off x="4567254" y="4885953"/>
            <a:ext cx="4576747" cy="1972046"/>
          </a:xfrm>
          <a:custGeom>
            <a:rect b="b" l="l" r="r" t="t"/>
            <a:pathLst>
              <a:path extrusionOk="0" h="3444622"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727370" y="4329465"/>
                  <a:pt x="0" y="3101199"/>
                </a:cubicBezTo>
                <a:lnTo>
                  <a:pt x="0" y="0"/>
                </a:lnTo>
                <a:close/>
              </a:path>
            </a:pathLst>
          </a:custGeom>
          <a:gradFill>
            <a:gsLst>
              <a:gs pos="0">
                <a:srgbClr val="FFFFFF">
                  <a:alpha val="0"/>
                </a:srgbClr>
              </a:gs>
              <a:gs pos="100000">
                <a:srgbClr val="FFFFFF">
                  <a:alpha val="4705"/>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7" name="Google Shape;67;p87"/>
          <p:cNvSpPr/>
          <p:nvPr>
            <p:ph idx="2" type="pic"/>
          </p:nvPr>
        </p:nvSpPr>
        <p:spPr>
          <a:xfrm>
            <a:off x="1" y="0"/>
            <a:ext cx="3897000" cy="6858000"/>
          </a:xfrm>
          <a:prstGeom prst="rect">
            <a:avLst/>
          </a:prstGeom>
          <a:noFill/>
          <a:ln>
            <a:noFill/>
          </a:ln>
          <a:effectLst>
            <a:outerShdw blurRad="622300" sx="85000" rotWithShape="0" algn="tl" dir="1800000" dist="1905000" sy="85000">
              <a:srgbClr val="000000">
                <a:alpha val="14901"/>
              </a:srgbClr>
            </a:outerShdw>
          </a:effectLst>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spTree>
      <p:nvGrpSpPr>
        <p:cNvPr id="68" name="Shape 68"/>
        <p:cNvGrpSpPr/>
        <p:nvPr/>
      </p:nvGrpSpPr>
      <p:grpSpPr>
        <a:xfrm>
          <a:off x="0" y="0"/>
          <a:ext cx="0" cy="0"/>
          <a:chOff x="0" y="0"/>
          <a:chExt cx="0" cy="0"/>
        </a:xfrm>
      </p:grpSpPr>
      <p:sp>
        <p:nvSpPr>
          <p:cNvPr id="69" name="Google Shape;69;p88"/>
          <p:cNvSpPr/>
          <p:nvPr>
            <p:ph idx="2" type="pic"/>
          </p:nvPr>
        </p:nvSpPr>
        <p:spPr>
          <a:xfrm>
            <a:off x="0" y="0"/>
            <a:ext cx="9144000" cy="68580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_Title Slide">
  <p:cSld name="38_Title Slide">
    <p:spTree>
      <p:nvGrpSpPr>
        <p:cNvPr id="70" name="Shape 70"/>
        <p:cNvGrpSpPr/>
        <p:nvPr/>
      </p:nvGrpSpPr>
      <p:grpSpPr>
        <a:xfrm>
          <a:off x="0" y="0"/>
          <a:ext cx="0" cy="0"/>
          <a:chOff x="0" y="0"/>
          <a:chExt cx="0" cy="0"/>
        </a:xfrm>
      </p:grpSpPr>
      <p:sp>
        <p:nvSpPr>
          <p:cNvPr id="71" name="Google Shape;71;p89"/>
          <p:cNvSpPr/>
          <p:nvPr/>
        </p:nvSpPr>
        <p:spPr>
          <a:xfrm>
            <a:off x="1" y="0"/>
            <a:ext cx="2609612" cy="2048037"/>
          </a:xfrm>
          <a:custGeom>
            <a:rect b="b" l="l" r="r" t="t"/>
            <a:pathLst>
              <a:path extrusionOk="0" h="5389571" w="5353050">
                <a:moveTo>
                  <a:pt x="0" y="0"/>
                </a:moveTo>
                <a:lnTo>
                  <a:pt x="5353050" y="0"/>
                </a:lnTo>
                <a:cubicBezTo>
                  <a:pt x="5037630" y="2208953"/>
                  <a:pt x="3619478" y="648285"/>
                  <a:pt x="2888508" y="1395867"/>
                </a:cubicBezTo>
                <a:cubicBezTo>
                  <a:pt x="2157538" y="2143449"/>
                  <a:pt x="5459570" y="4023253"/>
                  <a:pt x="2551132" y="5387357"/>
                </a:cubicBezTo>
                <a:cubicBezTo>
                  <a:pt x="1531156" y="5478471"/>
                  <a:pt x="1766478" y="2726151"/>
                  <a:pt x="0" y="3101199"/>
                </a:cubicBezTo>
                <a:lnTo>
                  <a:pt x="0" y="0"/>
                </a:lnTo>
                <a:close/>
              </a:path>
            </a:pathLst>
          </a:custGeom>
          <a:gradFill>
            <a:gsLst>
              <a:gs pos="0">
                <a:srgbClr val="FFFFFF">
                  <a:alpha val="0"/>
                </a:srgbClr>
              </a:gs>
              <a:gs pos="100000">
                <a:srgbClr val="FFFFFF">
                  <a:alpha val="4705"/>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72" name="Google Shape;72;p89"/>
          <p:cNvSpPr/>
          <p:nvPr/>
        </p:nvSpPr>
        <p:spPr>
          <a:xfrm rot="10800000">
            <a:off x="3897867" y="3785108"/>
            <a:ext cx="5246135" cy="3072892"/>
          </a:xfrm>
          <a:custGeom>
            <a:rect b="b" l="l" r="r" t="t"/>
            <a:pathLst>
              <a:path extrusionOk="0" h="4673600" w="6226866">
                <a:moveTo>
                  <a:pt x="0" y="0"/>
                </a:moveTo>
                <a:lnTo>
                  <a:pt x="5353050" y="0"/>
                </a:lnTo>
                <a:cubicBezTo>
                  <a:pt x="5353957" y="508000"/>
                  <a:pt x="6590969" y="517329"/>
                  <a:pt x="6119857" y="2554514"/>
                </a:cubicBezTo>
                <a:cubicBezTo>
                  <a:pt x="4918081" y="4907507"/>
                  <a:pt x="4076102" y="1538950"/>
                  <a:pt x="3279530" y="1784073"/>
                </a:cubicBezTo>
                <a:cubicBezTo>
                  <a:pt x="2317656" y="1790530"/>
                  <a:pt x="3998961" y="4624997"/>
                  <a:pt x="2481943" y="4673600"/>
                </a:cubicBezTo>
                <a:cubicBezTo>
                  <a:pt x="458069" y="2178606"/>
                  <a:pt x="801823" y="6078247"/>
                  <a:pt x="0" y="3101199"/>
                </a:cubicBezTo>
                <a:lnTo>
                  <a:pt x="0" y="0"/>
                </a:lnTo>
                <a:close/>
              </a:path>
            </a:pathLst>
          </a:custGeom>
          <a:gradFill>
            <a:gsLst>
              <a:gs pos="0">
                <a:srgbClr val="FFFFFF">
                  <a:alpha val="0"/>
                </a:srgbClr>
              </a:gs>
              <a:gs pos="100000">
                <a:srgbClr val="FFFFFF">
                  <a:alpha val="5882"/>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Slide">
  <p:cSld name="11_Title Slide">
    <p:spTree>
      <p:nvGrpSpPr>
        <p:cNvPr id="73" name="Shape 73"/>
        <p:cNvGrpSpPr/>
        <p:nvPr/>
      </p:nvGrpSpPr>
      <p:grpSpPr>
        <a:xfrm>
          <a:off x="0" y="0"/>
          <a:ext cx="0" cy="0"/>
          <a:chOff x="0" y="0"/>
          <a:chExt cx="0" cy="0"/>
        </a:xfrm>
      </p:grpSpPr>
      <p:pic>
        <p:nvPicPr>
          <p:cNvPr descr="imac2.png" id="74" name="Google Shape;74;p90"/>
          <p:cNvPicPr preferRelativeResize="0"/>
          <p:nvPr/>
        </p:nvPicPr>
        <p:blipFill rotWithShape="1">
          <a:blip r:embed="rId2">
            <a:alphaModFix/>
          </a:blip>
          <a:srcRect b="0" l="0" r="0" t="0"/>
          <a:stretch/>
        </p:blipFill>
        <p:spPr>
          <a:xfrm>
            <a:off x="1268572" y="3101018"/>
            <a:ext cx="2707052" cy="2473222"/>
          </a:xfrm>
          <a:prstGeom prst="rect">
            <a:avLst/>
          </a:prstGeom>
          <a:noFill/>
          <a:ln>
            <a:noFill/>
          </a:ln>
        </p:spPr>
      </p:pic>
      <p:sp>
        <p:nvSpPr>
          <p:cNvPr id="75" name="Google Shape;75;p90"/>
          <p:cNvSpPr/>
          <p:nvPr>
            <p:ph idx="2" type="pic"/>
          </p:nvPr>
        </p:nvSpPr>
        <p:spPr>
          <a:xfrm>
            <a:off x="1365847" y="3333750"/>
            <a:ext cx="2157900" cy="1366800"/>
          </a:xfrm>
          <a:prstGeom prst="rect">
            <a:avLst/>
          </a:prstGeom>
          <a:solidFill>
            <a:schemeClr val="accent1"/>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Slide">
  <p:cSld name="13_Title Slide">
    <p:spTree>
      <p:nvGrpSpPr>
        <p:cNvPr id="76" name="Shape 76"/>
        <p:cNvGrpSpPr/>
        <p:nvPr/>
      </p:nvGrpSpPr>
      <p:grpSpPr>
        <a:xfrm>
          <a:off x="0" y="0"/>
          <a:ext cx="0" cy="0"/>
          <a:chOff x="0" y="0"/>
          <a:chExt cx="0" cy="0"/>
        </a:xfrm>
      </p:grpSpPr>
      <p:sp>
        <p:nvSpPr>
          <p:cNvPr id="77" name="Google Shape;77;p91"/>
          <p:cNvSpPr/>
          <p:nvPr>
            <p:ph idx="2" type="pic"/>
          </p:nvPr>
        </p:nvSpPr>
        <p:spPr>
          <a:xfrm>
            <a:off x="2" y="0"/>
            <a:ext cx="2286000" cy="2286000"/>
          </a:xfrm>
          <a:prstGeom prst="rect">
            <a:avLst/>
          </a:prstGeom>
          <a:noFill/>
          <a:ln>
            <a:noFill/>
          </a:ln>
        </p:spPr>
      </p:sp>
      <p:sp>
        <p:nvSpPr>
          <p:cNvPr id="78" name="Google Shape;78;p91"/>
          <p:cNvSpPr/>
          <p:nvPr>
            <p:ph idx="3" type="pic"/>
          </p:nvPr>
        </p:nvSpPr>
        <p:spPr>
          <a:xfrm>
            <a:off x="2286002" y="0"/>
            <a:ext cx="2286000" cy="2286000"/>
          </a:xfrm>
          <a:prstGeom prst="rect">
            <a:avLst/>
          </a:prstGeom>
          <a:noFill/>
          <a:ln>
            <a:noFill/>
          </a:ln>
        </p:spPr>
      </p:sp>
      <p:sp>
        <p:nvSpPr>
          <p:cNvPr id="79" name="Google Shape;79;p91"/>
          <p:cNvSpPr/>
          <p:nvPr>
            <p:ph idx="4" type="pic"/>
          </p:nvPr>
        </p:nvSpPr>
        <p:spPr>
          <a:xfrm>
            <a:off x="4572002" y="0"/>
            <a:ext cx="2286000" cy="2286000"/>
          </a:xfrm>
          <a:prstGeom prst="rect">
            <a:avLst/>
          </a:prstGeom>
          <a:noFill/>
          <a:ln>
            <a:noFill/>
          </a:ln>
        </p:spPr>
      </p:sp>
      <p:sp>
        <p:nvSpPr>
          <p:cNvPr id="80" name="Google Shape;80;p91"/>
          <p:cNvSpPr/>
          <p:nvPr>
            <p:ph idx="5" type="pic"/>
          </p:nvPr>
        </p:nvSpPr>
        <p:spPr>
          <a:xfrm>
            <a:off x="6858002" y="0"/>
            <a:ext cx="2286000" cy="2286000"/>
          </a:xfrm>
          <a:prstGeom prst="rect">
            <a:avLst/>
          </a:prstGeom>
          <a:noFill/>
          <a:ln>
            <a:noFill/>
          </a:ln>
        </p:spPr>
      </p:sp>
      <p:sp>
        <p:nvSpPr>
          <p:cNvPr id="81" name="Google Shape;81;p91"/>
          <p:cNvSpPr/>
          <p:nvPr>
            <p:ph idx="6" type="pic"/>
          </p:nvPr>
        </p:nvSpPr>
        <p:spPr>
          <a:xfrm>
            <a:off x="2" y="2286000"/>
            <a:ext cx="2286000" cy="2286000"/>
          </a:xfrm>
          <a:prstGeom prst="rect">
            <a:avLst/>
          </a:prstGeom>
          <a:noFill/>
          <a:ln>
            <a:noFill/>
          </a:ln>
        </p:spPr>
      </p:sp>
      <p:sp>
        <p:nvSpPr>
          <p:cNvPr id="82" name="Google Shape;82;p91"/>
          <p:cNvSpPr/>
          <p:nvPr>
            <p:ph idx="7" type="pic"/>
          </p:nvPr>
        </p:nvSpPr>
        <p:spPr>
          <a:xfrm>
            <a:off x="2286002" y="2286000"/>
            <a:ext cx="2286000" cy="2286000"/>
          </a:xfrm>
          <a:prstGeom prst="rect">
            <a:avLst/>
          </a:prstGeom>
          <a:noFill/>
          <a:ln>
            <a:noFill/>
          </a:ln>
        </p:spPr>
      </p:sp>
      <p:sp>
        <p:nvSpPr>
          <p:cNvPr id="83" name="Google Shape;83;p91"/>
          <p:cNvSpPr/>
          <p:nvPr>
            <p:ph idx="8" type="pic"/>
          </p:nvPr>
        </p:nvSpPr>
        <p:spPr>
          <a:xfrm>
            <a:off x="4572002" y="2286000"/>
            <a:ext cx="2286000" cy="2286000"/>
          </a:xfrm>
          <a:prstGeom prst="rect">
            <a:avLst/>
          </a:prstGeom>
          <a:noFill/>
          <a:ln>
            <a:noFill/>
          </a:ln>
        </p:spPr>
      </p:sp>
      <p:sp>
        <p:nvSpPr>
          <p:cNvPr id="84" name="Google Shape;84;p91"/>
          <p:cNvSpPr/>
          <p:nvPr>
            <p:ph idx="9" type="pic"/>
          </p:nvPr>
        </p:nvSpPr>
        <p:spPr>
          <a:xfrm>
            <a:off x="6858002" y="2286000"/>
            <a:ext cx="2286000" cy="2286000"/>
          </a:xfrm>
          <a:prstGeom prst="rect">
            <a:avLst/>
          </a:prstGeom>
          <a:noFill/>
          <a:ln>
            <a:noFill/>
          </a:ln>
        </p:spPr>
      </p:sp>
      <p:sp>
        <p:nvSpPr>
          <p:cNvPr id="85" name="Google Shape;85;p91"/>
          <p:cNvSpPr/>
          <p:nvPr>
            <p:ph idx="13" type="pic"/>
          </p:nvPr>
        </p:nvSpPr>
        <p:spPr>
          <a:xfrm>
            <a:off x="2" y="4572000"/>
            <a:ext cx="2286000" cy="2286000"/>
          </a:xfrm>
          <a:prstGeom prst="rect">
            <a:avLst/>
          </a:prstGeom>
          <a:noFill/>
          <a:ln>
            <a:noFill/>
          </a:ln>
        </p:spPr>
      </p:sp>
      <p:sp>
        <p:nvSpPr>
          <p:cNvPr id="86" name="Google Shape;86;p91"/>
          <p:cNvSpPr/>
          <p:nvPr>
            <p:ph idx="14" type="pic"/>
          </p:nvPr>
        </p:nvSpPr>
        <p:spPr>
          <a:xfrm>
            <a:off x="2286002" y="4572000"/>
            <a:ext cx="2286000" cy="2286000"/>
          </a:xfrm>
          <a:prstGeom prst="rect">
            <a:avLst/>
          </a:prstGeom>
          <a:noFill/>
          <a:ln>
            <a:noFill/>
          </a:ln>
        </p:spPr>
      </p:sp>
      <p:sp>
        <p:nvSpPr>
          <p:cNvPr id="87" name="Google Shape;87;p91"/>
          <p:cNvSpPr/>
          <p:nvPr>
            <p:ph idx="15" type="pic"/>
          </p:nvPr>
        </p:nvSpPr>
        <p:spPr>
          <a:xfrm>
            <a:off x="4572002" y="4572000"/>
            <a:ext cx="2286000" cy="2286000"/>
          </a:xfrm>
          <a:prstGeom prst="rect">
            <a:avLst/>
          </a:prstGeom>
          <a:noFill/>
          <a:ln>
            <a:noFill/>
          </a:ln>
        </p:spPr>
      </p:sp>
      <p:sp>
        <p:nvSpPr>
          <p:cNvPr id="88" name="Google Shape;88;p91"/>
          <p:cNvSpPr/>
          <p:nvPr>
            <p:ph idx="16" type="pic"/>
          </p:nvPr>
        </p:nvSpPr>
        <p:spPr>
          <a:xfrm>
            <a:off x="6858002" y="4572000"/>
            <a:ext cx="2286000" cy="22860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Slide">
  <p:cSld name="20_Title Slide">
    <p:spTree>
      <p:nvGrpSpPr>
        <p:cNvPr id="89" name="Shape 89"/>
        <p:cNvGrpSpPr/>
        <p:nvPr/>
      </p:nvGrpSpPr>
      <p:grpSpPr>
        <a:xfrm>
          <a:off x="0" y="0"/>
          <a:ext cx="0" cy="0"/>
          <a:chOff x="0" y="0"/>
          <a:chExt cx="0" cy="0"/>
        </a:xfrm>
      </p:grpSpPr>
      <p:sp>
        <p:nvSpPr>
          <p:cNvPr id="90" name="Google Shape;90;p92"/>
          <p:cNvSpPr/>
          <p:nvPr>
            <p:ph idx="2" type="pic"/>
          </p:nvPr>
        </p:nvSpPr>
        <p:spPr>
          <a:xfrm>
            <a:off x="1" y="2824653"/>
            <a:ext cx="1403400" cy="2747400"/>
          </a:xfrm>
          <a:prstGeom prst="rect">
            <a:avLst/>
          </a:prstGeom>
          <a:noFill/>
          <a:ln cap="flat" cmpd="sng" w="38100">
            <a:solidFill>
              <a:schemeClr val="lt1"/>
            </a:solidFill>
            <a:prstDash val="solid"/>
            <a:round/>
            <a:headEnd len="sm" w="sm" type="none"/>
            <a:tailEnd len="sm" w="sm" type="none"/>
          </a:ln>
        </p:spPr>
      </p:sp>
      <p:sp>
        <p:nvSpPr>
          <p:cNvPr id="91" name="Google Shape;91;p92"/>
          <p:cNvSpPr/>
          <p:nvPr>
            <p:ph idx="3" type="pic"/>
          </p:nvPr>
        </p:nvSpPr>
        <p:spPr>
          <a:xfrm>
            <a:off x="2257865" y="10258"/>
            <a:ext cx="907500" cy="1551300"/>
          </a:xfrm>
          <a:prstGeom prst="rect">
            <a:avLst/>
          </a:prstGeom>
          <a:noFill/>
          <a:ln cap="flat" cmpd="sng" w="38100">
            <a:solidFill>
              <a:schemeClr val="lt1"/>
            </a:solidFill>
            <a:prstDash val="solid"/>
            <a:round/>
            <a:headEnd len="sm" w="sm" type="none"/>
            <a:tailEnd len="sm" w="sm" type="none"/>
          </a:ln>
        </p:spPr>
      </p:sp>
      <p:sp>
        <p:nvSpPr>
          <p:cNvPr id="92" name="Google Shape;92;p92"/>
          <p:cNvSpPr/>
          <p:nvPr>
            <p:ph idx="4" type="pic"/>
          </p:nvPr>
        </p:nvSpPr>
        <p:spPr>
          <a:xfrm>
            <a:off x="2110155" y="4853354"/>
            <a:ext cx="1403400" cy="2004600"/>
          </a:xfrm>
          <a:prstGeom prst="rect">
            <a:avLst/>
          </a:prstGeom>
          <a:noFill/>
          <a:ln cap="flat" cmpd="sng" w="38100">
            <a:solidFill>
              <a:schemeClr val="lt1"/>
            </a:solidFill>
            <a:prstDash val="solid"/>
            <a:round/>
            <a:headEnd len="sm" w="sm" type="none"/>
            <a:tailEnd len="sm" w="sm" type="none"/>
          </a:ln>
        </p:spPr>
      </p:sp>
      <p:sp>
        <p:nvSpPr>
          <p:cNvPr id="93" name="Google Shape;93;p92"/>
          <p:cNvSpPr/>
          <p:nvPr>
            <p:ph idx="5" type="pic"/>
          </p:nvPr>
        </p:nvSpPr>
        <p:spPr>
          <a:xfrm>
            <a:off x="7877907" y="5306744"/>
            <a:ext cx="907500" cy="1551300"/>
          </a:xfrm>
          <a:prstGeom prst="rect">
            <a:avLst/>
          </a:prstGeom>
          <a:noFill/>
          <a:ln cap="flat" cmpd="sng" w="38100">
            <a:solidFill>
              <a:schemeClr val="lt1"/>
            </a:solidFill>
            <a:prstDash val="solid"/>
            <a:round/>
            <a:headEnd len="sm" w="sm" type="none"/>
            <a:tailEnd len="sm" w="sm" type="none"/>
          </a:ln>
        </p:spPr>
      </p:sp>
      <p:sp>
        <p:nvSpPr>
          <p:cNvPr id="94" name="Google Shape;94;p92"/>
          <p:cNvSpPr/>
          <p:nvPr>
            <p:ph idx="6" type="pic"/>
          </p:nvPr>
        </p:nvSpPr>
        <p:spPr>
          <a:xfrm>
            <a:off x="5279097" y="1023367"/>
            <a:ext cx="2148900" cy="3674100"/>
          </a:xfrm>
          <a:prstGeom prst="rect">
            <a:avLst/>
          </a:prstGeom>
          <a:noFill/>
          <a:ln cap="flat" cmpd="sng" w="38100">
            <a:solidFill>
              <a:schemeClr val="lt1"/>
            </a:solidFill>
            <a:prstDash val="solid"/>
            <a:round/>
            <a:headEnd len="sm" w="sm" type="none"/>
            <a:tailEnd len="sm" w="sm" type="none"/>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Title Slide">
  <p:cSld name="21_Title Slide">
    <p:spTree>
      <p:nvGrpSpPr>
        <p:cNvPr id="95" name="Shape 95"/>
        <p:cNvGrpSpPr/>
        <p:nvPr/>
      </p:nvGrpSpPr>
      <p:grpSpPr>
        <a:xfrm>
          <a:off x="0" y="0"/>
          <a:ext cx="0" cy="0"/>
          <a:chOff x="0" y="0"/>
          <a:chExt cx="0" cy="0"/>
        </a:xfrm>
      </p:grpSpPr>
      <p:sp>
        <p:nvSpPr>
          <p:cNvPr id="96" name="Google Shape;96;p93"/>
          <p:cNvSpPr/>
          <p:nvPr>
            <p:ph idx="2" type="pic"/>
          </p:nvPr>
        </p:nvSpPr>
        <p:spPr>
          <a:xfrm>
            <a:off x="0" y="0"/>
            <a:ext cx="9144000" cy="3429000"/>
          </a:xfrm>
          <a:prstGeom prst="rect">
            <a:avLst/>
          </a:prstGeom>
          <a:noFill/>
          <a:ln>
            <a:noFill/>
          </a:ln>
        </p:spPr>
      </p:sp>
      <p:sp>
        <p:nvSpPr>
          <p:cNvPr id="97" name="Google Shape;97;p93"/>
          <p:cNvSpPr/>
          <p:nvPr>
            <p:ph idx="3" type="pic"/>
          </p:nvPr>
        </p:nvSpPr>
        <p:spPr>
          <a:xfrm>
            <a:off x="0" y="3429000"/>
            <a:ext cx="9144000" cy="3429000"/>
          </a:xfrm>
          <a:prstGeom prst="rect">
            <a:avLst/>
          </a:prstGeom>
          <a:noFill/>
          <a:ln>
            <a:noFill/>
          </a:ln>
        </p:spPr>
      </p:sp>
      <p:sp>
        <p:nvSpPr>
          <p:cNvPr id="98" name="Google Shape;98;p93"/>
          <p:cNvSpPr/>
          <p:nvPr>
            <p:ph idx="4" type="pic"/>
          </p:nvPr>
        </p:nvSpPr>
        <p:spPr>
          <a:xfrm>
            <a:off x="2986088" y="514350"/>
            <a:ext cx="3171900" cy="6343800"/>
          </a:xfrm>
          <a:prstGeom prst="rect">
            <a:avLst/>
          </a:prstGeom>
          <a:noFill/>
          <a:ln>
            <a:noFill/>
          </a:ln>
          <a:effectLst>
            <a:outerShdw blurRad="698500" sx="70000" rotWithShape="0" algn="tr" dir="9000000" dist="2032000" sy="70000">
              <a:srgbClr val="000000">
                <a:alpha val="14901"/>
              </a:srgbClr>
            </a:outerShdw>
          </a:effectLst>
        </p:spPr>
      </p:sp>
    </p:spTree>
  </p:cSld>
  <p:clrMapOvr>
    <a:masterClrMapping/>
  </p:clrMapOvr>
  <p:extLst>
    <p:ext uri="{DCECCB84-F9BA-43D5-87BE-67443E8EF086}">
      <p15:sldGuideLst>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23" name="Shape 23"/>
        <p:cNvGrpSpPr/>
        <p:nvPr/>
      </p:nvGrpSpPr>
      <p:grpSpPr>
        <a:xfrm>
          <a:off x="0" y="0"/>
          <a:ext cx="0" cy="0"/>
          <a:chOff x="0" y="0"/>
          <a:chExt cx="0" cy="0"/>
        </a:xfrm>
      </p:grpSpPr>
      <p:sp>
        <p:nvSpPr>
          <p:cNvPr id="24" name="Google Shape;24;p76"/>
          <p:cNvSpPr/>
          <p:nvPr/>
        </p:nvSpPr>
        <p:spPr>
          <a:xfrm>
            <a:off x="2" y="5"/>
            <a:ext cx="7207597" cy="3064497"/>
          </a:xfrm>
          <a:custGeom>
            <a:rect b="b" l="l" r="r" t="t"/>
            <a:pathLst>
              <a:path extrusionOk="0" h="3806829"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871885" y="5228893"/>
                  <a:pt x="0" y="3101199"/>
                </a:cubicBezTo>
                <a:lnTo>
                  <a:pt x="0" y="0"/>
                </a:lnTo>
                <a:close/>
              </a:path>
            </a:pathLst>
          </a:custGeom>
          <a:gradFill>
            <a:gsLst>
              <a:gs pos="0">
                <a:srgbClr val="FFFFFF">
                  <a:alpha val="0"/>
                </a:srgbClr>
              </a:gs>
              <a:gs pos="100000">
                <a:srgbClr val="FFFFFF">
                  <a:alpha val="4705"/>
                </a:srgbClr>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5" name="Google Shape;25;p76"/>
          <p:cNvSpPr/>
          <p:nvPr/>
        </p:nvSpPr>
        <p:spPr>
          <a:xfrm>
            <a:off x="3" y="2"/>
            <a:ext cx="2330983" cy="1468969"/>
          </a:xfrm>
          <a:custGeom>
            <a:rect b="b" l="l" r="r" t="t"/>
            <a:pathLst>
              <a:path extrusionOk="0" h="4856095" w="5358582">
                <a:moveTo>
                  <a:pt x="0" y="0"/>
                </a:moveTo>
                <a:lnTo>
                  <a:pt x="5353050" y="0"/>
                </a:lnTo>
                <a:cubicBezTo>
                  <a:pt x="5481060" y="1677083"/>
                  <a:pt x="3347397" y="865966"/>
                  <a:pt x="3113382" y="2314433"/>
                </a:cubicBezTo>
                <a:cubicBezTo>
                  <a:pt x="3522393" y="3421098"/>
                  <a:pt x="3269487" y="4607796"/>
                  <a:pt x="2472915" y="4852919"/>
                </a:cubicBezTo>
                <a:cubicBezTo>
                  <a:pt x="1452939" y="4944033"/>
                  <a:pt x="1717593" y="3043473"/>
                  <a:pt x="0" y="3101199"/>
                </a:cubicBezTo>
                <a:lnTo>
                  <a:pt x="0" y="0"/>
                </a:lnTo>
                <a:close/>
              </a:path>
            </a:pathLst>
          </a:custGeom>
          <a:gradFill>
            <a:gsLst>
              <a:gs pos="0">
                <a:srgbClr val="FFFFFF">
                  <a:alpha val="0"/>
                </a:srgbClr>
              </a:gs>
              <a:gs pos="100000">
                <a:srgbClr val="FFFFFF">
                  <a:alpha val="6666"/>
                </a:srgbClr>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 name="Google Shape;26;p76"/>
          <p:cNvSpPr/>
          <p:nvPr>
            <p:ph idx="2" type="pic"/>
          </p:nvPr>
        </p:nvSpPr>
        <p:spPr>
          <a:xfrm>
            <a:off x="4365173" y="0"/>
            <a:ext cx="3475500" cy="6858000"/>
          </a:xfrm>
          <a:prstGeom prst="rect">
            <a:avLst/>
          </a:prstGeom>
          <a:noFill/>
          <a:ln>
            <a:noFill/>
          </a:ln>
          <a:effectLst>
            <a:outerShdw blurRad="698500" sx="70000" rotWithShape="0" algn="tr" dir="9000000" dist="2032000" sy="70000">
              <a:srgbClr val="000000">
                <a:alpha val="14901"/>
              </a:srgbClr>
            </a:outerShdw>
          </a:effectLst>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itle Slide" showMasterSp="0">
  <p:cSld name="22_Title Slide">
    <p:spTree>
      <p:nvGrpSpPr>
        <p:cNvPr id="99" name="Shape 99"/>
        <p:cNvGrpSpPr/>
        <p:nvPr/>
      </p:nvGrpSpPr>
      <p:grpSpPr>
        <a:xfrm>
          <a:off x="0" y="0"/>
          <a:ext cx="0" cy="0"/>
          <a:chOff x="0" y="0"/>
          <a:chExt cx="0" cy="0"/>
        </a:xfrm>
      </p:grpSpPr>
      <p:sp>
        <p:nvSpPr>
          <p:cNvPr id="100" name="Google Shape;100;p94"/>
          <p:cNvSpPr/>
          <p:nvPr>
            <p:ph idx="2" type="pic"/>
          </p:nvPr>
        </p:nvSpPr>
        <p:spPr>
          <a:xfrm>
            <a:off x="2884717" y="0"/>
            <a:ext cx="3374700" cy="6858000"/>
          </a:xfrm>
          <a:prstGeom prst="rect">
            <a:avLst/>
          </a:prstGeom>
          <a:noFill/>
          <a:ln>
            <a:noFill/>
          </a:ln>
          <a:effectLst>
            <a:outerShdw blurRad="698500" sx="70000" rotWithShape="0" algn="tr" dir="9000000" dist="2032000" sy="70000">
              <a:srgbClr val="000000">
                <a:alpha val="14901"/>
              </a:srgbClr>
            </a:outerShdw>
          </a:effectLst>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Title Slide">
  <p:cSld name="23_Title Slide">
    <p:spTree>
      <p:nvGrpSpPr>
        <p:cNvPr id="101" name="Shape 101"/>
        <p:cNvGrpSpPr/>
        <p:nvPr/>
      </p:nvGrpSpPr>
      <p:grpSpPr>
        <a:xfrm>
          <a:off x="0" y="0"/>
          <a:ext cx="0" cy="0"/>
          <a:chOff x="0" y="0"/>
          <a:chExt cx="0" cy="0"/>
        </a:xfrm>
      </p:grpSpPr>
      <p:sp>
        <p:nvSpPr>
          <p:cNvPr id="102" name="Google Shape;102;p95"/>
          <p:cNvSpPr/>
          <p:nvPr>
            <p:ph idx="2" type="pic"/>
          </p:nvPr>
        </p:nvSpPr>
        <p:spPr>
          <a:xfrm>
            <a:off x="4001440" y="2521805"/>
            <a:ext cx="1141200" cy="24891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Title Slide">
  <p:cSld name="25_Title Slide">
    <p:spTree>
      <p:nvGrpSpPr>
        <p:cNvPr id="103" name="Shape 103"/>
        <p:cNvGrpSpPr/>
        <p:nvPr/>
      </p:nvGrpSpPr>
      <p:grpSpPr>
        <a:xfrm>
          <a:off x="0" y="0"/>
          <a:ext cx="0" cy="0"/>
          <a:chOff x="0" y="0"/>
          <a:chExt cx="0" cy="0"/>
        </a:xfrm>
      </p:grpSpPr>
      <p:sp>
        <p:nvSpPr>
          <p:cNvPr id="104" name="Google Shape;104;p96"/>
          <p:cNvSpPr/>
          <p:nvPr>
            <p:ph idx="2" type="pic"/>
          </p:nvPr>
        </p:nvSpPr>
        <p:spPr>
          <a:xfrm>
            <a:off x="3449250" y="3024104"/>
            <a:ext cx="2247900" cy="14409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Title Slide">
  <p:cSld name="26_Title Slide">
    <p:spTree>
      <p:nvGrpSpPr>
        <p:cNvPr id="105" name="Shape 105"/>
        <p:cNvGrpSpPr/>
        <p:nvPr/>
      </p:nvGrpSpPr>
      <p:grpSpPr>
        <a:xfrm>
          <a:off x="0" y="0"/>
          <a:ext cx="0" cy="0"/>
          <a:chOff x="0" y="0"/>
          <a:chExt cx="0" cy="0"/>
        </a:xfrm>
      </p:grpSpPr>
      <p:sp>
        <p:nvSpPr>
          <p:cNvPr id="106" name="Google Shape;106;p97"/>
          <p:cNvSpPr/>
          <p:nvPr>
            <p:ph idx="2" type="pic"/>
          </p:nvPr>
        </p:nvSpPr>
        <p:spPr>
          <a:xfrm>
            <a:off x="1306496" y="2836091"/>
            <a:ext cx="1597800" cy="2156700"/>
          </a:xfrm>
          <a:prstGeom prst="rect">
            <a:avLst/>
          </a:prstGeom>
          <a:solidFill>
            <a:srgbClr val="F2F2F2"/>
          </a:solidFill>
          <a:ln>
            <a:noFill/>
          </a:ln>
        </p:spPr>
      </p:sp>
      <p:sp>
        <p:nvSpPr>
          <p:cNvPr id="107" name="Google Shape;107;p97"/>
          <p:cNvSpPr/>
          <p:nvPr>
            <p:ph idx="3" type="pic"/>
          </p:nvPr>
        </p:nvSpPr>
        <p:spPr>
          <a:xfrm>
            <a:off x="3740479" y="2836091"/>
            <a:ext cx="1597800" cy="2156700"/>
          </a:xfrm>
          <a:prstGeom prst="rect">
            <a:avLst/>
          </a:prstGeom>
          <a:solidFill>
            <a:srgbClr val="F2F2F2"/>
          </a:solidFill>
          <a:ln>
            <a:noFill/>
          </a:ln>
        </p:spPr>
      </p:sp>
      <p:sp>
        <p:nvSpPr>
          <p:cNvPr id="108" name="Google Shape;108;p97"/>
          <p:cNvSpPr/>
          <p:nvPr>
            <p:ph idx="4" type="pic"/>
          </p:nvPr>
        </p:nvSpPr>
        <p:spPr>
          <a:xfrm>
            <a:off x="6174461" y="2836091"/>
            <a:ext cx="1597800" cy="2156700"/>
          </a:xfrm>
          <a:prstGeom prst="rect">
            <a:avLst/>
          </a:prstGeom>
          <a:solidFill>
            <a:srgbClr val="F2F2F2"/>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Title Slide">
  <p:cSld name="28_Title Slide">
    <p:spTree>
      <p:nvGrpSpPr>
        <p:cNvPr id="109" name="Shape 109"/>
        <p:cNvGrpSpPr/>
        <p:nvPr/>
      </p:nvGrpSpPr>
      <p:grpSpPr>
        <a:xfrm>
          <a:off x="0" y="0"/>
          <a:ext cx="0" cy="0"/>
          <a:chOff x="0" y="0"/>
          <a:chExt cx="0" cy="0"/>
        </a:xfrm>
      </p:grpSpPr>
      <p:sp>
        <p:nvSpPr>
          <p:cNvPr id="110" name="Google Shape;110;p98"/>
          <p:cNvSpPr/>
          <p:nvPr>
            <p:ph idx="2" type="pic"/>
          </p:nvPr>
        </p:nvSpPr>
        <p:spPr>
          <a:xfrm>
            <a:off x="842855" y="1886375"/>
            <a:ext cx="584700" cy="583200"/>
          </a:xfrm>
          <a:prstGeom prst="rect">
            <a:avLst/>
          </a:prstGeom>
          <a:solidFill>
            <a:srgbClr val="F2F2F2"/>
          </a:solidFill>
          <a:ln>
            <a:noFill/>
          </a:ln>
        </p:spPr>
      </p:sp>
      <p:sp>
        <p:nvSpPr>
          <p:cNvPr id="111" name="Google Shape;111;p98"/>
          <p:cNvSpPr/>
          <p:nvPr>
            <p:ph idx="3" type="pic"/>
          </p:nvPr>
        </p:nvSpPr>
        <p:spPr>
          <a:xfrm>
            <a:off x="6249056" y="1419090"/>
            <a:ext cx="990600" cy="990000"/>
          </a:xfrm>
          <a:prstGeom prst="rect">
            <a:avLst/>
          </a:prstGeom>
          <a:solidFill>
            <a:srgbClr val="F2F2F2"/>
          </a:solidFill>
          <a:ln>
            <a:noFill/>
          </a:ln>
        </p:spPr>
      </p:sp>
      <p:sp>
        <p:nvSpPr>
          <p:cNvPr id="112" name="Google Shape;112;p98"/>
          <p:cNvSpPr/>
          <p:nvPr>
            <p:ph idx="4" type="pic"/>
          </p:nvPr>
        </p:nvSpPr>
        <p:spPr>
          <a:xfrm>
            <a:off x="7009952" y="4116267"/>
            <a:ext cx="726600" cy="727200"/>
          </a:xfrm>
          <a:prstGeom prst="rect">
            <a:avLst/>
          </a:prstGeom>
          <a:solidFill>
            <a:srgbClr val="F2F2F2"/>
          </a:solidFill>
          <a:ln>
            <a:noFill/>
          </a:ln>
        </p:spPr>
      </p:sp>
      <p:sp>
        <p:nvSpPr>
          <p:cNvPr id="113" name="Google Shape;113;p98"/>
          <p:cNvSpPr/>
          <p:nvPr>
            <p:ph idx="5" type="pic"/>
          </p:nvPr>
        </p:nvSpPr>
        <p:spPr>
          <a:xfrm>
            <a:off x="1289033" y="3892064"/>
            <a:ext cx="1231500" cy="1231200"/>
          </a:xfrm>
          <a:prstGeom prst="rect">
            <a:avLst/>
          </a:prstGeom>
          <a:solidFill>
            <a:srgbClr val="F2F2F2"/>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Title Slide">
  <p:cSld name="29_Title Slide">
    <p:spTree>
      <p:nvGrpSpPr>
        <p:cNvPr id="114" name="Shape 114"/>
        <p:cNvGrpSpPr/>
        <p:nvPr/>
      </p:nvGrpSpPr>
      <p:grpSpPr>
        <a:xfrm>
          <a:off x="0" y="0"/>
          <a:ext cx="0" cy="0"/>
          <a:chOff x="0" y="0"/>
          <a:chExt cx="0" cy="0"/>
        </a:xfrm>
      </p:grpSpPr>
      <p:sp>
        <p:nvSpPr>
          <p:cNvPr id="115" name="Google Shape;115;p99"/>
          <p:cNvSpPr/>
          <p:nvPr>
            <p:ph idx="2" type="pic"/>
          </p:nvPr>
        </p:nvSpPr>
        <p:spPr>
          <a:xfrm>
            <a:off x="4266960" y="0"/>
            <a:ext cx="4877100" cy="68580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Title Slide">
  <p:cSld name="30_Title Slide">
    <p:spTree>
      <p:nvGrpSpPr>
        <p:cNvPr id="116" name="Shape 116"/>
        <p:cNvGrpSpPr/>
        <p:nvPr/>
      </p:nvGrpSpPr>
      <p:grpSpPr>
        <a:xfrm>
          <a:off x="0" y="0"/>
          <a:ext cx="0" cy="0"/>
          <a:chOff x="0" y="0"/>
          <a:chExt cx="0" cy="0"/>
        </a:xfrm>
      </p:grpSpPr>
      <p:sp>
        <p:nvSpPr>
          <p:cNvPr id="117" name="Google Shape;117;p100"/>
          <p:cNvSpPr/>
          <p:nvPr>
            <p:ph idx="2" type="pic"/>
          </p:nvPr>
        </p:nvSpPr>
        <p:spPr>
          <a:xfrm>
            <a:off x="1151587" y="1841488"/>
            <a:ext cx="474900" cy="475200"/>
          </a:xfrm>
          <a:prstGeom prst="rect">
            <a:avLst/>
          </a:prstGeom>
          <a:solidFill>
            <a:srgbClr val="F2F2F2"/>
          </a:solidFill>
          <a:ln>
            <a:noFill/>
          </a:ln>
        </p:spPr>
      </p:sp>
      <p:sp>
        <p:nvSpPr>
          <p:cNvPr id="118" name="Google Shape;118;p100"/>
          <p:cNvSpPr/>
          <p:nvPr>
            <p:ph idx="3" type="pic"/>
          </p:nvPr>
        </p:nvSpPr>
        <p:spPr>
          <a:xfrm>
            <a:off x="1151587" y="2751288"/>
            <a:ext cx="474900" cy="475200"/>
          </a:xfrm>
          <a:prstGeom prst="rect">
            <a:avLst/>
          </a:prstGeom>
          <a:solidFill>
            <a:srgbClr val="F2F2F2"/>
          </a:solidFill>
          <a:ln>
            <a:noFill/>
          </a:ln>
        </p:spPr>
      </p:sp>
      <p:sp>
        <p:nvSpPr>
          <p:cNvPr id="119" name="Google Shape;119;p100"/>
          <p:cNvSpPr/>
          <p:nvPr>
            <p:ph idx="4" type="pic"/>
          </p:nvPr>
        </p:nvSpPr>
        <p:spPr>
          <a:xfrm>
            <a:off x="1151587" y="3661088"/>
            <a:ext cx="474900" cy="475200"/>
          </a:xfrm>
          <a:prstGeom prst="rect">
            <a:avLst/>
          </a:prstGeom>
          <a:solidFill>
            <a:srgbClr val="F2F2F2"/>
          </a:solidFill>
          <a:ln>
            <a:noFill/>
          </a:ln>
        </p:spPr>
      </p:sp>
      <p:sp>
        <p:nvSpPr>
          <p:cNvPr id="120" name="Google Shape;120;p100"/>
          <p:cNvSpPr/>
          <p:nvPr>
            <p:ph idx="5" type="pic"/>
          </p:nvPr>
        </p:nvSpPr>
        <p:spPr>
          <a:xfrm>
            <a:off x="1151587" y="4570888"/>
            <a:ext cx="474900" cy="475200"/>
          </a:xfrm>
          <a:prstGeom prst="rect">
            <a:avLst/>
          </a:prstGeom>
          <a:solidFill>
            <a:srgbClr val="F2F2F2"/>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Title Slide">
  <p:cSld name="34_Title Slide">
    <p:spTree>
      <p:nvGrpSpPr>
        <p:cNvPr id="121" name="Shape 121"/>
        <p:cNvGrpSpPr/>
        <p:nvPr/>
      </p:nvGrpSpPr>
      <p:grpSpPr>
        <a:xfrm>
          <a:off x="0" y="0"/>
          <a:ext cx="0" cy="0"/>
          <a:chOff x="0" y="0"/>
          <a:chExt cx="0" cy="0"/>
        </a:xfrm>
      </p:grpSpPr>
      <p:sp>
        <p:nvSpPr>
          <p:cNvPr id="122" name="Google Shape;122;p101"/>
          <p:cNvSpPr/>
          <p:nvPr/>
        </p:nvSpPr>
        <p:spPr>
          <a:xfrm>
            <a:off x="2" y="0"/>
            <a:ext cx="2285100" cy="6858000"/>
          </a:xfrm>
          <a:prstGeom prst="rect">
            <a:avLst/>
          </a:prstGeom>
          <a:gradFill>
            <a:gsLst>
              <a:gs pos="0">
                <a:srgbClr val="C93300"/>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23" name="Google Shape;123;p101"/>
          <p:cNvSpPr/>
          <p:nvPr>
            <p:ph idx="2" type="pic"/>
          </p:nvPr>
        </p:nvSpPr>
        <p:spPr>
          <a:xfrm>
            <a:off x="2" y="0"/>
            <a:ext cx="2285100" cy="6858000"/>
          </a:xfrm>
          <a:prstGeom prst="rect">
            <a:avLst/>
          </a:prstGeom>
          <a:noFill/>
          <a:ln>
            <a:noFill/>
          </a:ln>
        </p:spPr>
      </p:sp>
      <p:sp>
        <p:nvSpPr>
          <p:cNvPr id="124" name="Google Shape;124;p101"/>
          <p:cNvSpPr/>
          <p:nvPr/>
        </p:nvSpPr>
        <p:spPr>
          <a:xfrm>
            <a:off x="2288868" y="0"/>
            <a:ext cx="2285100" cy="6858000"/>
          </a:xfrm>
          <a:prstGeom prst="rect">
            <a:avLst/>
          </a:prstGeom>
          <a:gradFill>
            <a:gsLst>
              <a:gs pos="0">
                <a:srgbClr val="CB016F"/>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25" name="Google Shape;125;p101"/>
          <p:cNvSpPr/>
          <p:nvPr/>
        </p:nvSpPr>
        <p:spPr>
          <a:xfrm>
            <a:off x="4573912" y="0"/>
            <a:ext cx="4570200" cy="6858000"/>
          </a:xfrm>
          <a:prstGeom prst="rect">
            <a:avLst/>
          </a:prstGeom>
          <a:gradFill>
            <a:gsLst>
              <a:gs pos="0">
                <a:srgbClr val="0025BF"/>
              </a:gs>
              <a:gs pos="100000">
                <a:schemeClr val="accent3"/>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26" name="Google Shape;126;p101"/>
          <p:cNvSpPr/>
          <p:nvPr>
            <p:ph idx="3" type="pic"/>
          </p:nvPr>
        </p:nvSpPr>
        <p:spPr>
          <a:xfrm>
            <a:off x="2288868" y="0"/>
            <a:ext cx="2285100" cy="6858000"/>
          </a:xfrm>
          <a:prstGeom prst="rect">
            <a:avLst/>
          </a:prstGeom>
          <a:noFill/>
          <a:ln>
            <a:noFill/>
          </a:ln>
        </p:spPr>
      </p:sp>
      <p:sp>
        <p:nvSpPr>
          <p:cNvPr id="127" name="Google Shape;127;p101"/>
          <p:cNvSpPr/>
          <p:nvPr>
            <p:ph idx="4" type="pic"/>
          </p:nvPr>
        </p:nvSpPr>
        <p:spPr>
          <a:xfrm>
            <a:off x="4572000" y="0"/>
            <a:ext cx="4572000" cy="6858000"/>
          </a:xfrm>
          <a:prstGeom prst="rect">
            <a:avLst/>
          </a:prstGeom>
          <a:noFill/>
          <a:ln>
            <a:noFill/>
          </a:ln>
        </p:spPr>
      </p:sp>
      <p:sp>
        <p:nvSpPr>
          <p:cNvPr id="128" name="Google Shape;128;p101"/>
          <p:cNvSpPr/>
          <p:nvPr/>
        </p:nvSpPr>
        <p:spPr>
          <a:xfrm>
            <a:off x="-523083" y="-521820"/>
            <a:ext cx="3774300" cy="5032200"/>
          </a:xfrm>
          <a:prstGeom prst="ellipse">
            <a:avLst/>
          </a:prstGeom>
          <a:gradFill>
            <a:gsLst>
              <a:gs pos="0">
                <a:srgbClr val="FFFFFF">
                  <a:alpha val="2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29" name="Google Shape;129;p101"/>
          <p:cNvSpPr/>
          <p:nvPr/>
        </p:nvSpPr>
        <p:spPr>
          <a:xfrm>
            <a:off x="1604357" y="1713140"/>
            <a:ext cx="3774300" cy="5032200"/>
          </a:xfrm>
          <a:prstGeom prst="ellipse">
            <a:avLst/>
          </a:prstGeom>
          <a:gradFill>
            <a:gsLst>
              <a:gs pos="0">
                <a:srgbClr val="FFFFFF">
                  <a:alpha val="2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30" name="Google Shape;130;p101"/>
          <p:cNvSpPr/>
          <p:nvPr/>
        </p:nvSpPr>
        <p:spPr>
          <a:xfrm>
            <a:off x="4543970" y="3764842"/>
            <a:ext cx="3188400" cy="4251000"/>
          </a:xfrm>
          <a:prstGeom prst="ellipse">
            <a:avLst/>
          </a:prstGeom>
          <a:gradFill>
            <a:gsLst>
              <a:gs pos="0">
                <a:srgbClr val="FFFFFF">
                  <a:alpha val="2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31" name="Google Shape;131;p101"/>
          <p:cNvSpPr/>
          <p:nvPr/>
        </p:nvSpPr>
        <p:spPr>
          <a:xfrm>
            <a:off x="4573913" y="-1097285"/>
            <a:ext cx="4369200" cy="5825700"/>
          </a:xfrm>
          <a:prstGeom prst="ellipse">
            <a:avLst/>
          </a:prstGeom>
          <a:gradFill>
            <a:gsLst>
              <a:gs pos="0">
                <a:srgbClr val="FFFFFF">
                  <a:alpha val="2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Title Slide">
  <p:cSld name="27_Title Slide">
    <p:spTree>
      <p:nvGrpSpPr>
        <p:cNvPr id="132" name="Shape 132"/>
        <p:cNvGrpSpPr/>
        <p:nvPr/>
      </p:nvGrpSpPr>
      <p:grpSpPr>
        <a:xfrm>
          <a:off x="0" y="0"/>
          <a:ext cx="0" cy="0"/>
          <a:chOff x="0" y="0"/>
          <a:chExt cx="0" cy="0"/>
        </a:xfrm>
      </p:grpSpPr>
      <p:sp>
        <p:nvSpPr>
          <p:cNvPr id="133" name="Google Shape;133;p102"/>
          <p:cNvSpPr/>
          <p:nvPr>
            <p:ph idx="2" type="pic"/>
          </p:nvPr>
        </p:nvSpPr>
        <p:spPr>
          <a:xfrm>
            <a:off x="842855" y="3343957"/>
            <a:ext cx="584700" cy="583200"/>
          </a:xfrm>
          <a:prstGeom prst="rect">
            <a:avLst/>
          </a:prstGeom>
          <a:solidFill>
            <a:srgbClr val="F2F2F2"/>
          </a:solidFill>
          <a:ln>
            <a:noFill/>
          </a:ln>
        </p:spPr>
      </p:sp>
      <p:sp>
        <p:nvSpPr>
          <p:cNvPr id="134" name="Google Shape;134;p102"/>
          <p:cNvSpPr/>
          <p:nvPr>
            <p:ph idx="3" type="pic"/>
          </p:nvPr>
        </p:nvSpPr>
        <p:spPr>
          <a:xfrm>
            <a:off x="2526663" y="4408929"/>
            <a:ext cx="584700" cy="583200"/>
          </a:xfrm>
          <a:prstGeom prst="rect">
            <a:avLst/>
          </a:prstGeom>
          <a:solidFill>
            <a:srgbClr val="F2F2F2"/>
          </a:solidFill>
          <a:ln>
            <a:noFill/>
          </a:ln>
        </p:spPr>
      </p:sp>
      <p:sp>
        <p:nvSpPr>
          <p:cNvPr id="135" name="Google Shape;135;p102"/>
          <p:cNvSpPr/>
          <p:nvPr>
            <p:ph idx="4" type="pic"/>
          </p:nvPr>
        </p:nvSpPr>
        <p:spPr>
          <a:xfrm>
            <a:off x="6119314" y="4122006"/>
            <a:ext cx="584700" cy="583200"/>
          </a:xfrm>
          <a:prstGeom prst="rect">
            <a:avLst/>
          </a:prstGeom>
          <a:solidFill>
            <a:srgbClr val="F2F2F2"/>
          </a:solidFill>
          <a:ln>
            <a:noFill/>
          </a:ln>
        </p:spPr>
      </p:sp>
      <p:sp>
        <p:nvSpPr>
          <p:cNvPr id="136" name="Google Shape;136;p102"/>
          <p:cNvSpPr/>
          <p:nvPr>
            <p:ph idx="5" type="pic"/>
          </p:nvPr>
        </p:nvSpPr>
        <p:spPr>
          <a:xfrm>
            <a:off x="7747081" y="3245564"/>
            <a:ext cx="584700" cy="583200"/>
          </a:xfrm>
          <a:prstGeom prst="rect">
            <a:avLst/>
          </a:prstGeom>
          <a:solidFill>
            <a:srgbClr val="F2F2F2"/>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_Title Slide">
  <p:cSld name="42_Title Slide">
    <p:spTree>
      <p:nvGrpSpPr>
        <p:cNvPr id="137" name="Shape 137"/>
        <p:cNvGrpSpPr/>
        <p:nvPr/>
      </p:nvGrpSpPr>
      <p:grpSpPr>
        <a:xfrm>
          <a:off x="0" y="0"/>
          <a:ext cx="0" cy="0"/>
          <a:chOff x="0" y="0"/>
          <a:chExt cx="0" cy="0"/>
        </a:xfrm>
      </p:grpSpPr>
      <p:sp>
        <p:nvSpPr>
          <p:cNvPr id="138" name="Google Shape;138;p103"/>
          <p:cNvSpPr/>
          <p:nvPr>
            <p:ph idx="2" type="pic"/>
          </p:nvPr>
        </p:nvSpPr>
        <p:spPr>
          <a:xfrm>
            <a:off x="4929579" y="1315958"/>
            <a:ext cx="3289500" cy="55419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Title Slide">
  <p:cSld name="32_Title Slide">
    <p:spTree>
      <p:nvGrpSpPr>
        <p:cNvPr id="27" name="Shape 27"/>
        <p:cNvGrpSpPr/>
        <p:nvPr/>
      </p:nvGrpSpPr>
      <p:grpSpPr>
        <a:xfrm>
          <a:off x="0" y="0"/>
          <a:ext cx="0" cy="0"/>
          <a:chOff x="0" y="0"/>
          <a:chExt cx="0" cy="0"/>
        </a:xfrm>
      </p:grpSpPr>
      <p:sp>
        <p:nvSpPr>
          <p:cNvPr id="28" name="Google Shape;28;p77"/>
          <p:cNvSpPr/>
          <p:nvPr>
            <p:ph idx="2" type="pic"/>
          </p:nvPr>
        </p:nvSpPr>
        <p:spPr>
          <a:xfrm>
            <a:off x="2" y="1005836"/>
            <a:ext cx="5052000" cy="48462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Slide">
  <p:cSld name="18_Title Slide">
    <p:spTree>
      <p:nvGrpSpPr>
        <p:cNvPr id="139" name="Shape 139"/>
        <p:cNvGrpSpPr/>
        <p:nvPr/>
      </p:nvGrpSpPr>
      <p:grpSpPr>
        <a:xfrm>
          <a:off x="0" y="0"/>
          <a:ext cx="0" cy="0"/>
          <a:chOff x="0" y="0"/>
          <a:chExt cx="0" cy="0"/>
        </a:xfrm>
      </p:grpSpPr>
      <p:grpSp>
        <p:nvGrpSpPr>
          <p:cNvPr id="140" name="Google Shape;140;p104"/>
          <p:cNvGrpSpPr/>
          <p:nvPr/>
        </p:nvGrpSpPr>
        <p:grpSpPr>
          <a:xfrm>
            <a:off x="-286463" y="-641177"/>
            <a:ext cx="9555980" cy="8356745"/>
            <a:chOff x="169661" y="-294588"/>
            <a:chExt cx="11656477" cy="7644996"/>
          </a:xfrm>
        </p:grpSpPr>
        <p:sp>
          <p:nvSpPr>
            <p:cNvPr id="141" name="Google Shape;141;p104"/>
            <p:cNvSpPr/>
            <p:nvPr/>
          </p:nvSpPr>
          <p:spPr>
            <a:xfrm>
              <a:off x="806125" y="-123494"/>
              <a:ext cx="2350112" cy="7473902"/>
            </a:xfrm>
            <a:custGeom>
              <a:rect b="b" l="l" r="r" t="t"/>
              <a:pathLst>
                <a:path extrusionOk="0" h="7473901" w="2350111">
                  <a:moveTo>
                    <a:pt x="2324608" y="7476757"/>
                  </a:moveTo>
                  <a:lnTo>
                    <a:pt x="2297883" y="7471046"/>
                  </a:lnTo>
                  <a:cubicBezTo>
                    <a:pt x="2354504" y="7206754"/>
                    <a:pt x="2334282" y="6840779"/>
                    <a:pt x="2107770" y="6606205"/>
                  </a:cubicBezTo>
                  <a:cubicBezTo>
                    <a:pt x="2072832" y="6570038"/>
                    <a:pt x="2034848" y="6535592"/>
                    <a:pt x="1998107" y="6502308"/>
                  </a:cubicBezTo>
                  <a:cubicBezTo>
                    <a:pt x="1873578" y="6389435"/>
                    <a:pt x="1755936" y="6282833"/>
                    <a:pt x="1737449" y="6106355"/>
                  </a:cubicBezTo>
                  <a:cubicBezTo>
                    <a:pt x="1721668" y="5955771"/>
                    <a:pt x="1729197" y="5782710"/>
                    <a:pt x="1761101" y="5561731"/>
                  </a:cubicBezTo>
                  <a:cubicBezTo>
                    <a:pt x="1787020" y="5382138"/>
                    <a:pt x="1808759" y="5190085"/>
                    <a:pt x="1792349" y="5002281"/>
                  </a:cubicBezTo>
                  <a:cubicBezTo>
                    <a:pt x="1769367" y="4739178"/>
                    <a:pt x="1611049" y="4555282"/>
                    <a:pt x="1443439" y="4360578"/>
                  </a:cubicBezTo>
                  <a:cubicBezTo>
                    <a:pt x="1225726" y="4107695"/>
                    <a:pt x="1001933" y="3833442"/>
                    <a:pt x="867730" y="3506380"/>
                  </a:cubicBezTo>
                  <a:cubicBezTo>
                    <a:pt x="749432" y="3218096"/>
                    <a:pt x="726286" y="2965308"/>
                    <a:pt x="726286" y="2626100"/>
                  </a:cubicBezTo>
                  <a:cubicBezTo>
                    <a:pt x="726286" y="2442176"/>
                    <a:pt x="744759" y="2266355"/>
                    <a:pt x="762604" y="2096327"/>
                  </a:cubicBezTo>
                  <a:cubicBezTo>
                    <a:pt x="768985" y="2035593"/>
                    <a:pt x="775584" y="1972782"/>
                    <a:pt x="781309" y="1910053"/>
                  </a:cubicBezTo>
                  <a:cubicBezTo>
                    <a:pt x="796899" y="1739342"/>
                    <a:pt x="825907" y="1421599"/>
                    <a:pt x="718594" y="1246297"/>
                  </a:cubicBezTo>
                  <a:cubicBezTo>
                    <a:pt x="648268" y="1131415"/>
                    <a:pt x="530708" y="1047877"/>
                    <a:pt x="406234" y="959433"/>
                  </a:cubicBezTo>
                  <a:cubicBezTo>
                    <a:pt x="241057" y="842064"/>
                    <a:pt x="70250" y="720692"/>
                    <a:pt x="18288" y="518896"/>
                  </a:cubicBezTo>
                  <a:cubicBezTo>
                    <a:pt x="-8766" y="413811"/>
                    <a:pt x="-89" y="284937"/>
                    <a:pt x="8314" y="160327"/>
                  </a:cubicBezTo>
                  <a:cubicBezTo>
                    <a:pt x="12153" y="103241"/>
                    <a:pt x="15787" y="49311"/>
                    <a:pt x="15787" y="0"/>
                  </a:cubicBezTo>
                  <a:lnTo>
                    <a:pt x="43114" y="0"/>
                  </a:lnTo>
                  <a:cubicBezTo>
                    <a:pt x="43114" y="50240"/>
                    <a:pt x="39453" y="104607"/>
                    <a:pt x="35572" y="162158"/>
                  </a:cubicBezTo>
                  <a:cubicBezTo>
                    <a:pt x="27319" y="284623"/>
                    <a:pt x="18793" y="411256"/>
                    <a:pt x="44754" y="512078"/>
                  </a:cubicBezTo>
                  <a:cubicBezTo>
                    <a:pt x="94229" y="704200"/>
                    <a:pt x="260882" y="822635"/>
                    <a:pt x="422070" y="937162"/>
                  </a:cubicBezTo>
                  <a:cubicBezTo>
                    <a:pt x="543306" y="1023310"/>
                    <a:pt x="668654" y="1112382"/>
                    <a:pt x="741904" y="1232046"/>
                  </a:cubicBezTo>
                  <a:cubicBezTo>
                    <a:pt x="853944" y="1415082"/>
                    <a:pt x="824404" y="1738700"/>
                    <a:pt x="808513" y="1912554"/>
                  </a:cubicBezTo>
                  <a:cubicBezTo>
                    <a:pt x="802774" y="1975460"/>
                    <a:pt x="796175" y="2038367"/>
                    <a:pt x="789780" y="2099196"/>
                  </a:cubicBezTo>
                  <a:cubicBezTo>
                    <a:pt x="771184" y="2276316"/>
                    <a:pt x="753613" y="2443611"/>
                    <a:pt x="753613" y="2626100"/>
                  </a:cubicBezTo>
                  <a:cubicBezTo>
                    <a:pt x="753613" y="2961892"/>
                    <a:pt x="776418" y="3211892"/>
                    <a:pt x="893021" y="3496010"/>
                  </a:cubicBezTo>
                  <a:cubicBezTo>
                    <a:pt x="1025666" y="3819287"/>
                    <a:pt x="1247902" y="4091558"/>
                    <a:pt x="1464153" y="4342747"/>
                  </a:cubicBezTo>
                  <a:cubicBezTo>
                    <a:pt x="1634714" y="4540881"/>
                    <a:pt x="1795819" y="4728015"/>
                    <a:pt x="1819567" y="4999904"/>
                  </a:cubicBezTo>
                  <a:cubicBezTo>
                    <a:pt x="1836222" y="5190468"/>
                    <a:pt x="1814306" y="5384434"/>
                    <a:pt x="1788141" y="5565625"/>
                  </a:cubicBezTo>
                  <a:cubicBezTo>
                    <a:pt x="1756551" y="5784336"/>
                    <a:pt x="1749090" y="5955252"/>
                    <a:pt x="1764626" y="6103500"/>
                  </a:cubicBezTo>
                  <a:cubicBezTo>
                    <a:pt x="1782019" y="6269593"/>
                    <a:pt x="1895891" y="6372792"/>
                    <a:pt x="2016457" y="6482059"/>
                  </a:cubicBezTo>
                  <a:cubicBezTo>
                    <a:pt x="2053512" y="6515644"/>
                    <a:pt x="2091851" y="6550390"/>
                    <a:pt x="2127418" y="6587226"/>
                  </a:cubicBezTo>
                  <a:cubicBezTo>
                    <a:pt x="2361390" y="6829520"/>
                    <a:pt x="2382692" y="7205593"/>
                    <a:pt x="2324608" y="7476757"/>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42" name="Google Shape;142;p104"/>
            <p:cNvSpPr/>
            <p:nvPr/>
          </p:nvSpPr>
          <p:spPr>
            <a:xfrm>
              <a:off x="169661" y="778238"/>
              <a:ext cx="1161392" cy="2432092"/>
            </a:xfrm>
            <a:custGeom>
              <a:rect b="b" l="l" r="r" t="t"/>
              <a:pathLst>
                <a:path extrusionOk="0" h="2432092" w="1161392">
                  <a:moveTo>
                    <a:pt x="20126" y="2441397"/>
                  </a:moveTo>
                  <a:lnTo>
                    <a:pt x="0" y="2422897"/>
                  </a:lnTo>
                  <a:cubicBezTo>
                    <a:pt x="120689" y="2291619"/>
                    <a:pt x="294311" y="2219981"/>
                    <a:pt x="462193" y="2150721"/>
                  </a:cubicBezTo>
                  <a:cubicBezTo>
                    <a:pt x="621208" y="2085109"/>
                    <a:pt x="785648" y="2017270"/>
                    <a:pt x="902511" y="1899150"/>
                  </a:cubicBezTo>
                  <a:cubicBezTo>
                    <a:pt x="1093226" y="1706373"/>
                    <a:pt x="1179497" y="1415751"/>
                    <a:pt x="1127671" y="1140692"/>
                  </a:cubicBezTo>
                  <a:cubicBezTo>
                    <a:pt x="1082500" y="900940"/>
                    <a:pt x="965158" y="611548"/>
                    <a:pt x="828742" y="403427"/>
                  </a:cubicBezTo>
                  <a:cubicBezTo>
                    <a:pt x="759783" y="298232"/>
                    <a:pt x="551142" y="27327"/>
                    <a:pt x="409821" y="27327"/>
                  </a:cubicBezTo>
                  <a:cubicBezTo>
                    <a:pt x="408769" y="27327"/>
                    <a:pt x="407744" y="27341"/>
                    <a:pt x="406706" y="27368"/>
                  </a:cubicBezTo>
                  <a:lnTo>
                    <a:pt x="405913" y="55"/>
                  </a:lnTo>
                  <a:cubicBezTo>
                    <a:pt x="407157" y="27"/>
                    <a:pt x="408441" y="0"/>
                    <a:pt x="409698" y="0"/>
                  </a:cubicBezTo>
                  <a:cubicBezTo>
                    <a:pt x="594824" y="0"/>
                    <a:pt x="849019" y="384517"/>
                    <a:pt x="851588" y="388424"/>
                  </a:cubicBezTo>
                  <a:cubicBezTo>
                    <a:pt x="989821" y="599333"/>
                    <a:pt x="1108734" y="892619"/>
                    <a:pt x="1154520" y="1135623"/>
                  </a:cubicBezTo>
                  <a:cubicBezTo>
                    <a:pt x="1207985" y="1419358"/>
                    <a:pt x="1118872" y="1719284"/>
                    <a:pt x="921941" y="1918347"/>
                  </a:cubicBezTo>
                  <a:cubicBezTo>
                    <a:pt x="801197" y="2040402"/>
                    <a:pt x="634161" y="2109321"/>
                    <a:pt x="472632" y="2175958"/>
                  </a:cubicBezTo>
                  <a:cubicBezTo>
                    <a:pt x="307482" y="2244111"/>
                    <a:pt x="136730" y="2314573"/>
                    <a:pt x="20126" y="2441397"/>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43" name="Google Shape;143;p104"/>
            <p:cNvSpPr/>
            <p:nvPr/>
          </p:nvSpPr>
          <p:spPr>
            <a:xfrm>
              <a:off x="418130" y="3179782"/>
              <a:ext cx="1871891" cy="3866754"/>
            </a:xfrm>
            <a:custGeom>
              <a:rect b="b" l="l" r="r" t="t"/>
              <a:pathLst>
                <a:path extrusionOk="0" h="3866753" w="1871891">
                  <a:moveTo>
                    <a:pt x="1852107" y="3870030"/>
                  </a:moveTo>
                  <a:lnTo>
                    <a:pt x="1824780" y="3870030"/>
                  </a:lnTo>
                  <a:cubicBezTo>
                    <a:pt x="1824834" y="3735404"/>
                    <a:pt x="1824903" y="3596201"/>
                    <a:pt x="1761190" y="3462327"/>
                  </a:cubicBezTo>
                  <a:cubicBezTo>
                    <a:pt x="1744944" y="3428168"/>
                    <a:pt x="1728412" y="3396114"/>
                    <a:pt x="1712425" y="3365125"/>
                  </a:cubicBezTo>
                  <a:cubicBezTo>
                    <a:pt x="1652306" y="3248535"/>
                    <a:pt x="1600371" y="3147835"/>
                    <a:pt x="1592529" y="2998986"/>
                  </a:cubicBezTo>
                  <a:cubicBezTo>
                    <a:pt x="1581202" y="2784456"/>
                    <a:pt x="1615019" y="2591337"/>
                    <a:pt x="1695879" y="2408602"/>
                  </a:cubicBezTo>
                  <a:cubicBezTo>
                    <a:pt x="1712234" y="2371642"/>
                    <a:pt x="1729436" y="2336049"/>
                    <a:pt x="1746065" y="2301631"/>
                  </a:cubicBezTo>
                  <a:cubicBezTo>
                    <a:pt x="1825887" y="2136481"/>
                    <a:pt x="1894819" y="1993862"/>
                    <a:pt x="1828387" y="1797532"/>
                  </a:cubicBezTo>
                  <a:cubicBezTo>
                    <a:pt x="1776726" y="1644857"/>
                    <a:pt x="1667678" y="1577414"/>
                    <a:pt x="1541414" y="1499300"/>
                  </a:cubicBezTo>
                  <a:cubicBezTo>
                    <a:pt x="1528078" y="1491047"/>
                    <a:pt x="1514565" y="1482699"/>
                    <a:pt x="1500902" y="1474105"/>
                  </a:cubicBezTo>
                  <a:cubicBezTo>
                    <a:pt x="1319998" y="1360370"/>
                    <a:pt x="1188528" y="1215647"/>
                    <a:pt x="1098991" y="1031669"/>
                  </a:cubicBezTo>
                  <a:cubicBezTo>
                    <a:pt x="1000792" y="829901"/>
                    <a:pt x="933322" y="620194"/>
                    <a:pt x="880267" y="441668"/>
                  </a:cubicBezTo>
                  <a:cubicBezTo>
                    <a:pt x="872452" y="415380"/>
                    <a:pt x="865442" y="387656"/>
                    <a:pt x="858665" y="360849"/>
                  </a:cubicBezTo>
                  <a:cubicBezTo>
                    <a:pt x="829685" y="246294"/>
                    <a:pt x="799721" y="127832"/>
                    <a:pt x="696986" y="66606"/>
                  </a:cubicBezTo>
                  <a:cubicBezTo>
                    <a:pt x="588635" y="2047"/>
                    <a:pt x="437736" y="27802"/>
                    <a:pt x="332650" y="73438"/>
                  </a:cubicBezTo>
                  <a:cubicBezTo>
                    <a:pt x="246570" y="110808"/>
                    <a:pt x="195251" y="171446"/>
                    <a:pt x="145625" y="230076"/>
                  </a:cubicBezTo>
                  <a:cubicBezTo>
                    <a:pt x="107846" y="274701"/>
                    <a:pt x="68795" y="320856"/>
                    <a:pt x="15043" y="356258"/>
                  </a:cubicBezTo>
                  <a:lnTo>
                    <a:pt x="0" y="333440"/>
                  </a:lnTo>
                  <a:cubicBezTo>
                    <a:pt x="50459" y="300197"/>
                    <a:pt x="86544" y="257567"/>
                    <a:pt x="124761" y="212423"/>
                  </a:cubicBezTo>
                  <a:cubicBezTo>
                    <a:pt x="176409" y="151388"/>
                    <a:pt x="229819" y="88290"/>
                    <a:pt x="321760" y="48366"/>
                  </a:cubicBezTo>
                  <a:cubicBezTo>
                    <a:pt x="465923" y="-14213"/>
                    <a:pt x="611425" y="-16180"/>
                    <a:pt x="710963" y="43133"/>
                  </a:cubicBezTo>
                  <a:cubicBezTo>
                    <a:pt x="823427" y="110152"/>
                    <a:pt x="854798" y="234188"/>
                    <a:pt x="885159" y="354140"/>
                  </a:cubicBezTo>
                  <a:cubicBezTo>
                    <a:pt x="891867" y="380674"/>
                    <a:pt x="898808" y="408124"/>
                    <a:pt x="906460" y="433866"/>
                  </a:cubicBezTo>
                  <a:cubicBezTo>
                    <a:pt x="959201" y="611327"/>
                    <a:pt x="1026234" y="819708"/>
                    <a:pt x="1123572" y="1019700"/>
                  </a:cubicBezTo>
                  <a:cubicBezTo>
                    <a:pt x="1210800" y="1198950"/>
                    <a:pt x="1338990" y="1340012"/>
                    <a:pt x="1515453" y="1450959"/>
                  </a:cubicBezTo>
                  <a:cubicBezTo>
                    <a:pt x="1529062" y="1459512"/>
                    <a:pt x="1542520" y="1467833"/>
                    <a:pt x="1555801" y="1476059"/>
                  </a:cubicBezTo>
                  <a:cubicBezTo>
                    <a:pt x="1686547" y="1556933"/>
                    <a:pt x="1799461" y="1626780"/>
                    <a:pt x="1854279" y="1788774"/>
                  </a:cubicBezTo>
                  <a:cubicBezTo>
                    <a:pt x="1924291" y="1995679"/>
                    <a:pt x="1849675" y="2150062"/>
                    <a:pt x="1770673" y="2313504"/>
                  </a:cubicBezTo>
                  <a:cubicBezTo>
                    <a:pt x="1754140" y="2347731"/>
                    <a:pt x="1737033" y="2383106"/>
                    <a:pt x="1720869" y="2419642"/>
                  </a:cubicBezTo>
                  <a:cubicBezTo>
                    <a:pt x="1641772" y="2598374"/>
                    <a:pt x="1608720" y="2787394"/>
                    <a:pt x="1619815" y="2997538"/>
                  </a:cubicBezTo>
                  <a:cubicBezTo>
                    <a:pt x="1627357" y="3140525"/>
                    <a:pt x="1678034" y="3238793"/>
                    <a:pt x="1736719" y="3352582"/>
                  </a:cubicBezTo>
                  <a:cubicBezTo>
                    <a:pt x="1752801" y="3383775"/>
                    <a:pt x="1769443" y="3416035"/>
                    <a:pt x="1785880" y="3450576"/>
                  </a:cubicBezTo>
                  <a:cubicBezTo>
                    <a:pt x="1852230" y="3590039"/>
                    <a:pt x="1852161" y="3732384"/>
                    <a:pt x="1852107" y="3870030"/>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44" name="Google Shape;144;p104"/>
            <p:cNvSpPr/>
            <p:nvPr/>
          </p:nvSpPr>
          <p:spPr>
            <a:xfrm>
              <a:off x="617002" y="4150795"/>
              <a:ext cx="983768" cy="2951303"/>
            </a:xfrm>
            <a:custGeom>
              <a:rect b="b" l="l" r="r" t="t"/>
              <a:pathLst>
                <a:path extrusionOk="0" h="2951303" w="983767">
                  <a:moveTo>
                    <a:pt x="979341" y="2952947"/>
                  </a:moveTo>
                  <a:cubicBezTo>
                    <a:pt x="836394" y="2904564"/>
                    <a:pt x="711305" y="2671985"/>
                    <a:pt x="679497" y="2529694"/>
                  </a:cubicBezTo>
                  <a:cubicBezTo>
                    <a:pt x="637372" y="2341303"/>
                    <a:pt x="707616" y="2135231"/>
                    <a:pt x="789788" y="1940622"/>
                  </a:cubicBezTo>
                  <a:lnTo>
                    <a:pt x="802440" y="1910754"/>
                  </a:lnTo>
                  <a:cubicBezTo>
                    <a:pt x="909179" y="1659114"/>
                    <a:pt x="1055350" y="1314468"/>
                    <a:pt x="854307" y="1091576"/>
                  </a:cubicBezTo>
                  <a:cubicBezTo>
                    <a:pt x="823742" y="1057691"/>
                    <a:pt x="791783" y="1026005"/>
                    <a:pt x="760890" y="995372"/>
                  </a:cubicBezTo>
                  <a:cubicBezTo>
                    <a:pt x="684839" y="919963"/>
                    <a:pt x="612997" y="848763"/>
                    <a:pt x="560720" y="747736"/>
                  </a:cubicBezTo>
                  <a:cubicBezTo>
                    <a:pt x="521957" y="672846"/>
                    <a:pt x="495464" y="589253"/>
                    <a:pt x="469831" y="508407"/>
                  </a:cubicBezTo>
                  <a:cubicBezTo>
                    <a:pt x="460663" y="479481"/>
                    <a:pt x="451180" y="449572"/>
                    <a:pt x="441356" y="420838"/>
                  </a:cubicBezTo>
                  <a:cubicBezTo>
                    <a:pt x="400749" y="301993"/>
                    <a:pt x="359635" y="196866"/>
                    <a:pt x="267448" y="113916"/>
                  </a:cubicBezTo>
                  <a:cubicBezTo>
                    <a:pt x="222837" y="73773"/>
                    <a:pt x="111576" y="10060"/>
                    <a:pt x="58029" y="31539"/>
                  </a:cubicBezTo>
                  <a:cubicBezTo>
                    <a:pt x="39515" y="38958"/>
                    <a:pt x="29445" y="56570"/>
                    <a:pt x="27245" y="85373"/>
                  </a:cubicBezTo>
                  <a:lnTo>
                    <a:pt x="0" y="83296"/>
                  </a:lnTo>
                  <a:cubicBezTo>
                    <a:pt x="3771" y="33889"/>
                    <a:pt x="28119" y="14091"/>
                    <a:pt x="47863" y="6166"/>
                  </a:cubicBezTo>
                  <a:cubicBezTo>
                    <a:pt x="116658" y="-21338"/>
                    <a:pt x="236733" y="49520"/>
                    <a:pt x="285716" y="93598"/>
                  </a:cubicBezTo>
                  <a:cubicBezTo>
                    <a:pt x="382781" y="180949"/>
                    <a:pt x="425343" y="289464"/>
                    <a:pt x="467208" y="411998"/>
                  </a:cubicBezTo>
                  <a:cubicBezTo>
                    <a:pt x="477127" y="441019"/>
                    <a:pt x="486651" y="471078"/>
                    <a:pt x="495874" y="500154"/>
                  </a:cubicBezTo>
                  <a:cubicBezTo>
                    <a:pt x="521151" y="579894"/>
                    <a:pt x="547289" y="662339"/>
                    <a:pt x="584973" y="735152"/>
                  </a:cubicBezTo>
                  <a:cubicBezTo>
                    <a:pt x="635282" y="832353"/>
                    <a:pt x="705635" y="902119"/>
                    <a:pt x="780114" y="975956"/>
                  </a:cubicBezTo>
                  <a:cubicBezTo>
                    <a:pt x="811280" y="1006849"/>
                    <a:pt x="843512" y="1038808"/>
                    <a:pt x="874597" y="1073253"/>
                  </a:cubicBezTo>
                  <a:cubicBezTo>
                    <a:pt x="1087309" y="1309098"/>
                    <a:pt x="937203" y="1662995"/>
                    <a:pt x="827595" y="1921411"/>
                  </a:cubicBezTo>
                  <a:lnTo>
                    <a:pt x="814970" y="1951225"/>
                  </a:lnTo>
                  <a:cubicBezTo>
                    <a:pt x="734547" y="2141666"/>
                    <a:pt x="665710" y="2342819"/>
                    <a:pt x="706168" y="2523723"/>
                  </a:cubicBezTo>
                  <a:cubicBezTo>
                    <a:pt x="737266" y="2662817"/>
                    <a:pt x="859567" y="2883523"/>
                    <a:pt x="988113" y="2927041"/>
                  </a:cubicBezTo>
                  <a:lnTo>
                    <a:pt x="979341" y="2952947"/>
                  </a:ln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45" name="Google Shape;145;p104"/>
            <p:cNvSpPr/>
            <p:nvPr/>
          </p:nvSpPr>
          <p:spPr>
            <a:xfrm>
              <a:off x="1132148" y="-198069"/>
              <a:ext cx="7255287" cy="4618243"/>
            </a:xfrm>
            <a:custGeom>
              <a:rect b="b" l="l" r="r" t="t"/>
              <a:pathLst>
                <a:path extrusionOk="0" h="4618242" w="7255286">
                  <a:moveTo>
                    <a:pt x="2984211" y="4618612"/>
                  </a:moveTo>
                  <a:cubicBezTo>
                    <a:pt x="2774873" y="4618639"/>
                    <a:pt x="2552569" y="4385185"/>
                    <a:pt x="2355720" y="4178485"/>
                  </a:cubicBezTo>
                  <a:cubicBezTo>
                    <a:pt x="2245592" y="4062865"/>
                    <a:pt x="2141586" y="3953653"/>
                    <a:pt x="2061655" y="3912144"/>
                  </a:cubicBezTo>
                  <a:cubicBezTo>
                    <a:pt x="1972665" y="3865920"/>
                    <a:pt x="1873851" y="3849975"/>
                    <a:pt x="1769230" y="3833087"/>
                  </a:cubicBezTo>
                  <a:cubicBezTo>
                    <a:pt x="1665306" y="3816308"/>
                    <a:pt x="1557829" y="3798969"/>
                    <a:pt x="1459275" y="3749385"/>
                  </a:cubicBezTo>
                  <a:cubicBezTo>
                    <a:pt x="1205955" y="3621918"/>
                    <a:pt x="1041543" y="3482797"/>
                    <a:pt x="909513" y="3284199"/>
                  </a:cubicBezTo>
                  <a:cubicBezTo>
                    <a:pt x="694081" y="2960184"/>
                    <a:pt x="659376" y="2606547"/>
                    <a:pt x="673532" y="2175261"/>
                  </a:cubicBezTo>
                  <a:cubicBezTo>
                    <a:pt x="676947" y="2071309"/>
                    <a:pt x="690037" y="1967918"/>
                    <a:pt x="702703" y="1867929"/>
                  </a:cubicBezTo>
                  <a:cubicBezTo>
                    <a:pt x="741289" y="1563234"/>
                    <a:pt x="777743" y="1275455"/>
                    <a:pt x="541133" y="1014278"/>
                  </a:cubicBezTo>
                  <a:cubicBezTo>
                    <a:pt x="530270" y="1002282"/>
                    <a:pt x="510267" y="982142"/>
                    <a:pt x="484935" y="956659"/>
                  </a:cubicBezTo>
                  <a:cubicBezTo>
                    <a:pt x="329117" y="799817"/>
                    <a:pt x="-35806" y="432503"/>
                    <a:pt x="2848" y="234560"/>
                  </a:cubicBezTo>
                  <a:cubicBezTo>
                    <a:pt x="12057" y="187339"/>
                    <a:pt x="42841" y="152279"/>
                    <a:pt x="94311" y="130322"/>
                  </a:cubicBezTo>
                  <a:lnTo>
                    <a:pt x="105023" y="155463"/>
                  </a:lnTo>
                  <a:cubicBezTo>
                    <a:pt x="61792" y="173895"/>
                    <a:pt x="37143" y="201481"/>
                    <a:pt x="29669" y="239793"/>
                  </a:cubicBezTo>
                  <a:cubicBezTo>
                    <a:pt x="-6197" y="423512"/>
                    <a:pt x="364710" y="796852"/>
                    <a:pt x="504337" y="937394"/>
                  </a:cubicBezTo>
                  <a:cubicBezTo>
                    <a:pt x="529915" y="963136"/>
                    <a:pt x="550110" y="983467"/>
                    <a:pt x="561396" y="995928"/>
                  </a:cubicBezTo>
                  <a:cubicBezTo>
                    <a:pt x="806436" y="1266410"/>
                    <a:pt x="769217" y="1560256"/>
                    <a:pt x="729825" y="1871345"/>
                  </a:cubicBezTo>
                  <a:cubicBezTo>
                    <a:pt x="717241" y="1970719"/>
                    <a:pt x="704220" y="2073468"/>
                    <a:pt x="700858" y="2176149"/>
                  </a:cubicBezTo>
                  <a:cubicBezTo>
                    <a:pt x="686867" y="2602202"/>
                    <a:pt x="720862" y="2951098"/>
                    <a:pt x="932276" y="3269074"/>
                  </a:cubicBezTo>
                  <a:cubicBezTo>
                    <a:pt x="1061505" y="3463450"/>
                    <a:pt x="1222788" y="3599797"/>
                    <a:pt x="1471586" y="3724968"/>
                  </a:cubicBezTo>
                  <a:cubicBezTo>
                    <a:pt x="1566369" y="3772654"/>
                    <a:pt x="1671714" y="3789664"/>
                    <a:pt x="1773602" y="3806102"/>
                  </a:cubicBezTo>
                  <a:cubicBezTo>
                    <a:pt x="1875750" y="3822593"/>
                    <a:pt x="1981382" y="3839646"/>
                    <a:pt x="2074266" y="3887877"/>
                  </a:cubicBezTo>
                  <a:cubicBezTo>
                    <a:pt x="2158256" y="3931491"/>
                    <a:pt x="2258942" y="4037219"/>
                    <a:pt x="2375532" y="4159643"/>
                  </a:cubicBezTo>
                  <a:cubicBezTo>
                    <a:pt x="2574253" y="4368298"/>
                    <a:pt x="2799522" y="4604989"/>
                    <a:pt x="3001549" y="4590684"/>
                  </a:cubicBezTo>
                  <a:cubicBezTo>
                    <a:pt x="3083940" y="4584932"/>
                    <a:pt x="3155468" y="4538175"/>
                    <a:pt x="3220219" y="4447751"/>
                  </a:cubicBezTo>
                  <a:cubicBezTo>
                    <a:pt x="3324799" y="4301716"/>
                    <a:pt x="3413762" y="3958394"/>
                    <a:pt x="3322367" y="3783325"/>
                  </a:cubicBezTo>
                  <a:cubicBezTo>
                    <a:pt x="3282128" y="3706236"/>
                    <a:pt x="3213101" y="3653153"/>
                    <a:pt x="3140029" y="3596928"/>
                  </a:cubicBezTo>
                  <a:cubicBezTo>
                    <a:pt x="3073173" y="3545499"/>
                    <a:pt x="3004036" y="3492321"/>
                    <a:pt x="2957580" y="3418538"/>
                  </a:cubicBezTo>
                  <a:cubicBezTo>
                    <a:pt x="2872662" y="3283639"/>
                    <a:pt x="2742873" y="2975788"/>
                    <a:pt x="2859545" y="2776111"/>
                  </a:cubicBezTo>
                  <a:cubicBezTo>
                    <a:pt x="2994690" y="2544966"/>
                    <a:pt x="3261319" y="2604183"/>
                    <a:pt x="3496562" y="2656419"/>
                  </a:cubicBezTo>
                  <a:cubicBezTo>
                    <a:pt x="3578994" y="2674728"/>
                    <a:pt x="3656862" y="2692012"/>
                    <a:pt x="3723703" y="2695660"/>
                  </a:cubicBezTo>
                  <a:cubicBezTo>
                    <a:pt x="4122785" y="2717440"/>
                    <a:pt x="4296789" y="2443665"/>
                    <a:pt x="4481136" y="2153795"/>
                  </a:cubicBezTo>
                  <a:cubicBezTo>
                    <a:pt x="4623181" y="1930439"/>
                    <a:pt x="4770063" y="1699500"/>
                    <a:pt x="5028808" y="1618817"/>
                  </a:cubicBezTo>
                  <a:cubicBezTo>
                    <a:pt x="5174050" y="1573536"/>
                    <a:pt x="5338285" y="1588430"/>
                    <a:pt x="5497163" y="1602831"/>
                  </a:cubicBezTo>
                  <a:cubicBezTo>
                    <a:pt x="5648704" y="1616576"/>
                    <a:pt x="5805383" y="1630773"/>
                    <a:pt x="5943602" y="1592269"/>
                  </a:cubicBezTo>
                  <a:cubicBezTo>
                    <a:pt x="6314538" y="1488932"/>
                    <a:pt x="6492941" y="1154301"/>
                    <a:pt x="6665470" y="830696"/>
                  </a:cubicBezTo>
                  <a:cubicBezTo>
                    <a:pt x="6680554" y="802427"/>
                    <a:pt x="6695502" y="774362"/>
                    <a:pt x="6710450" y="746734"/>
                  </a:cubicBezTo>
                  <a:cubicBezTo>
                    <a:pt x="6781978" y="614595"/>
                    <a:pt x="6878674" y="493004"/>
                    <a:pt x="6972172" y="375417"/>
                  </a:cubicBezTo>
                  <a:cubicBezTo>
                    <a:pt x="7072107" y="249727"/>
                    <a:pt x="7166521" y="131005"/>
                    <a:pt x="7233472" y="0"/>
                  </a:cubicBezTo>
                  <a:lnTo>
                    <a:pt x="7257807" y="12434"/>
                  </a:lnTo>
                  <a:cubicBezTo>
                    <a:pt x="7189599" y="145885"/>
                    <a:pt x="7089938" y="271206"/>
                    <a:pt x="6993556" y="392428"/>
                  </a:cubicBezTo>
                  <a:cubicBezTo>
                    <a:pt x="6900795" y="509086"/>
                    <a:pt x="6804864" y="629721"/>
                    <a:pt x="6734483" y="759742"/>
                  </a:cubicBezTo>
                  <a:cubicBezTo>
                    <a:pt x="6719549" y="787328"/>
                    <a:pt x="6704615" y="815311"/>
                    <a:pt x="6689572" y="843540"/>
                  </a:cubicBezTo>
                  <a:cubicBezTo>
                    <a:pt x="6522495" y="1156924"/>
                    <a:pt x="6333133" y="1512106"/>
                    <a:pt x="5950926" y="1618585"/>
                  </a:cubicBezTo>
                  <a:cubicBezTo>
                    <a:pt x="5807884" y="1658441"/>
                    <a:pt x="5648650" y="1643985"/>
                    <a:pt x="5494677" y="1630035"/>
                  </a:cubicBezTo>
                  <a:cubicBezTo>
                    <a:pt x="5338476" y="1615879"/>
                    <a:pt x="5176947" y="1601232"/>
                    <a:pt x="5036924" y="1644887"/>
                  </a:cubicBezTo>
                  <a:cubicBezTo>
                    <a:pt x="4787730" y="1722591"/>
                    <a:pt x="4643567" y="1949240"/>
                    <a:pt x="4504173" y="2168443"/>
                  </a:cubicBezTo>
                  <a:cubicBezTo>
                    <a:pt x="4330319" y="2441807"/>
                    <a:pt x="4150699" y="2724135"/>
                    <a:pt x="3766743" y="2724162"/>
                  </a:cubicBezTo>
                  <a:cubicBezTo>
                    <a:pt x="3752178" y="2724162"/>
                    <a:pt x="3737367" y="2723752"/>
                    <a:pt x="3722187" y="2722932"/>
                  </a:cubicBezTo>
                  <a:cubicBezTo>
                    <a:pt x="3653104" y="2719161"/>
                    <a:pt x="3574171" y="2701631"/>
                    <a:pt x="3490619" y="2683076"/>
                  </a:cubicBezTo>
                  <a:cubicBezTo>
                    <a:pt x="3264489" y="2632877"/>
                    <a:pt x="3008204" y="2575969"/>
                    <a:pt x="2883115" y="2789883"/>
                  </a:cubicBezTo>
                  <a:cubicBezTo>
                    <a:pt x="2773069" y="2978220"/>
                    <a:pt x="2898814" y="3273911"/>
                    <a:pt x="2980685" y="3403959"/>
                  </a:cubicBezTo>
                  <a:cubicBezTo>
                    <a:pt x="3024531" y="3473615"/>
                    <a:pt x="3091701" y="3525277"/>
                    <a:pt x="3156657" y="3575244"/>
                  </a:cubicBezTo>
                  <a:cubicBezTo>
                    <a:pt x="3228868" y="3630786"/>
                    <a:pt x="3303539" y="3688227"/>
                    <a:pt x="3346551" y="3770645"/>
                  </a:cubicBezTo>
                  <a:cubicBezTo>
                    <a:pt x="3445939" y="3961018"/>
                    <a:pt x="3349680" y="4313821"/>
                    <a:pt x="3242395" y="4463628"/>
                  </a:cubicBezTo>
                  <a:cubicBezTo>
                    <a:pt x="3173572" y="4559736"/>
                    <a:pt x="3093163" y="4611643"/>
                    <a:pt x="3003408" y="4617915"/>
                  </a:cubicBezTo>
                  <a:cubicBezTo>
                    <a:pt x="2997054" y="4618407"/>
                    <a:pt x="2990619" y="4618612"/>
                    <a:pt x="2984211" y="4618612"/>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46" name="Google Shape;146;p104"/>
            <p:cNvSpPr/>
            <p:nvPr/>
          </p:nvSpPr>
          <p:spPr>
            <a:xfrm>
              <a:off x="2834793" y="3960783"/>
              <a:ext cx="5451713" cy="3183582"/>
            </a:xfrm>
            <a:custGeom>
              <a:rect b="b" l="l" r="r" t="t"/>
              <a:pathLst>
                <a:path extrusionOk="0" h="3183581" w="5451712">
                  <a:moveTo>
                    <a:pt x="5461021" y="3184673"/>
                  </a:moveTo>
                  <a:lnTo>
                    <a:pt x="5433694" y="3184673"/>
                  </a:lnTo>
                  <a:cubicBezTo>
                    <a:pt x="5433694" y="2501091"/>
                    <a:pt x="5305531" y="2035455"/>
                    <a:pt x="5052757" y="1800690"/>
                  </a:cubicBezTo>
                  <a:cubicBezTo>
                    <a:pt x="4917092" y="1674699"/>
                    <a:pt x="4735164" y="1678197"/>
                    <a:pt x="4559329" y="1681558"/>
                  </a:cubicBezTo>
                  <a:cubicBezTo>
                    <a:pt x="4511029" y="1682487"/>
                    <a:pt x="4461089" y="1683457"/>
                    <a:pt x="4412994" y="1681681"/>
                  </a:cubicBezTo>
                  <a:cubicBezTo>
                    <a:pt x="4188763" y="1673483"/>
                    <a:pt x="3857752" y="1646429"/>
                    <a:pt x="3573198" y="1506803"/>
                  </a:cubicBezTo>
                  <a:cubicBezTo>
                    <a:pt x="3178570" y="1313192"/>
                    <a:pt x="3005099" y="883244"/>
                    <a:pt x="2974329" y="545443"/>
                  </a:cubicBezTo>
                  <a:cubicBezTo>
                    <a:pt x="2945991" y="234258"/>
                    <a:pt x="2925400" y="9139"/>
                    <a:pt x="2549014" y="28459"/>
                  </a:cubicBezTo>
                  <a:cubicBezTo>
                    <a:pt x="2277398" y="42177"/>
                    <a:pt x="2180237" y="238234"/>
                    <a:pt x="2077379" y="445782"/>
                  </a:cubicBezTo>
                  <a:cubicBezTo>
                    <a:pt x="2021796" y="557959"/>
                    <a:pt x="1964314" y="673947"/>
                    <a:pt x="1876964" y="762691"/>
                  </a:cubicBezTo>
                  <a:cubicBezTo>
                    <a:pt x="1778805" y="862421"/>
                    <a:pt x="1610171" y="913850"/>
                    <a:pt x="1401722" y="907333"/>
                  </a:cubicBezTo>
                  <a:cubicBezTo>
                    <a:pt x="1102096" y="898069"/>
                    <a:pt x="771291" y="770466"/>
                    <a:pt x="632265" y="610536"/>
                  </a:cubicBezTo>
                  <a:cubicBezTo>
                    <a:pt x="586042" y="557357"/>
                    <a:pt x="557526" y="485542"/>
                    <a:pt x="529940" y="416091"/>
                  </a:cubicBezTo>
                  <a:cubicBezTo>
                    <a:pt x="483784" y="299870"/>
                    <a:pt x="440184" y="190098"/>
                    <a:pt x="321080" y="164848"/>
                  </a:cubicBezTo>
                  <a:cubicBezTo>
                    <a:pt x="208767" y="141032"/>
                    <a:pt x="127824" y="152400"/>
                    <a:pt x="80535" y="198610"/>
                  </a:cubicBezTo>
                  <a:cubicBezTo>
                    <a:pt x="27603" y="250326"/>
                    <a:pt x="14022" y="347064"/>
                    <a:pt x="40146" y="486144"/>
                  </a:cubicBezTo>
                  <a:cubicBezTo>
                    <a:pt x="56009" y="570597"/>
                    <a:pt x="93652" y="647973"/>
                    <a:pt x="130052" y="722794"/>
                  </a:cubicBezTo>
                  <a:cubicBezTo>
                    <a:pt x="172859" y="810787"/>
                    <a:pt x="217115" y="901786"/>
                    <a:pt x="227854" y="1006379"/>
                  </a:cubicBezTo>
                  <a:cubicBezTo>
                    <a:pt x="245207" y="1175328"/>
                    <a:pt x="218782" y="1362626"/>
                    <a:pt x="157187" y="1507390"/>
                  </a:cubicBezTo>
                  <a:cubicBezTo>
                    <a:pt x="80180" y="1688390"/>
                    <a:pt x="31142" y="1838633"/>
                    <a:pt x="155411" y="1987182"/>
                  </a:cubicBezTo>
                  <a:cubicBezTo>
                    <a:pt x="210707" y="2053299"/>
                    <a:pt x="287632" y="2105166"/>
                    <a:pt x="362030" y="2155324"/>
                  </a:cubicBezTo>
                  <a:cubicBezTo>
                    <a:pt x="426548" y="2198828"/>
                    <a:pt x="493253" y="2243809"/>
                    <a:pt x="547183" y="2298585"/>
                  </a:cubicBezTo>
                  <a:cubicBezTo>
                    <a:pt x="621853" y="2374431"/>
                    <a:pt x="801145" y="2571034"/>
                    <a:pt x="853258" y="2758237"/>
                  </a:cubicBezTo>
                  <a:cubicBezTo>
                    <a:pt x="885599" y="2874445"/>
                    <a:pt x="911669" y="3143000"/>
                    <a:pt x="778491" y="3184072"/>
                  </a:cubicBezTo>
                  <a:lnTo>
                    <a:pt x="770443" y="3157947"/>
                  </a:lnTo>
                  <a:cubicBezTo>
                    <a:pt x="876950" y="3125114"/>
                    <a:pt x="859392" y="2882219"/>
                    <a:pt x="826928" y="2765574"/>
                  </a:cubicBezTo>
                  <a:cubicBezTo>
                    <a:pt x="776524" y="2584520"/>
                    <a:pt x="600894" y="2392084"/>
                    <a:pt x="527712" y="2317755"/>
                  </a:cubicBezTo>
                  <a:cubicBezTo>
                    <a:pt x="475696" y="2264932"/>
                    <a:pt x="410138" y="2220718"/>
                    <a:pt x="346740" y="2177992"/>
                  </a:cubicBezTo>
                  <a:cubicBezTo>
                    <a:pt x="270771" y="2126768"/>
                    <a:pt x="192220" y="2073808"/>
                    <a:pt x="134438" y="2004726"/>
                  </a:cubicBezTo>
                  <a:cubicBezTo>
                    <a:pt x="-10436" y="1831542"/>
                    <a:pt x="68566" y="1645869"/>
                    <a:pt x="132033" y="1496691"/>
                  </a:cubicBezTo>
                  <a:cubicBezTo>
                    <a:pt x="191892" y="1355985"/>
                    <a:pt x="217552" y="1173729"/>
                    <a:pt x="200664" y="1009180"/>
                  </a:cubicBezTo>
                  <a:cubicBezTo>
                    <a:pt x="190417" y="909382"/>
                    <a:pt x="147240" y="820597"/>
                    <a:pt x="105471" y="734750"/>
                  </a:cubicBezTo>
                  <a:cubicBezTo>
                    <a:pt x="68279" y="658289"/>
                    <a:pt x="29817" y="579232"/>
                    <a:pt x="13270" y="491185"/>
                  </a:cubicBezTo>
                  <a:cubicBezTo>
                    <a:pt x="-14658" y="342582"/>
                    <a:pt x="1547" y="237565"/>
                    <a:pt x="61407" y="179058"/>
                  </a:cubicBezTo>
                  <a:cubicBezTo>
                    <a:pt x="115637" y="126071"/>
                    <a:pt x="204900" y="112284"/>
                    <a:pt x="326723" y="138109"/>
                  </a:cubicBezTo>
                  <a:cubicBezTo>
                    <a:pt x="460160" y="166392"/>
                    <a:pt x="508529" y="288201"/>
                    <a:pt x="555299" y="405994"/>
                  </a:cubicBezTo>
                  <a:cubicBezTo>
                    <a:pt x="582038" y="473327"/>
                    <a:pt x="609679" y="542943"/>
                    <a:pt x="652856" y="592595"/>
                  </a:cubicBezTo>
                  <a:cubicBezTo>
                    <a:pt x="787427" y="747388"/>
                    <a:pt x="1109720" y="870947"/>
                    <a:pt x="1402541" y="880006"/>
                  </a:cubicBezTo>
                  <a:cubicBezTo>
                    <a:pt x="1603148" y="886387"/>
                    <a:pt x="1764705" y="837745"/>
                    <a:pt x="1857452" y="743522"/>
                  </a:cubicBezTo>
                  <a:cubicBezTo>
                    <a:pt x="1941742" y="657879"/>
                    <a:pt x="1998240" y="543899"/>
                    <a:pt x="2052867" y="433635"/>
                  </a:cubicBezTo>
                  <a:cubicBezTo>
                    <a:pt x="2154687" y="228151"/>
                    <a:pt x="2259977" y="15670"/>
                    <a:pt x="2547606" y="1146"/>
                  </a:cubicBezTo>
                  <a:cubicBezTo>
                    <a:pt x="2950254" y="-18994"/>
                    <a:pt x="2972908" y="228874"/>
                    <a:pt x="3001519" y="542943"/>
                  </a:cubicBezTo>
                  <a:cubicBezTo>
                    <a:pt x="3031606" y="873365"/>
                    <a:pt x="3200746" y="1293625"/>
                    <a:pt x="3585208" y="1482263"/>
                  </a:cubicBezTo>
                  <a:cubicBezTo>
                    <a:pt x="3865076" y="1619594"/>
                    <a:pt x="4192234" y="1646252"/>
                    <a:pt x="4413950" y="1654368"/>
                  </a:cubicBezTo>
                  <a:cubicBezTo>
                    <a:pt x="4461322" y="1656076"/>
                    <a:pt x="4510852" y="1655147"/>
                    <a:pt x="4558769" y="1654218"/>
                  </a:cubicBezTo>
                  <a:cubicBezTo>
                    <a:pt x="4740097" y="1650829"/>
                    <a:pt x="4927586" y="1647153"/>
                    <a:pt x="5071339" y="1780659"/>
                  </a:cubicBezTo>
                  <a:cubicBezTo>
                    <a:pt x="5329920" y="2020794"/>
                    <a:pt x="5461021" y="2493180"/>
                    <a:pt x="5461021" y="3184673"/>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47" name="Google Shape;147;p104"/>
            <p:cNvSpPr/>
            <p:nvPr/>
          </p:nvSpPr>
          <p:spPr>
            <a:xfrm>
              <a:off x="4663042" y="-141817"/>
              <a:ext cx="7104989" cy="3675465"/>
            </a:xfrm>
            <a:custGeom>
              <a:rect b="b" l="l" r="r" t="t"/>
              <a:pathLst>
                <a:path extrusionOk="0" h="3675465" w="7104988">
                  <a:moveTo>
                    <a:pt x="2501234" y="3685440"/>
                  </a:moveTo>
                  <a:cubicBezTo>
                    <a:pt x="2496383" y="3685440"/>
                    <a:pt x="2491492" y="3685358"/>
                    <a:pt x="2486587" y="3685208"/>
                  </a:cubicBezTo>
                  <a:cubicBezTo>
                    <a:pt x="2286527" y="3678800"/>
                    <a:pt x="2062556" y="3536180"/>
                    <a:pt x="1954027" y="3346067"/>
                  </a:cubicBezTo>
                  <a:cubicBezTo>
                    <a:pt x="1897310" y="3246734"/>
                    <a:pt x="1811599" y="3096627"/>
                    <a:pt x="1686633" y="3035989"/>
                  </a:cubicBezTo>
                  <a:cubicBezTo>
                    <a:pt x="1513135" y="2951795"/>
                    <a:pt x="1253338" y="3107353"/>
                    <a:pt x="1128496" y="3182120"/>
                  </a:cubicBezTo>
                  <a:cubicBezTo>
                    <a:pt x="1044042" y="3232688"/>
                    <a:pt x="983608" y="3302672"/>
                    <a:pt x="919622" y="3376755"/>
                  </a:cubicBezTo>
                  <a:cubicBezTo>
                    <a:pt x="855391" y="3451126"/>
                    <a:pt x="788986" y="3528023"/>
                    <a:pt x="696690" y="3582212"/>
                  </a:cubicBezTo>
                  <a:cubicBezTo>
                    <a:pt x="528069" y="3681204"/>
                    <a:pt x="281335" y="3709884"/>
                    <a:pt x="138128" y="3538899"/>
                  </a:cubicBezTo>
                  <a:cubicBezTo>
                    <a:pt x="17849" y="3395310"/>
                    <a:pt x="-25915" y="3246734"/>
                    <a:pt x="14871" y="3120552"/>
                  </a:cubicBezTo>
                  <a:cubicBezTo>
                    <a:pt x="54699" y="2997322"/>
                    <a:pt x="172369" y="2905203"/>
                    <a:pt x="346209" y="2861138"/>
                  </a:cubicBezTo>
                  <a:lnTo>
                    <a:pt x="381256" y="2852270"/>
                  </a:lnTo>
                  <a:cubicBezTo>
                    <a:pt x="640628" y="2786686"/>
                    <a:pt x="934625" y="2712357"/>
                    <a:pt x="1166083" y="2565598"/>
                  </a:cubicBezTo>
                  <a:cubicBezTo>
                    <a:pt x="1299097" y="2481281"/>
                    <a:pt x="1363370" y="2337036"/>
                    <a:pt x="1425525" y="2197546"/>
                  </a:cubicBezTo>
                  <a:cubicBezTo>
                    <a:pt x="1430840" y="2185631"/>
                    <a:pt x="1436141" y="2173730"/>
                    <a:pt x="1441484" y="2161871"/>
                  </a:cubicBezTo>
                  <a:cubicBezTo>
                    <a:pt x="1536049" y="1951918"/>
                    <a:pt x="1684666" y="1865292"/>
                    <a:pt x="1954450" y="1862901"/>
                  </a:cubicBezTo>
                  <a:cubicBezTo>
                    <a:pt x="2042798" y="1862272"/>
                    <a:pt x="2147692" y="1876100"/>
                    <a:pt x="2258681" y="1890897"/>
                  </a:cubicBezTo>
                  <a:cubicBezTo>
                    <a:pt x="2509856" y="1924414"/>
                    <a:pt x="2794520" y="1962371"/>
                    <a:pt x="2966747" y="1835150"/>
                  </a:cubicBezTo>
                  <a:cubicBezTo>
                    <a:pt x="3063621" y="1763581"/>
                    <a:pt x="3114272" y="1609990"/>
                    <a:pt x="3158951" y="1474463"/>
                  </a:cubicBezTo>
                  <a:cubicBezTo>
                    <a:pt x="3182452" y="1403208"/>
                    <a:pt x="3204642" y="1335916"/>
                    <a:pt x="3232009" y="1282478"/>
                  </a:cubicBezTo>
                  <a:cubicBezTo>
                    <a:pt x="3283029" y="1182844"/>
                    <a:pt x="3352002" y="1108105"/>
                    <a:pt x="3418707" y="1035825"/>
                  </a:cubicBezTo>
                  <a:cubicBezTo>
                    <a:pt x="3465627" y="984997"/>
                    <a:pt x="3514118" y="932448"/>
                    <a:pt x="3555915" y="871646"/>
                  </a:cubicBezTo>
                  <a:cubicBezTo>
                    <a:pt x="3655152" y="727291"/>
                    <a:pt x="3745604" y="592228"/>
                    <a:pt x="3840593" y="446631"/>
                  </a:cubicBezTo>
                  <a:cubicBezTo>
                    <a:pt x="3853368" y="427065"/>
                    <a:pt x="3871623" y="401951"/>
                    <a:pt x="3892760" y="372862"/>
                  </a:cubicBezTo>
                  <a:cubicBezTo>
                    <a:pt x="3970095" y="266478"/>
                    <a:pt x="4099529" y="88430"/>
                    <a:pt x="4070808" y="9332"/>
                  </a:cubicBezTo>
                  <a:lnTo>
                    <a:pt x="4096509" y="0"/>
                  </a:lnTo>
                  <a:cubicBezTo>
                    <a:pt x="4130176" y="92761"/>
                    <a:pt x="4005715" y="263937"/>
                    <a:pt x="3914867" y="388930"/>
                  </a:cubicBezTo>
                  <a:cubicBezTo>
                    <a:pt x="3893935" y="417705"/>
                    <a:pt x="3875872" y="442572"/>
                    <a:pt x="3863479" y="461551"/>
                  </a:cubicBezTo>
                  <a:cubicBezTo>
                    <a:pt x="3768354" y="607340"/>
                    <a:pt x="3677779" y="742567"/>
                    <a:pt x="3578432" y="887113"/>
                  </a:cubicBezTo>
                  <a:cubicBezTo>
                    <a:pt x="3535529" y="949527"/>
                    <a:pt x="3486354" y="1002815"/>
                    <a:pt x="3438778" y="1054339"/>
                  </a:cubicBezTo>
                  <a:cubicBezTo>
                    <a:pt x="3370311" y="1128532"/>
                    <a:pt x="3305641" y="1198612"/>
                    <a:pt x="3256317" y="1294925"/>
                  </a:cubicBezTo>
                  <a:cubicBezTo>
                    <a:pt x="3229919" y="1346464"/>
                    <a:pt x="3208058" y="1412786"/>
                    <a:pt x="3184898" y="1483002"/>
                  </a:cubicBezTo>
                  <a:cubicBezTo>
                    <a:pt x="3138934" y="1622397"/>
                    <a:pt x="3086835" y="1780387"/>
                    <a:pt x="2982966" y="1857108"/>
                  </a:cubicBezTo>
                  <a:cubicBezTo>
                    <a:pt x="2801857" y="1990900"/>
                    <a:pt x="2511345" y="1952137"/>
                    <a:pt x="2255074" y="1917965"/>
                  </a:cubicBezTo>
                  <a:cubicBezTo>
                    <a:pt x="2145069" y="1903290"/>
                    <a:pt x="2041076" y="1889340"/>
                    <a:pt x="1954696" y="1890200"/>
                  </a:cubicBezTo>
                  <a:cubicBezTo>
                    <a:pt x="1693943" y="1892523"/>
                    <a:pt x="1557035" y="1971839"/>
                    <a:pt x="1466406" y="2173075"/>
                  </a:cubicBezTo>
                  <a:cubicBezTo>
                    <a:pt x="1461077" y="2184907"/>
                    <a:pt x="1455789" y="2196767"/>
                    <a:pt x="1450488" y="2208654"/>
                  </a:cubicBezTo>
                  <a:cubicBezTo>
                    <a:pt x="1386694" y="2351847"/>
                    <a:pt x="1320713" y="2499918"/>
                    <a:pt x="1180731" y="2588662"/>
                  </a:cubicBezTo>
                  <a:cubicBezTo>
                    <a:pt x="945556" y="2737757"/>
                    <a:pt x="649319" y="2812660"/>
                    <a:pt x="387964" y="2878737"/>
                  </a:cubicBezTo>
                  <a:lnTo>
                    <a:pt x="352931" y="2887591"/>
                  </a:lnTo>
                  <a:cubicBezTo>
                    <a:pt x="188533" y="2929264"/>
                    <a:pt x="77709" y="3014975"/>
                    <a:pt x="40886" y="3128928"/>
                  </a:cubicBezTo>
                  <a:cubicBezTo>
                    <a:pt x="3093" y="3245846"/>
                    <a:pt x="45080" y="3385199"/>
                    <a:pt x="159088" y="3521328"/>
                  </a:cubicBezTo>
                  <a:cubicBezTo>
                    <a:pt x="292088" y="3680152"/>
                    <a:pt x="523834" y="3651992"/>
                    <a:pt x="682862" y="3558629"/>
                  </a:cubicBezTo>
                  <a:cubicBezTo>
                    <a:pt x="771265" y="3506722"/>
                    <a:pt x="836180" y="3431559"/>
                    <a:pt x="898949" y="3358870"/>
                  </a:cubicBezTo>
                  <a:cubicBezTo>
                    <a:pt x="961528" y="3286399"/>
                    <a:pt x="1026238" y="3211469"/>
                    <a:pt x="1114463" y="3158646"/>
                  </a:cubicBezTo>
                  <a:cubicBezTo>
                    <a:pt x="1243418" y="3081420"/>
                    <a:pt x="1511782" y="2920738"/>
                    <a:pt x="1698575" y="3011368"/>
                  </a:cubicBezTo>
                  <a:cubicBezTo>
                    <a:pt x="1831152" y="3075695"/>
                    <a:pt x="1919390" y="3230229"/>
                    <a:pt x="1977774" y="3332486"/>
                  </a:cubicBezTo>
                  <a:cubicBezTo>
                    <a:pt x="2081917" y="3514906"/>
                    <a:pt x="2296282" y="3651732"/>
                    <a:pt x="2487475" y="3657853"/>
                  </a:cubicBezTo>
                  <a:cubicBezTo>
                    <a:pt x="2625011" y="3662308"/>
                    <a:pt x="2739032" y="3600686"/>
                    <a:pt x="2818622" y="3479914"/>
                  </a:cubicBezTo>
                  <a:cubicBezTo>
                    <a:pt x="2881788" y="3384065"/>
                    <a:pt x="2911438" y="3260466"/>
                    <a:pt x="2940131" y="3140924"/>
                  </a:cubicBezTo>
                  <a:cubicBezTo>
                    <a:pt x="2994676" y="2913578"/>
                    <a:pt x="3051078" y="2678513"/>
                    <a:pt x="3339883" y="2627890"/>
                  </a:cubicBezTo>
                  <a:cubicBezTo>
                    <a:pt x="3546255" y="2591709"/>
                    <a:pt x="3776101" y="2620648"/>
                    <a:pt x="4023055" y="2713901"/>
                  </a:cubicBezTo>
                  <a:cubicBezTo>
                    <a:pt x="4355950" y="2839591"/>
                    <a:pt x="4586603" y="2816240"/>
                    <a:pt x="4794274" y="2635842"/>
                  </a:cubicBezTo>
                  <a:cubicBezTo>
                    <a:pt x="4890983" y="2551839"/>
                    <a:pt x="4948152" y="2421899"/>
                    <a:pt x="5003420" y="2296250"/>
                  </a:cubicBezTo>
                  <a:cubicBezTo>
                    <a:pt x="5068007" y="2149437"/>
                    <a:pt x="5128987" y="2010780"/>
                    <a:pt x="5248337" y="1936629"/>
                  </a:cubicBezTo>
                  <a:cubicBezTo>
                    <a:pt x="5396175" y="1844769"/>
                    <a:pt x="5645479" y="1870361"/>
                    <a:pt x="5771346" y="1990353"/>
                  </a:cubicBezTo>
                  <a:cubicBezTo>
                    <a:pt x="5914977" y="2127261"/>
                    <a:pt x="5958904" y="2335943"/>
                    <a:pt x="6001384" y="2537766"/>
                  </a:cubicBezTo>
                  <a:cubicBezTo>
                    <a:pt x="6039095" y="2716893"/>
                    <a:pt x="6078076" y="2902128"/>
                    <a:pt x="6185690" y="3040416"/>
                  </a:cubicBezTo>
                  <a:cubicBezTo>
                    <a:pt x="6390081" y="3303055"/>
                    <a:pt x="6757806" y="3229600"/>
                    <a:pt x="7053264" y="3170560"/>
                  </a:cubicBezTo>
                  <a:cubicBezTo>
                    <a:pt x="7069360" y="3167349"/>
                    <a:pt x="7085168" y="3164180"/>
                    <a:pt x="7100690" y="3161133"/>
                  </a:cubicBezTo>
                  <a:lnTo>
                    <a:pt x="7105950" y="3187954"/>
                  </a:lnTo>
                  <a:cubicBezTo>
                    <a:pt x="7090469" y="3190987"/>
                    <a:pt x="7074688" y="3194144"/>
                    <a:pt x="7058620" y="3197354"/>
                  </a:cubicBezTo>
                  <a:cubicBezTo>
                    <a:pt x="6771742" y="3254659"/>
                    <a:pt x="6378877" y="3333142"/>
                    <a:pt x="6164129" y="3057195"/>
                  </a:cubicBezTo>
                  <a:cubicBezTo>
                    <a:pt x="6052635" y="2913920"/>
                    <a:pt x="6012971" y="2725556"/>
                    <a:pt x="5974644" y="2543381"/>
                  </a:cubicBezTo>
                  <a:cubicBezTo>
                    <a:pt x="5931099" y="2336544"/>
                    <a:pt x="5889986" y="2141171"/>
                    <a:pt x="5752491" y="2010124"/>
                  </a:cubicBezTo>
                  <a:cubicBezTo>
                    <a:pt x="5634630" y="1897797"/>
                    <a:pt x="5401203" y="1873791"/>
                    <a:pt x="5262738" y="1959843"/>
                  </a:cubicBezTo>
                  <a:cubicBezTo>
                    <a:pt x="5150589" y="2029526"/>
                    <a:pt x="5091248" y="2164426"/>
                    <a:pt x="5028438" y="2307250"/>
                  </a:cubicBezTo>
                  <a:cubicBezTo>
                    <a:pt x="4971953" y="2435659"/>
                    <a:pt x="4913542" y="2568454"/>
                    <a:pt x="4812213" y="2656473"/>
                  </a:cubicBezTo>
                  <a:cubicBezTo>
                    <a:pt x="4540256" y="2892714"/>
                    <a:pt x="4255798" y="2830997"/>
                    <a:pt x="4013394" y="2739465"/>
                  </a:cubicBezTo>
                  <a:cubicBezTo>
                    <a:pt x="3771101" y="2647961"/>
                    <a:pt x="3546104" y="2619473"/>
                    <a:pt x="3344609" y="2654807"/>
                  </a:cubicBezTo>
                  <a:cubicBezTo>
                    <a:pt x="3073472" y="2702342"/>
                    <a:pt x="3021606" y="2918470"/>
                    <a:pt x="2966707" y="3147305"/>
                  </a:cubicBezTo>
                  <a:cubicBezTo>
                    <a:pt x="2937480" y="3269128"/>
                    <a:pt x="2907243" y="3395092"/>
                    <a:pt x="2841454" y="3494944"/>
                  </a:cubicBezTo>
                  <a:cubicBezTo>
                    <a:pt x="2759172" y="3619814"/>
                    <a:pt x="2641776" y="3685440"/>
                    <a:pt x="2501234" y="3685440"/>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48" name="Google Shape;148;p104"/>
            <p:cNvSpPr/>
            <p:nvPr/>
          </p:nvSpPr>
          <p:spPr>
            <a:xfrm>
              <a:off x="1477529" y="-56721"/>
              <a:ext cx="2678034" cy="3866754"/>
            </a:xfrm>
            <a:custGeom>
              <a:rect b="b" l="l" r="r" t="t"/>
              <a:pathLst>
                <a:path extrusionOk="0" h="3866753" w="2678034">
                  <a:moveTo>
                    <a:pt x="2457148" y="3878299"/>
                  </a:moveTo>
                  <a:cubicBezTo>
                    <a:pt x="2342607" y="3878299"/>
                    <a:pt x="2220101" y="3824957"/>
                    <a:pt x="2167114" y="3801880"/>
                  </a:cubicBezTo>
                  <a:cubicBezTo>
                    <a:pt x="2027091" y="3740913"/>
                    <a:pt x="1893654" y="3654519"/>
                    <a:pt x="1764616" y="3570981"/>
                  </a:cubicBezTo>
                  <a:cubicBezTo>
                    <a:pt x="1606161" y="3468382"/>
                    <a:pt x="1442309" y="3362299"/>
                    <a:pt x="1266229" y="3303629"/>
                  </a:cubicBezTo>
                  <a:cubicBezTo>
                    <a:pt x="919560" y="3188118"/>
                    <a:pt x="649652" y="3065625"/>
                    <a:pt x="590202" y="2636060"/>
                  </a:cubicBezTo>
                  <a:cubicBezTo>
                    <a:pt x="561659" y="2429756"/>
                    <a:pt x="611804" y="2234546"/>
                    <a:pt x="660309" y="2045759"/>
                  </a:cubicBezTo>
                  <a:cubicBezTo>
                    <a:pt x="698731" y="1896212"/>
                    <a:pt x="738451" y="1741583"/>
                    <a:pt x="738041" y="1583538"/>
                  </a:cubicBezTo>
                  <a:cubicBezTo>
                    <a:pt x="737248" y="1282027"/>
                    <a:pt x="702652" y="943925"/>
                    <a:pt x="451997" y="722318"/>
                  </a:cubicBezTo>
                  <a:cubicBezTo>
                    <a:pt x="290645" y="579658"/>
                    <a:pt x="-9732" y="314095"/>
                    <a:pt x="242" y="55665"/>
                  </a:cubicBezTo>
                  <a:lnTo>
                    <a:pt x="27542" y="56717"/>
                  </a:lnTo>
                  <a:cubicBezTo>
                    <a:pt x="18087" y="302194"/>
                    <a:pt x="323383" y="572129"/>
                    <a:pt x="470114" y="701850"/>
                  </a:cubicBezTo>
                  <a:cubicBezTo>
                    <a:pt x="728873" y="930617"/>
                    <a:pt x="764575" y="1275892"/>
                    <a:pt x="765381" y="1583470"/>
                  </a:cubicBezTo>
                  <a:cubicBezTo>
                    <a:pt x="765805" y="1744985"/>
                    <a:pt x="725634" y="1901350"/>
                    <a:pt x="686789" y="2052549"/>
                  </a:cubicBezTo>
                  <a:cubicBezTo>
                    <a:pt x="638954" y="2238769"/>
                    <a:pt x="589478" y="2431327"/>
                    <a:pt x="617297" y="2632303"/>
                  </a:cubicBezTo>
                  <a:cubicBezTo>
                    <a:pt x="674574" y="3046291"/>
                    <a:pt x="937336" y="3165232"/>
                    <a:pt x="1274877" y="3277695"/>
                  </a:cubicBezTo>
                  <a:cubicBezTo>
                    <a:pt x="1454251" y="3337473"/>
                    <a:pt x="1619592" y="3444512"/>
                    <a:pt x="1779482" y="3548040"/>
                  </a:cubicBezTo>
                  <a:cubicBezTo>
                    <a:pt x="1907604" y="3630977"/>
                    <a:pt x="2040085" y="3716756"/>
                    <a:pt x="2178044" y="3776821"/>
                  </a:cubicBezTo>
                  <a:cubicBezTo>
                    <a:pt x="2256199" y="3810843"/>
                    <a:pt x="2494066" y="3914466"/>
                    <a:pt x="2607992" y="3795307"/>
                  </a:cubicBezTo>
                  <a:cubicBezTo>
                    <a:pt x="2717846" y="3680398"/>
                    <a:pt x="2594014" y="3532887"/>
                    <a:pt x="2503590" y="3425179"/>
                  </a:cubicBezTo>
                  <a:cubicBezTo>
                    <a:pt x="2494982" y="3414931"/>
                    <a:pt x="2486783" y="3405148"/>
                    <a:pt x="2479214" y="3395912"/>
                  </a:cubicBezTo>
                  <a:cubicBezTo>
                    <a:pt x="2451095" y="3361548"/>
                    <a:pt x="2407454" y="3319929"/>
                    <a:pt x="2361258" y="3275865"/>
                  </a:cubicBezTo>
                  <a:cubicBezTo>
                    <a:pt x="2266857" y="3185809"/>
                    <a:pt x="2159859" y="3083743"/>
                    <a:pt x="2132395" y="2994917"/>
                  </a:cubicBezTo>
                  <a:cubicBezTo>
                    <a:pt x="2059733" y="2759796"/>
                    <a:pt x="2158916" y="2610633"/>
                    <a:pt x="2254847" y="2466360"/>
                  </a:cubicBezTo>
                  <a:cubicBezTo>
                    <a:pt x="2323260" y="2363488"/>
                    <a:pt x="2394009" y="2257105"/>
                    <a:pt x="2404967" y="2117861"/>
                  </a:cubicBezTo>
                  <a:cubicBezTo>
                    <a:pt x="2420748" y="1917527"/>
                    <a:pt x="2397985" y="1738454"/>
                    <a:pt x="2337306" y="1585629"/>
                  </a:cubicBezTo>
                  <a:cubicBezTo>
                    <a:pt x="2311236" y="1519976"/>
                    <a:pt x="2277952" y="1456031"/>
                    <a:pt x="2245760" y="1394177"/>
                  </a:cubicBezTo>
                  <a:cubicBezTo>
                    <a:pt x="2191599" y="1290102"/>
                    <a:pt x="2135578" y="1182475"/>
                    <a:pt x="2111422" y="1062442"/>
                  </a:cubicBezTo>
                  <a:cubicBezTo>
                    <a:pt x="2072754" y="870293"/>
                    <a:pt x="2043651" y="666284"/>
                    <a:pt x="2146988" y="469968"/>
                  </a:cubicBezTo>
                  <a:cubicBezTo>
                    <a:pt x="2191735" y="384940"/>
                    <a:pt x="2256213" y="330655"/>
                    <a:pt x="2318559" y="278160"/>
                  </a:cubicBezTo>
                  <a:cubicBezTo>
                    <a:pt x="2372065" y="233112"/>
                    <a:pt x="2422593" y="190550"/>
                    <a:pt x="2458610" y="131046"/>
                  </a:cubicBezTo>
                  <a:cubicBezTo>
                    <a:pt x="2483272" y="90288"/>
                    <a:pt x="2492304" y="49626"/>
                    <a:pt x="2487043" y="3074"/>
                  </a:cubicBezTo>
                  <a:lnTo>
                    <a:pt x="2514193" y="0"/>
                  </a:lnTo>
                  <a:cubicBezTo>
                    <a:pt x="2520177" y="52864"/>
                    <a:pt x="2509943" y="99005"/>
                    <a:pt x="2481988" y="145188"/>
                  </a:cubicBezTo>
                  <a:cubicBezTo>
                    <a:pt x="2443634" y="208545"/>
                    <a:pt x="2388994" y="254550"/>
                    <a:pt x="2336158" y="299052"/>
                  </a:cubicBezTo>
                  <a:cubicBezTo>
                    <a:pt x="2275820" y="349852"/>
                    <a:pt x="2213433" y="402388"/>
                    <a:pt x="2171172" y="482688"/>
                  </a:cubicBezTo>
                  <a:cubicBezTo>
                    <a:pt x="2072016" y="671080"/>
                    <a:pt x="2100532" y="869719"/>
                    <a:pt x="2138229" y="1057045"/>
                  </a:cubicBezTo>
                  <a:cubicBezTo>
                    <a:pt x="2161621" y="1173293"/>
                    <a:pt x="2216726" y="1279171"/>
                    <a:pt x="2270013" y="1381551"/>
                  </a:cubicBezTo>
                  <a:cubicBezTo>
                    <a:pt x="2302518" y="1444007"/>
                    <a:pt x="2336131" y="1508580"/>
                    <a:pt x="2362706" y="1575531"/>
                  </a:cubicBezTo>
                  <a:cubicBezTo>
                    <a:pt x="2424943" y="1732278"/>
                    <a:pt x="2448335" y="1915450"/>
                    <a:pt x="2432212" y="2119992"/>
                  </a:cubicBezTo>
                  <a:cubicBezTo>
                    <a:pt x="2420680" y="2266314"/>
                    <a:pt x="2347949" y="2375690"/>
                    <a:pt x="2277596" y="2481486"/>
                  </a:cubicBezTo>
                  <a:cubicBezTo>
                    <a:pt x="2180941" y="2626837"/>
                    <a:pt x="2089656" y="2764114"/>
                    <a:pt x="2158492" y="2986828"/>
                  </a:cubicBezTo>
                  <a:cubicBezTo>
                    <a:pt x="2183838" y="3068863"/>
                    <a:pt x="2288104" y="3168320"/>
                    <a:pt x="2380099" y="3256066"/>
                  </a:cubicBezTo>
                  <a:cubicBezTo>
                    <a:pt x="2426924" y="3300732"/>
                    <a:pt x="2471153" y="3342911"/>
                    <a:pt x="2500338" y="3378586"/>
                  </a:cubicBezTo>
                  <a:cubicBezTo>
                    <a:pt x="2507825" y="3387741"/>
                    <a:pt x="2515969" y="3397428"/>
                    <a:pt x="2524495" y="3407580"/>
                  </a:cubicBezTo>
                  <a:cubicBezTo>
                    <a:pt x="2616081" y="3516683"/>
                    <a:pt x="2754491" y="3681546"/>
                    <a:pt x="2627722" y="3814177"/>
                  </a:cubicBezTo>
                  <a:cubicBezTo>
                    <a:pt x="2582291" y="3861753"/>
                    <a:pt x="2520956" y="3878299"/>
                    <a:pt x="2457148" y="3878299"/>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49" name="Google Shape;149;p104"/>
            <p:cNvSpPr/>
            <p:nvPr/>
          </p:nvSpPr>
          <p:spPr>
            <a:xfrm>
              <a:off x="2042495" y="-294588"/>
              <a:ext cx="1407334" cy="3224572"/>
            </a:xfrm>
            <a:custGeom>
              <a:rect b="b" l="l" r="r" t="t"/>
              <a:pathLst>
                <a:path extrusionOk="0" h="3224571" w="1407334">
                  <a:moveTo>
                    <a:pt x="855810" y="3232743"/>
                  </a:moveTo>
                  <a:cubicBezTo>
                    <a:pt x="688911" y="3232743"/>
                    <a:pt x="549325" y="3139558"/>
                    <a:pt x="440509" y="2955334"/>
                  </a:cubicBezTo>
                  <a:cubicBezTo>
                    <a:pt x="337337" y="2780674"/>
                    <a:pt x="399833" y="2517052"/>
                    <a:pt x="445456" y="2324575"/>
                  </a:cubicBezTo>
                  <a:cubicBezTo>
                    <a:pt x="449391" y="2308001"/>
                    <a:pt x="453203" y="2291906"/>
                    <a:pt x="456782" y="2276425"/>
                  </a:cubicBezTo>
                  <a:cubicBezTo>
                    <a:pt x="506927" y="2059518"/>
                    <a:pt x="528324" y="1889558"/>
                    <a:pt x="528324" y="1708135"/>
                  </a:cubicBezTo>
                  <a:cubicBezTo>
                    <a:pt x="528324" y="1651637"/>
                    <a:pt x="530401" y="1594428"/>
                    <a:pt x="532615" y="1533871"/>
                  </a:cubicBezTo>
                  <a:cubicBezTo>
                    <a:pt x="537875" y="1389230"/>
                    <a:pt x="543327" y="1239657"/>
                    <a:pt x="518104" y="1105564"/>
                  </a:cubicBezTo>
                  <a:cubicBezTo>
                    <a:pt x="480530" y="905749"/>
                    <a:pt x="348172" y="796524"/>
                    <a:pt x="194923" y="670041"/>
                  </a:cubicBezTo>
                  <a:lnTo>
                    <a:pt x="183022" y="660217"/>
                  </a:lnTo>
                  <a:cubicBezTo>
                    <a:pt x="28311" y="532423"/>
                    <a:pt x="0" y="412103"/>
                    <a:pt x="0" y="221197"/>
                  </a:cubicBezTo>
                  <a:lnTo>
                    <a:pt x="27327" y="221197"/>
                  </a:lnTo>
                  <a:cubicBezTo>
                    <a:pt x="27327" y="407498"/>
                    <a:pt x="53233" y="517571"/>
                    <a:pt x="200415" y="639148"/>
                  </a:cubicBezTo>
                  <a:lnTo>
                    <a:pt x="212303" y="648959"/>
                  </a:lnTo>
                  <a:cubicBezTo>
                    <a:pt x="363106" y="773405"/>
                    <a:pt x="505534" y="890952"/>
                    <a:pt x="544953" y="1100495"/>
                  </a:cubicBezTo>
                  <a:cubicBezTo>
                    <a:pt x="570736" y="1237593"/>
                    <a:pt x="565229" y="1388711"/>
                    <a:pt x="559914" y="1534855"/>
                  </a:cubicBezTo>
                  <a:cubicBezTo>
                    <a:pt x="557714" y="1595166"/>
                    <a:pt x="555637" y="1652129"/>
                    <a:pt x="555637" y="1708135"/>
                  </a:cubicBezTo>
                  <a:cubicBezTo>
                    <a:pt x="555637" y="1891744"/>
                    <a:pt x="534022" y="2063535"/>
                    <a:pt x="483385" y="2282573"/>
                  </a:cubicBezTo>
                  <a:cubicBezTo>
                    <a:pt x="479792" y="2298109"/>
                    <a:pt x="475980" y="2314245"/>
                    <a:pt x="472031" y="2330874"/>
                  </a:cubicBezTo>
                  <a:cubicBezTo>
                    <a:pt x="427474" y="2518842"/>
                    <a:pt x="366453" y="2776261"/>
                    <a:pt x="464011" y="2941438"/>
                  </a:cubicBezTo>
                  <a:cubicBezTo>
                    <a:pt x="573865" y="3127411"/>
                    <a:pt x="715650" y="3215800"/>
                    <a:pt x="885145" y="3204432"/>
                  </a:cubicBezTo>
                  <a:cubicBezTo>
                    <a:pt x="1122288" y="3188391"/>
                    <a:pt x="1125977" y="2987539"/>
                    <a:pt x="1129529" y="2793299"/>
                  </a:cubicBezTo>
                  <a:cubicBezTo>
                    <a:pt x="1130090" y="2762625"/>
                    <a:pt x="1130677" y="2730926"/>
                    <a:pt x="1132248" y="2701112"/>
                  </a:cubicBezTo>
                  <a:cubicBezTo>
                    <a:pt x="1139271" y="2568235"/>
                    <a:pt x="1186834" y="2504796"/>
                    <a:pt x="1258813" y="2408769"/>
                  </a:cubicBezTo>
                  <a:lnTo>
                    <a:pt x="1276193" y="2385514"/>
                  </a:lnTo>
                  <a:cubicBezTo>
                    <a:pt x="1392947" y="2228562"/>
                    <a:pt x="1390720" y="2083114"/>
                    <a:pt x="1375690" y="1909274"/>
                  </a:cubicBezTo>
                  <a:cubicBezTo>
                    <a:pt x="1362368" y="1755424"/>
                    <a:pt x="1253457" y="1622534"/>
                    <a:pt x="1148139" y="1494015"/>
                  </a:cubicBezTo>
                  <a:cubicBezTo>
                    <a:pt x="1085492" y="1417568"/>
                    <a:pt x="1020700" y="1338525"/>
                    <a:pt x="978371" y="1256955"/>
                  </a:cubicBezTo>
                  <a:cubicBezTo>
                    <a:pt x="878778" y="1065052"/>
                    <a:pt x="911474" y="753716"/>
                    <a:pt x="1049803" y="577103"/>
                  </a:cubicBezTo>
                  <a:cubicBezTo>
                    <a:pt x="1060228" y="563795"/>
                    <a:pt x="1072648" y="548642"/>
                    <a:pt x="1086298" y="532013"/>
                  </a:cubicBezTo>
                  <a:cubicBezTo>
                    <a:pt x="1168907" y="431327"/>
                    <a:pt x="1307168" y="262830"/>
                    <a:pt x="1285279" y="136293"/>
                  </a:cubicBezTo>
                  <a:cubicBezTo>
                    <a:pt x="1277286" y="90069"/>
                    <a:pt x="1249358" y="53151"/>
                    <a:pt x="1199896" y="23419"/>
                  </a:cubicBezTo>
                  <a:lnTo>
                    <a:pt x="1213969" y="0"/>
                  </a:lnTo>
                  <a:cubicBezTo>
                    <a:pt x="1269853" y="33585"/>
                    <a:pt x="1302905" y="77882"/>
                    <a:pt x="1312196" y="131634"/>
                  </a:cubicBezTo>
                  <a:cubicBezTo>
                    <a:pt x="1336203" y="270495"/>
                    <a:pt x="1198516" y="438310"/>
                    <a:pt x="1107408" y="549352"/>
                  </a:cubicBezTo>
                  <a:cubicBezTo>
                    <a:pt x="1093909" y="565817"/>
                    <a:pt x="1081612" y="580792"/>
                    <a:pt x="1071296" y="593963"/>
                  </a:cubicBezTo>
                  <a:cubicBezTo>
                    <a:pt x="938856" y="763062"/>
                    <a:pt x="907403" y="1060925"/>
                    <a:pt x="1002623" y="1244384"/>
                  </a:cubicBezTo>
                  <a:cubicBezTo>
                    <a:pt x="1043641" y="1323427"/>
                    <a:pt x="1104662" y="1397879"/>
                    <a:pt x="1169263" y="1476704"/>
                  </a:cubicBezTo>
                  <a:cubicBezTo>
                    <a:pt x="1277218" y="1608447"/>
                    <a:pt x="1388861" y="1744657"/>
                    <a:pt x="1402907" y="1906924"/>
                  </a:cubicBezTo>
                  <a:cubicBezTo>
                    <a:pt x="1417923" y="2080450"/>
                    <a:pt x="1420397" y="2237457"/>
                    <a:pt x="1298123" y="2401828"/>
                  </a:cubicBezTo>
                  <a:lnTo>
                    <a:pt x="1280674" y="2425165"/>
                  </a:lnTo>
                  <a:cubicBezTo>
                    <a:pt x="1211688" y="2517188"/>
                    <a:pt x="1166120" y="2577991"/>
                    <a:pt x="1159534" y="2702560"/>
                  </a:cubicBezTo>
                  <a:cubicBezTo>
                    <a:pt x="1157990" y="2731896"/>
                    <a:pt x="1157430" y="2761969"/>
                    <a:pt x="1156856" y="2793805"/>
                  </a:cubicBezTo>
                  <a:cubicBezTo>
                    <a:pt x="1153235" y="2990750"/>
                    <a:pt x="1149150" y="3213969"/>
                    <a:pt x="887003" y="3231677"/>
                  </a:cubicBezTo>
                  <a:cubicBezTo>
                    <a:pt x="876510" y="3232387"/>
                    <a:pt x="866098" y="3232743"/>
                    <a:pt x="855810" y="3232743"/>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0" name="Google Shape;150;p104"/>
            <p:cNvSpPr/>
            <p:nvPr/>
          </p:nvSpPr>
          <p:spPr>
            <a:xfrm>
              <a:off x="3940507" y="-119313"/>
              <a:ext cx="3757446" cy="2350112"/>
            </a:xfrm>
            <a:custGeom>
              <a:rect b="b" l="l" r="r" t="t"/>
              <a:pathLst>
                <a:path extrusionOk="0" h="2350111" w="3757446">
                  <a:moveTo>
                    <a:pt x="704203" y="2359949"/>
                  </a:moveTo>
                  <a:cubicBezTo>
                    <a:pt x="619668" y="2359949"/>
                    <a:pt x="532987" y="2342966"/>
                    <a:pt x="446334" y="2308261"/>
                  </a:cubicBezTo>
                  <a:cubicBezTo>
                    <a:pt x="268695" y="2237115"/>
                    <a:pt x="251233" y="2158865"/>
                    <a:pt x="251711" y="1984096"/>
                  </a:cubicBezTo>
                  <a:cubicBezTo>
                    <a:pt x="252053" y="1857258"/>
                    <a:pt x="224125" y="1733112"/>
                    <a:pt x="163801" y="1593417"/>
                  </a:cubicBezTo>
                  <a:cubicBezTo>
                    <a:pt x="3816" y="1222919"/>
                    <a:pt x="-117925" y="805241"/>
                    <a:pt x="192098" y="516464"/>
                  </a:cubicBezTo>
                  <a:cubicBezTo>
                    <a:pt x="219739" y="490722"/>
                    <a:pt x="249621" y="465869"/>
                    <a:pt x="281266" y="439553"/>
                  </a:cubicBezTo>
                  <a:cubicBezTo>
                    <a:pt x="410289" y="332240"/>
                    <a:pt x="543713" y="221279"/>
                    <a:pt x="525062" y="47371"/>
                  </a:cubicBezTo>
                  <a:lnTo>
                    <a:pt x="552225" y="44461"/>
                  </a:lnTo>
                  <a:cubicBezTo>
                    <a:pt x="572447" y="232921"/>
                    <a:pt x="427027" y="353869"/>
                    <a:pt x="298727" y="460567"/>
                  </a:cubicBezTo>
                  <a:cubicBezTo>
                    <a:pt x="267397" y="486623"/>
                    <a:pt x="237802" y="511231"/>
                    <a:pt x="210721" y="536468"/>
                  </a:cubicBezTo>
                  <a:cubicBezTo>
                    <a:pt x="-86882" y="813672"/>
                    <a:pt x="32687" y="1220842"/>
                    <a:pt x="188887" y="1582582"/>
                  </a:cubicBezTo>
                  <a:cubicBezTo>
                    <a:pt x="250755" y="1725843"/>
                    <a:pt x="279407" y="1853446"/>
                    <a:pt x="279038" y="1984178"/>
                  </a:cubicBezTo>
                  <a:cubicBezTo>
                    <a:pt x="278574" y="2152634"/>
                    <a:pt x="292989" y="2217412"/>
                    <a:pt x="456486" y="2282888"/>
                  </a:cubicBezTo>
                  <a:cubicBezTo>
                    <a:pt x="752012" y="2401254"/>
                    <a:pt x="1048605" y="2304312"/>
                    <a:pt x="1249921" y="2023596"/>
                  </a:cubicBezTo>
                  <a:cubicBezTo>
                    <a:pt x="1301528" y="1951631"/>
                    <a:pt x="1341357" y="1870115"/>
                    <a:pt x="1379875" y="1791277"/>
                  </a:cubicBezTo>
                  <a:cubicBezTo>
                    <a:pt x="1461992" y="1623176"/>
                    <a:pt x="1546910" y="1449363"/>
                    <a:pt x="1748309" y="1373763"/>
                  </a:cubicBezTo>
                  <a:cubicBezTo>
                    <a:pt x="1922504" y="1308384"/>
                    <a:pt x="2107302" y="1296264"/>
                    <a:pt x="2286034" y="1284541"/>
                  </a:cubicBezTo>
                  <a:cubicBezTo>
                    <a:pt x="2442508" y="1274280"/>
                    <a:pt x="2604310" y="1263663"/>
                    <a:pt x="2756767" y="1217057"/>
                  </a:cubicBezTo>
                  <a:cubicBezTo>
                    <a:pt x="2992188" y="1145051"/>
                    <a:pt x="3221119" y="946180"/>
                    <a:pt x="3354214" y="698052"/>
                  </a:cubicBezTo>
                  <a:cubicBezTo>
                    <a:pt x="3370815" y="667076"/>
                    <a:pt x="3387198" y="635309"/>
                    <a:pt x="3403730" y="603268"/>
                  </a:cubicBezTo>
                  <a:cubicBezTo>
                    <a:pt x="3452687" y="508362"/>
                    <a:pt x="3503310" y="410217"/>
                    <a:pt x="3564604" y="323455"/>
                  </a:cubicBezTo>
                  <a:cubicBezTo>
                    <a:pt x="3578896" y="303219"/>
                    <a:pt x="3594650" y="282751"/>
                    <a:pt x="3609898" y="262980"/>
                  </a:cubicBezTo>
                  <a:cubicBezTo>
                    <a:pt x="3671015" y="183650"/>
                    <a:pt x="3734222" y="101629"/>
                    <a:pt x="3731311" y="792"/>
                  </a:cubicBezTo>
                  <a:lnTo>
                    <a:pt x="3758638" y="0"/>
                  </a:lnTo>
                  <a:cubicBezTo>
                    <a:pt x="3761822" y="110592"/>
                    <a:pt x="3695595" y="196535"/>
                    <a:pt x="3631541" y="279663"/>
                  </a:cubicBezTo>
                  <a:cubicBezTo>
                    <a:pt x="3615787" y="300131"/>
                    <a:pt x="3600894" y="319451"/>
                    <a:pt x="3586903" y="339236"/>
                  </a:cubicBezTo>
                  <a:cubicBezTo>
                    <a:pt x="3526715" y="424441"/>
                    <a:pt x="3476529" y="521725"/>
                    <a:pt x="3427997" y="615811"/>
                  </a:cubicBezTo>
                  <a:cubicBezTo>
                    <a:pt x="3411396" y="647989"/>
                    <a:pt x="3394945" y="679879"/>
                    <a:pt x="3378262" y="710977"/>
                  </a:cubicBezTo>
                  <a:cubicBezTo>
                    <a:pt x="3241914" y="965240"/>
                    <a:pt x="3006808" y="1169167"/>
                    <a:pt x="2764732" y="1243195"/>
                  </a:cubicBezTo>
                  <a:cubicBezTo>
                    <a:pt x="2609256" y="1290744"/>
                    <a:pt x="2445841" y="1301470"/>
                    <a:pt x="2287810" y="1311827"/>
                  </a:cubicBezTo>
                  <a:cubicBezTo>
                    <a:pt x="2111060" y="1323414"/>
                    <a:pt x="1928298" y="1335410"/>
                    <a:pt x="1757901" y="1399355"/>
                  </a:cubicBezTo>
                  <a:cubicBezTo>
                    <a:pt x="1566667" y="1471129"/>
                    <a:pt x="1487843" y="1632467"/>
                    <a:pt x="1404400" y="1803287"/>
                  </a:cubicBezTo>
                  <a:cubicBezTo>
                    <a:pt x="1365391" y="1883136"/>
                    <a:pt x="1325057" y="1965704"/>
                    <a:pt x="1272097" y="2039542"/>
                  </a:cubicBezTo>
                  <a:cubicBezTo>
                    <a:pt x="1121854" y="2249098"/>
                    <a:pt x="920100" y="2359949"/>
                    <a:pt x="704203" y="2359949"/>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1" name="Google Shape;151;p104"/>
            <p:cNvSpPr/>
            <p:nvPr/>
          </p:nvSpPr>
          <p:spPr>
            <a:xfrm>
              <a:off x="4294905" y="-186401"/>
              <a:ext cx="2459419" cy="2090506"/>
            </a:xfrm>
            <a:custGeom>
              <a:rect b="b" l="l" r="r" t="t"/>
              <a:pathLst>
                <a:path extrusionOk="0" h="2090506" w="2459419">
                  <a:moveTo>
                    <a:pt x="425364" y="2093786"/>
                  </a:moveTo>
                  <a:cubicBezTo>
                    <a:pt x="378608" y="2093786"/>
                    <a:pt x="335376" y="2083374"/>
                    <a:pt x="297051" y="2062578"/>
                  </a:cubicBezTo>
                  <a:cubicBezTo>
                    <a:pt x="221765" y="2021711"/>
                    <a:pt x="169256" y="1943993"/>
                    <a:pt x="145182" y="1837842"/>
                  </a:cubicBezTo>
                  <a:cubicBezTo>
                    <a:pt x="133568" y="1786631"/>
                    <a:pt x="129714" y="1733358"/>
                    <a:pt x="125984" y="1681819"/>
                  </a:cubicBezTo>
                  <a:cubicBezTo>
                    <a:pt x="122446" y="1632959"/>
                    <a:pt x="118797" y="1582445"/>
                    <a:pt x="108482" y="1534705"/>
                  </a:cubicBezTo>
                  <a:cubicBezTo>
                    <a:pt x="97318" y="1483016"/>
                    <a:pt x="77957" y="1434210"/>
                    <a:pt x="59238" y="1386989"/>
                  </a:cubicBezTo>
                  <a:cubicBezTo>
                    <a:pt x="43225" y="1346587"/>
                    <a:pt x="26665" y="1304818"/>
                    <a:pt x="14818" y="1260616"/>
                  </a:cubicBezTo>
                  <a:cubicBezTo>
                    <a:pt x="-14995" y="1149396"/>
                    <a:pt x="-1687" y="965472"/>
                    <a:pt x="71795" y="862272"/>
                  </a:cubicBezTo>
                  <a:cubicBezTo>
                    <a:pt x="119111" y="795827"/>
                    <a:pt x="186418" y="745983"/>
                    <a:pt x="251497" y="697792"/>
                  </a:cubicBezTo>
                  <a:cubicBezTo>
                    <a:pt x="312258" y="652798"/>
                    <a:pt x="375082" y="606274"/>
                    <a:pt x="421388" y="546415"/>
                  </a:cubicBezTo>
                  <a:cubicBezTo>
                    <a:pt x="498737" y="446412"/>
                    <a:pt x="597400" y="196521"/>
                    <a:pt x="510187" y="75463"/>
                  </a:cubicBezTo>
                  <a:lnTo>
                    <a:pt x="532363" y="59491"/>
                  </a:lnTo>
                  <a:cubicBezTo>
                    <a:pt x="628744" y="193283"/>
                    <a:pt x="527034" y="454501"/>
                    <a:pt x="443004" y="563139"/>
                  </a:cubicBezTo>
                  <a:cubicBezTo>
                    <a:pt x="394389" y="625991"/>
                    <a:pt x="330007" y="673649"/>
                    <a:pt x="267756" y="719749"/>
                  </a:cubicBezTo>
                  <a:cubicBezTo>
                    <a:pt x="201461" y="768828"/>
                    <a:pt x="138841" y="815202"/>
                    <a:pt x="94053" y="878122"/>
                  </a:cubicBezTo>
                  <a:cubicBezTo>
                    <a:pt x="25189" y="974845"/>
                    <a:pt x="13001" y="1148303"/>
                    <a:pt x="41203" y="1253552"/>
                  </a:cubicBezTo>
                  <a:cubicBezTo>
                    <a:pt x="52639" y="1296223"/>
                    <a:pt x="68898" y="1337241"/>
                    <a:pt x="84625" y="1376920"/>
                  </a:cubicBezTo>
                  <a:cubicBezTo>
                    <a:pt x="103754" y="1425165"/>
                    <a:pt x="123525" y="1475050"/>
                    <a:pt x="135180" y="1528925"/>
                  </a:cubicBezTo>
                  <a:cubicBezTo>
                    <a:pt x="145905" y="1578537"/>
                    <a:pt x="149636" y="1630035"/>
                    <a:pt x="153229" y="1679838"/>
                  </a:cubicBezTo>
                  <a:cubicBezTo>
                    <a:pt x="156891" y="1730365"/>
                    <a:pt x="160662" y="1782601"/>
                    <a:pt x="171812" y="1831803"/>
                  </a:cubicBezTo>
                  <a:cubicBezTo>
                    <a:pt x="194097" y="1930070"/>
                    <a:pt x="241905" y="2001571"/>
                    <a:pt x="310072" y="2038572"/>
                  </a:cubicBezTo>
                  <a:cubicBezTo>
                    <a:pt x="376544" y="2074657"/>
                    <a:pt x="460479" y="2075736"/>
                    <a:pt x="552816" y="2041687"/>
                  </a:cubicBezTo>
                  <a:cubicBezTo>
                    <a:pt x="766800" y="1962794"/>
                    <a:pt x="806123" y="1751052"/>
                    <a:pt x="844149" y="1546278"/>
                  </a:cubicBezTo>
                  <a:cubicBezTo>
                    <a:pt x="848138" y="1524785"/>
                    <a:pt x="852101" y="1503470"/>
                    <a:pt x="856227" y="1482524"/>
                  </a:cubicBezTo>
                  <a:cubicBezTo>
                    <a:pt x="859000" y="1468437"/>
                    <a:pt x="861501" y="1454364"/>
                    <a:pt x="863974" y="1440427"/>
                  </a:cubicBezTo>
                  <a:cubicBezTo>
                    <a:pt x="881354" y="1342611"/>
                    <a:pt x="897777" y="1250219"/>
                    <a:pt x="997534" y="1203080"/>
                  </a:cubicBezTo>
                  <a:cubicBezTo>
                    <a:pt x="1092768" y="1158086"/>
                    <a:pt x="1210219" y="1147155"/>
                    <a:pt x="1323817" y="1136580"/>
                  </a:cubicBezTo>
                  <a:cubicBezTo>
                    <a:pt x="1375247" y="1131784"/>
                    <a:pt x="1423820" y="1127261"/>
                    <a:pt x="1469046" y="1119760"/>
                  </a:cubicBezTo>
                  <a:cubicBezTo>
                    <a:pt x="1823817" y="1060802"/>
                    <a:pt x="2159883" y="854334"/>
                    <a:pt x="2325238" y="593731"/>
                  </a:cubicBezTo>
                  <a:cubicBezTo>
                    <a:pt x="2441077" y="411174"/>
                    <a:pt x="2470207" y="213915"/>
                    <a:pt x="2411892" y="7433"/>
                  </a:cubicBezTo>
                  <a:lnTo>
                    <a:pt x="2438180" y="0"/>
                  </a:lnTo>
                  <a:cubicBezTo>
                    <a:pt x="2497876" y="211264"/>
                    <a:pt x="2466791" y="421626"/>
                    <a:pt x="2348316" y="608365"/>
                  </a:cubicBezTo>
                  <a:cubicBezTo>
                    <a:pt x="2178998" y="875212"/>
                    <a:pt x="1835636" y="1086530"/>
                    <a:pt x="1473541" y="1146691"/>
                  </a:cubicBezTo>
                  <a:cubicBezTo>
                    <a:pt x="1427345" y="1154370"/>
                    <a:pt x="1378293" y="1158933"/>
                    <a:pt x="1326372" y="1163770"/>
                  </a:cubicBezTo>
                  <a:cubicBezTo>
                    <a:pt x="1215138" y="1174127"/>
                    <a:pt x="1100106" y="1184839"/>
                    <a:pt x="1009230" y="1227783"/>
                  </a:cubicBezTo>
                  <a:cubicBezTo>
                    <a:pt x="922221" y="1268883"/>
                    <a:pt x="907711" y="1350590"/>
                    <a:pt x="890891" y="1445196"/>
                  </a:cubicBezTo>
                  <a:cubicBezTo>
                    <a:pt x="888377" y="1459296"/>
                    <a:pt x="885849" y="1473534"/>
                    <a:pt x="883034" y="1487798"/>
                  </a:cubicBezTo>
                  <a:cubicBezTo>
                    <a:pt x="878922" y="1508649"/>
                    <a:pt x="874987" y="1529868"/>
                    <a:pt x="871011" y="1551265"/>
                  </a:cubicBezTo>
                  <a:cubicBezTo>
                    <a:pt x="833423" y="1753662"/>
                    <a:pt x="790820" y="1983057"/>
                    <a:pt x="562258" y="2067333"/>
                  </a:cubicBezTo>
                  <a:cubicBezTo>
                    <a:pt x="514395" y="2084959"/>
                    <a:pt x="468390" y="2093786"/>
                    <a:pt x="425364" y="2093786"/>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2" name="Google Shape;152;p104"/>
            <p:cNvSpPr/>
            <p:nvPr/>
          </p:nvSpPr>
          <p:spPr>
            <a:xfrm>
              <a:off x="4650556" y="-192181"/>
              <a:ext cx="1530305" cy="1352681"/>
            </a:xfrm>
            <a:custGeom>
              <a:rect b="b" l="l" r="r" t="t"/>
              <a:pathLst>
                <a:path extrusionOk="0" h="1352680" w="1530305">
                  <a:moveTo>
                    <a:pt x="120897" y="1354908"/>
                  </a:moveTo>
                  <a:cubicBezTo>
                    <a:pt x="115500" y="1354908"/>
                    <a:pt x="110157" y="1354498"/>
                    <a:pt x="104897" y="1353678"/>
                  </a:cubicBezTo>
                  <a:cubicBezTo>
                    <a:pt x="78964" y="1349606"/>
                    <a:pt x="42906" y="1333675"/>
                    <a:pt x="18407" y="1280838"/>
                  </a:cubicBezTo>
                  <a:cubicBezTo>
                    <a:pt x="-31013" y="1174250"/>
                    <a:pt x="29953" y="1001530"/>
                    <a:pt x="73758" y="916284"/>
                  </a:cubicBezTo>
                  <a:cubicBezTo>
                    <a:pt x="127961" y="810802"/>
                    <a:pt x="241804" y="724258"/>
                    <a:pt x="351891" y="640542"/>
                  </a:cubicBezTo>
                  <a:cubicBezTo>
                    <a:pt x="529885" y="505206"/>
                    <a:pt x="713958" y="365265"/>
                    <a:pt x="662420" y="140050"/>
                  </a:cubicBezTo>
                  <a:lnTo>
                    <a:pt x="689050" y="133956"/>
                  </a:lnTo>
                  <a:cubicBezTo>
                    <a:pt x="744523" y="376346"/>
                    <a:pt x="553331" y="521711"/>
                    <a:pt x="368437" y="662294"/>
                  </a:cubicBezTo>
                  <a:cubicBezTo>
                    <a:pt x="255810" y="747923"/>
                    <a:pt x="149440" y="828811"/>
                    <a:pt x="98065" y="928772"/>
                  </a:cubicBezTo>
                  <a:cubicBezTo>
                    <a:pt x="44190" y="1033598"/>
                    <a:pt x="4047" y="1184894"/>
                    <a:pt x="43193" y="1269347"/>
                  </a:cubicBezTo>
                  <a:cubicBezTo>
                    <a:pt x="58564" y="1302495"/>
                    <a:pt x="81355" y="1322320"/>
                    <a:pt x="109119" y="1326679"/>
                  </a:cubicBezTo>
                  <a:cubicBezTo>
                    <a:pt x="142867" y="1331953"/>
                    <a:pt x="182191" y="1314191"/>
                    <a:pt x="214532" y="1279144"/>
                  </a:cubicBezTo>
                  <a:cubicBezTo>
                    <a:pt x="260701" y="1229122"/>
                    <a:pt x="283779" y="1161693"/>
                    <a:pt x="308223" y="1090315"/>
                  </a:cubicBezTo>
                  <a:cubicBezTo>
                    <a:pt x="332967" y="1018036"/>
                    <a:pt x="358559" y="943297"/>
                    <a:pt x="410548" y="887727"/>
                  </a:cubicBezTo>
                  <a:cubicBezTo>
                    <a:pt x="489167" y="803697"/>
                    <a:pt x="625201" y="790580"/>
                    <a:pt x="745234" y="779007"/>
                  </a:cubicBezTo>
                  <a:cubicBezTo>
                    <a:pt x="789627" y="774731"/>
                    <a:pt x="831560" y="770686"/>
                    <a:pt x="868178" y="763445"/>
                  </a:cubicBezTo>
                  <a:cubicBezTo>
                    <a:pt x="1091165" y="719380"/>
                    <a:pt x="1263885" y="604033"/>
                    <a:pt x="1381540" y="420602"/>
                  </a:cubicBezTo>
                  <a:cubicBezTo>
                    <a:pt x="1458753" y="300213"/>
                    <a:pt x="1557785" y="84700"/>
                    <a:pt x="1494769" y="18910"/>
                  </a:cubicBezTo>
                  <a:lnTo>
                    <a:pt x="1514513" y="0"/>
                  </a:lnTo>
                  <a:cubicBezTo>
                    <a:pt x="1614735" y="104648"/>
                    <a:pt x="1413171" y="421900"/>
                    <a:pt x="1404536" y="435358"/>
                  </a:cubicBezTo>
                  <a:cubicBezTo>
                    <a:pt x="1282713" y="625280"/>
                    <a:pt x="1104036" y="744685"/>
                    <a:pt x="873465" y="790252"/>
                  </a:cubicBezTo>
                  <a:cubicBezTo>
                    <a:pt x="835522" y="797754"/>
                    <a:pt x="792933" y="801853"/>
                    <a:pt x="747857" y="806198"/>
                  </a:cubicBezTo>
                  <a:cubicBezTo>
                    <a:pt x="632647" y="817306"/>
                    <a:pt x="502066" y="829890"/>
                    <a:pt x="430496" y="906378"/>
                  </a:cubicBezTo>
                  <a:cubicBezTo>
                    <a:pt x="382511" y="957657"/>
                    <a:pt x="357889" y="1029595"/>
                    <a:pt x="334074" y="1099142"/>
                  </a:cubicBezTo>
                  <a:cubicBezTo>
                    <a:pt x="309794" y="1170055"/>
                    <a:pt x="284694" y="1243400"/>
                    <a:pt x="234617" y="1297658"/>
                  </a:cubicBezTo>
                  <a:cubicBezTo>
                    <a:pt x="200828" y="1334303"/>
                    <a:pt x="159373" y="1354908"/>
                    <a:pt x="120897" y="1354908"/>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3" name="Google Shape;153;p104"/>
            <p:cNvSpPr/>
            <p:nvPr/>
          </p:nvSpPr>
          <p:spPr>
            <a:xfrm>
              <a:off x="2459027" y="-78897"/>
              <a:ext cx="532874" cy="532874"/>
            </a:xfrm>
            <a:custGeom>
              <a:rect b="b" l="l" r="r" t="t"/>
              <a:pathLst>
                <a:path extrusionOk="0" h="532874" w="532874">
                  <a:moveTo>
                    <a:pt x="343169" y="533926"/>
                  </a:moveTo>
                  <a:cubicBezTo>
                    <a:pt x="305294" y="533926"/>
                    <a:pt x="265725" y="524744"/>
                    <a:pt x="245790" y="505397"/>
                  </a:cubicBezTo>
                  <a:cubicBezTo>
                    <a:pt x="227549" y="487703"/>
                    <a:pt x="220949" y="460458"/>
                    <a:pt x="214555" y="434129"/>
                  </a:cubicBezTo>
                  <a:cubicBezTo>
                    <a:pt x="209677" y="414030"/>
                    <a:pt x="204635" y="393247"/>
                    <a:pt x="194729" y="379775"/>
                  </a:cubicBezTo>
                  <a:cubicBezTo>
                    <a:pt x="178114" y="357176"/>
                    <a:pt x="155310" y="340069"/>
                    <a:pt x="131167" y="321952"/>
                  </a:cubicBezTo>
                  <a:cubicBezTo>
                    <a:pt x="104906" y="302249"/>
                    <a:pt x="77756" y="281863"/>
                    <a:pt x="57384" y="253074"/>
                  </a:cubicBezTo>
                  <a:cubicBezTo>
                    <a:pt x="3496" y="176901"/>
                    <a:pt x="-12545" y="91750"/>
                    <a:pt x="9713" y="0"/>
                  </a:cubicBezTo>
                  <a:lnTo>
                    <a:pt x="36261" y="6449"/>
                  </a:lnTo>
                  <a:cubicBezTo>
                    <a:pt x="15943" y="90179"/>
                    <a:pt x="30563" y="167855"/>
                    <a:pt x="79683" y="237307"/>
                  </a:cubicBezTo>
                  <a:cubicBezTo>
                    <a:pt x="97582" y="262598"/>
                    <a:pt x="121848" y="280825"/>
                    <a:pt x="147563" y="300117"/>
                  </a:cubicBezTo>
                  <a:cubicBezTo>
                    <a:pt x="172226" y="318631"/>
                    <a:pt x="197721" y="337774"/>
                    <a:pt x="216741" y="363611"/>
                  </a:cubicBezTo>
                  <a:cubicBezTo>
                    <a:pt x="229899" y="381497"/>
                    <a:pt x="235597" y="404984"/>
                    <a:pt x="241117" y="427707"/>
                  </a:cubicBezTo>
                  <a:cubicBezTo>
                    <a:pt x="246828" y="451303"/>
                    <a:pt x="252239" y="473602"/>
                    <a:pt x="264809" y="485790"/>
                  </a:cubicBezTo>
                  <a:cubicBezTo>
                    <a:pt x="288816" y="509072"/>
                    <a:pt x="372190" y="514196"/>
                    <a:pt x="404190" y="494357"/>
                  </a:cubicBezTo>
                  <a:cubicBezTo>
                    <a:pt x="449826" y="466074"/>
                    <a:pt x="456043" y="398822"/>
                    <a:pt x="461535" y="339496"/>
                  </a:cubicBezTo>
                  <a:cubicBezTo>
                    <a:pt x="463298" y="320462"/>
                    <a:pt x="464951" y="302495"/>
                    <a:pt x="467834" y="286454"/>
                  </a:cubicBezTo>
                  <a:cubicBezTo>
                    <a:pt x="472070" y="262844"/>
                    <a:pt x="477713" y="238646"/>
                    <a:pt x="483697" y="213013"/>
                  </a:cubicBezTo>
                  <a:cubicBezTo>
                    <a:pt x="497962" y="151924"/>
                    <a:pt x="512705" y="88744"/>
                    <a:pt x="508087" y="31658"/>
                  </a:cubicBezTo>
                  <a:lnTo>
                    <a:pt x="535318" y="29458"/>
                  </a:lnTo>
                  <a:cubicBezTo>
                    <a:pt x="540291" y="90807"/>
                    <a:pt x="525057" y="156105"/>
                    <a:pt x="510314" y="219230"/>
                  </a:cubicBezTo>
                  <a:cubicBezTo>
                    <a:pt x="504411" y="244494"/>
                    <a:pt x="498837" y="268364"/>
                    <a:pt x="494737" y="291264"/>
                  </a:cubicBezTo>
                  <a:cubicBezTo>
                    <a:pt x="492059" y="306170"/>
                    <a:pt x="490461" y="323578"/>
                    <a:pt x="488753" y="342010"/>
                  </a:cubicBezTo>
                  <a:cubicBezTo>
                    <a:pt x="482973" y="404438"/>
                    <a:pt x="475786" y="482128"/>
                    <a:pt x="418591" y="517585"/>
                  </a:cubicBezTo>
                  <a:cubicBezTo>
                    <a:pt x="401280" y="528324"/>
                    <a:pt x="372737" y="533926"/>
                    <a:pt x="343169" y="533926"/>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4" name="Google Shape;154;p104"/>
            <p:cNvSpPr/>
            <p:nvPr/>
          </p:nvSpPr>
          <p:spPr>
            <a:xfrm>
              <a:off x="2638570" y="1324830"/>
              <a:ext cx="450894" cy="1284363"/>
            </a:xfrm>
            <a:custGeom>
              <a:rect b="b" l="l" r="r" t="t"/>
              <a:pathLst>
                <a:path extrusionOk="0" h="1284363" w="450893">
                  <a:moveTo>
                    <a:pt x="209357" y="1292602"/>
                  </a:moveTo>
                  <a:cubicBezTo>
                    <a:pt x="209357" y="1292602"/>
                    <a:pt x="209357" y="1292602"/>
                    <a:pt x="209357" y="1292602"/>
                  </a:cubicBezTo>
                  <a:cubicBezTo>
                    <a:pt x="147257" y="1292602"/>
                    <a:pt x="87862" y="1240422"/>
                    <a:pt x="37580" y="1141717"/>
                  </a:cubicBezTo>
                  <a:cubicBezTo>
                    <a:pt x="-28182" y="1012598"/>
                    <a:pt x="6209" y="863065"/>
                    <a:pt x="36542" y="731131"/>
                  </a:cubicBezTo>
                  <a:lnTo>
                    <a:pt x="41584" y="709160"/>
                  </a:lnTo>
                  <a:cubicBezTo>
                    <a:pt x="68664" y="590138"/>
                    <a:pt x="100787" y="472140"/>
                    <a:pt x="134440" y="367929"/>
                  </a:cubicBezTo>
                  <a:cubicBezTo>
                    <a:pt x="149292" y="321938"/>
                    <a:pt x="154020" y="258908"/>
                    <a:pt x="158583" y="197956"/>
                  </a:cubicBezTo>
                  <a:cubicBezTo>
                    <a:pt x="166549" y="91736"/>
                    <a:pt x="173422" y="0"/>
                    <a:pt x="232858" y="0"/>
                  </a:cubicBezTo>
                  <a:lnTo>
                    <a:pt x="236643" y="0"/>
                  </a:lnTo>
                  <a:lnTo>
                    <a:pt x="239881" y="1940"/>
                  </a:lnTo>
                  <a:cubicBezTo>
                    <a:pt x="262685" y="15604"/>
                    <a:pt x="281582" y="23433"/>
                    <a:pt x="299850" y="30989"/>
                  </a:cubicBezTo>
                  <a:cubicBezTo>
                    <a:pt x="334446" y="45308"/>
                    <a:pt x="364314" y="57673"/>
                    <a:pt x="399265" y="102640"/>
                  </a:cubicBezTo>
                  <a:cubicBezTo>
                    <a:pt x="438315" y="152908"/>
                    <a:pt x="454315" y="194663"/>
                    <a:pt x="458277" y="256722"/>
                  </a:cubicBezTo>
                  <a:cubicBezTo>
                    <a:pt x="464645" y="356643"/>
                    <a:pt x="434981" y="479286"/>
                    <a:pt x="376884" y="593185"/>
                  </a:cubicBezTo>
                  <a:cubicBezTo>
                    <a:pt x="314825" y="714858"/>
                    <a:pt x="296448" y="810802"/>
                    <a:pt x="309114" y="947191"/>
                  </a:cubicBezTo>
                  <a:cubicBezTo>
                    <a:pt x="310999" y="967467"/>
                    <a:pt x="316670" y="992376"/>
                    <a:pt x="322668" y="1018733"/>
                  </a:cubicBezTo>
                  <a:cubicBezTo>
                    <a:pt x="342589" y="1106233"/>
                    <a:pt x="367375" y="1215117"/>
                    <a:pt x="281691" y="1269580"/>
                  </a:cubicBezTo>
                  <a:cubicBezTo>
                    <a:pt x="257671" y="1284855"/>
                    <a:pt x="233336" y="1292602"/>
                    <a:pt x="209357" y="1292602"/>
                  </a:cubicBezTo>
                  <a:close/>
                  <a:moveTo>
                    <a:pt x="229606" y="27614"/>
                  </a:moveTo>
                  <a:cubicBezTo>
                    <a:pt x="198331" y="33298"/>
                    <a:pt x="191704" y="121700"/>
                    <a:pt x="185828" y="200005"/>
                  </a:cubicBezTo>
                  <a:cubicBezTo>
                    <a:pt x="181142" y="262557"/>
                    <a:pt x="176291" y="327239"/>
                    <a:pt x="160442" y="376332"/>
                  </a:cubicBezTo>
                  <a:cubicBezTo>
                    <a:pt x="127021" y="479792"/>
                    <a:pt x="95144" y="596983"/>
                    <a:pt x="68227" y="715226"/>
                  </a:cubicBezTo>
                  <a:lnTo>
                    <a:pt x="63172" y="737252"/>
                  </a:lnTo>
                  <a:cubicBezTo>
                    <a:pt x="33877" y="864650"/>
                    <a:pt x="675" y="1009045"/>
                    <a:pt x="61928" y="1129297"/>
                  </a:cubicBezTo>
                  <a:cubicBezTo>
                    <a:pt x="93532" y="1191329"/>
                    <a:pt x="144742" y="1265262"/>
                    <a:pt x="209343" y="1265262"/>
                  </a:cubicBezTo>
                  <a:lnTo>
                    <a:pt x="209343" y="1265262"/>
                  </a:lnTo>
                  <a:cubicBezTo>
                    <a:pt x="228048" y="1265262"/>
                    <a:pt x="247450" y="1258949"/>
                    <a:pt x="267017" y="1246516"/>
                  </a:cubicBezTo>
                  <a:cubicBezTo>
                    <a:pt x="336440" y="1202397"/>
                    <a:pt x="314962" y="1108037"/>
                    <a:pt x="296010" y="1024785"/>
                  </a:cubicBezTo>
                  <a:cubicBezTo>
                    <a:pt x="289807" y="997513"/>
                    <a:pt x="283946" y="971771"/>
                    <a:pt x="281896" y="949691"/>
                  </a:cubicBezTo>
                  <a:cubicBezTo>
                    <a:pt x="268697" y="807564"/>
                    <a:pt x="287840" y="707561"/>
                    <a:pt x="352536" y="580751"/>
                  </a:cubicBezTo>
                  <a:cubicBezTo>
                    <a:pt x="408474" y="471102"/>
                    <a:pt x="437072" y="353610"/>
                    <a:pt x="430992" y="258444"/>
                  </a:cubicBezTo>
                  <a:cubicBezTo>
                    <a:pt x="427371" y="201782"/>
                    <a:pt x="413420" y="165396"/>
                    <a:pt x="377677" y="119391"/>
                  </a:cubicBezTo>
                  <a:cubicBezTo>
                    <a:pt x="347180" y="80136"/>
                    <a:pt x="322941" y="70107"/>
                    <a:pt x="289384" y="56225"/>
                  </a:cubicBezTo>
                  <a:cubicBezTo>
                    <a:pt x="272058" y="49065"/>
                    <a:pt x="252506" y="40977"/>
                    <a:pt x="229606" y="27614"/>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5" name="Google Shape;155;p104"/>
            <p:cNvSpPr/>
            <p:nvPr/>
          </p:nvSpPr>
          <p:spPr>
            <a:xfrm>
              <a:off x="3337482" y="4951862"/>
              <a:ext cx="1967535" cy="2117833"/>
            </a:xfrm>
            <a:custGeom>
              <a:rect b="b" l="l" r="r" t="t"/>
              <a:pathLst>
                <a:path extrusionOk="0" h="2117833" w="1967535">
                  <a:moveTo>
                    <a:pt x="1966571" y="2125618"/>
                  </a:moveTo>
                  <a:cubicBezTo>
                    <a:pt x="1911098" y="2125618"/>
                    <a:pt x="1856649" y="2061167"/>
                    <a:pt x="1812502" y="2008919"/>
                  </a:cubicBezTo>
                  <a:cubicBezTo>
                    <a:pt x="1801817" y="1996266"/>
                    <a:pt x="1791720" y="1984311"/>
                    <a:pt x="1783317" y="1975511"/>
                  </a:cubicBezTo>
                  <a:cubicBezTo>
                    <a:pt x="1706747" y="1895225"/>
                    <a:pt x="1650467" y="1819174"/>
                    <a:pt x="1611240" y="1742987"/>
                  </a:cubicBezTo>
                  <a:cubicBezTo>
                    <a:pt x="1549221" y="1622571"/>
                    <a:pt x="1522536" y="1508181"/>
                    <a:pt x="1521976" y="1360506"/>
                  </a:cubicBezTo>
                  <a:cubicBezTo>
                    <a:pt x="1521334" y="1190970"/>
                    <a:pt x="1589119" y="1041752"/>
                    <a:pt x="1654662" y="897438"/>
                  </a:cubicBezTo>
                  <a:cubicBezTo>
                    <a:pt x="1705258" y="786068"/>
                    <a:pt x="1757575" y="670885"/>
                    <a:pt x="1776430" y="548871"/>
                  </a:cubicBezTo>
                  <a:cubicBezTo>
                    <a:pt x="1801599" y="385988"/>
                    <a:pt x="1804946" y="95244"/>
                    <a:pt x="1657846" y="38691"/>
                  </a:cubicBezTo>
                  <a:cubicBezTo>
                    <a:pt x="1578147" y="8058"/>
                    <a:pt x="1447443" y="45769"/>
                    <a:pt x="1360953" y="70719"/>
                  </a:cubicBezTo>
                  <a:lnTo>
                    <a:pt x="1339856" y="76771"/>
                  </a:lnTo>
                  <a:cubicBezTo>
                    <a:pt x="1279846" y="93782"/>
                    <a:pt x="1218798" y="109099"/>
                    <a:pt x="1159758" y="123924"/>
                  </a:cubicBezTo>
                  <a:cubicBezTo>
                    <a:pt x="1093258" y="140621"/>
                    <a:pt x="1024504" y="157864"/>
                    <a:pt x="957649" y="177471"/>
                  </a:cubicBezTo>
                  <a:cubicBezTo>
                    <a:pt x="714973" y="248548"/>
                    <a:pt x="514325" y="186257"/>
                    <a:pt x="277237" y="97430"/>
                  </a:cubicBezTo>
                  <a:cubicBezTo>
                    <a:pt x="225152" y="77906"/>
                    <a:pt x="131106" y="54760"/>
                    <a:pt x="86564" y="119019"/>
                  </a:cubicBezTo>
                  <a:cubicBezTo>
                    <a:pt x="59360" y="158274"/>
                    <a:pt x="65440" y="241102"/>
                    <a:pt x="70332" y="307643"/>
                  </a:cubicBezTo>
                  <a:cubicBezTo>
                    <a:pt x="72039" y="330925"/>
                    <a:pt x="73652" y="352923"/>
                    <a:pt x="73652" y="370822"/>
                  </a:cubicBezTo>
                  <a:cubicBezTo>
                    <a:pt x="73652" y="462777"/>
                    <a:pt x="59387" y="540618"/>
                    <a:pt x="44275" y="623036"/>
                  </a:cubicBezTo>
                  <a:cubicBezTo>
                    <a:pt x="40286" y="644870"/>
                    <a:pt x="36200" y="667087"/>
                    <a:pt x="32306" y="690041"/>
                  </a:cubicBezTo>
                  <a:cubicBezTo>
                    <a:pt x="7070" y="838795"/>
                    <a:pt x="74704" y="894774"/>
                    <a:pt x="206529" y="988806"/>
                  </a:cubicBezTo>
                  <a:cubicBezTo>
                    <a:pt x="233842" y="1008290"/>
                    <a:pt x="262521" y="1027173"/>
                    <a:pt x="290258" y="1045427"/>
                  </a:cubicBezTo>
                  <a:cubicBezTo>
                    <a:pt x="396204" y="1115152"/>
                    <a:pt x="505758" y="1187240"/>
                    <a:pt x="566711" y="1310498"/>
                  </a:cubicBezTo>
                  <a:cubicBezTo>
                    <a:pt x="700776" y="1581595"/>
                    <a:pt x="715642" y="1922798"/>
                    <a:pt x="715820" y="2056932"/>
                  </a:cubicBezTo>
                  <a:lnTo>
                    <a:pt x="688493" y="2056959"/>
                  </a:lnTo>
                  <a:cubicBezTo>
                    <a:pt x="688138" y="1777528"/>
                    <a:pt x="634809" y="1509875"/>
                    <a:pt x="542212" y="1322618"/>
                  </a:cubicBezTo>
                  <a:cubicBezTo>
                    <a:pt x="484552" y="1206000"/>
                    <a:pt x="382883" y="1139076"/>
                    <a:pt x="275242" y="1068259"/>
                  </a:cubicBezTo>
                  <a:cubicBezTo>
                    <a:pt x="247287" y="1049854"/>
                    <a:pt x="218389" y="1030848"/>
                    <a:pt x="190665" y="1011064"/>
                  </a:cubicBezTo>
                  <a:cubicBezTo>
                    <a:pt x="70782" y="925558"/>
                    <a:pt x="-23919" y="858020"/>
                    <a:pt x="5362" y="685478"/>
                  </a:cubicBezTo>
                  <a:cubicBezTo>
                    <a:pt x="9283" y="662386"/>
                    <a:pt x="13369" y="640047"/>
                    <a:pt x="17399" y="618103"/>
                  </a:cubicBezTo>
                  <a:cubicBezTo>
                    <a:pt x="32265" y="536942"/>
                    <a:pt x="46325" y="460277"/>
                    <a:pt x="46325" y="370809"/>
                  </a:cubicBezTo>
                  <a:cubicBezTo>
                    <a:pt x="46325" y="353921"/>
                    <a:pt x="44740" y="332401"/>
                    <a:pt x="43073" y="309624"/>
                  </a:cubicBezTo>
                  <a:cubicBezTo>
                    <a:pt x="37881" y="238779"/>
                    <a:pt x="31404" y="150622"/>
                    <a:pt x="64115" y="103442"/>
                  </a:cubicBezTo>
                  <a:cubicBezTo>
                    <a:pt x="119206" y="23935"/>
                    <a:pt x="227297" y="49499"/>
                    <a:pt x="286842" y="71825"/>
                  </a:cubicBezTo>
                  <a:cubicBezTo>
                    <a:pt x="526841" y="161772"/>
                    <a:pt x="714918" y="220115"/>
                    <a:pt x="949970" y="151237"/>
                  </a:cubicBezTo>
                  <a:cubicBezTo>
                    <a:pt x="1017344" y="131494"/>
                    <a:pt x="1086372" y="114168"/>
                    <a:pt x="1153118" y="97417"/>
                  </a:cubicBezTo>
                  <a:cubicBezTo>
                    <a:pt x="1211967" y="82660"/>
                    <a:pt x="1272796" y="67384"/>
                    <a:pt x="1332410" y="50483"/>
                  </a:cubicBezTo>
                  <a:lnTo>
                    <a:pt x="1353383" y="44471"/>
                  </a:lnTo>
                  <a:cubicBezTo>
                    <a:pt x="1443384" y="18497"/>
                    <a:pt x="1579390" y="-20731"/>
                    <a:pt x="1667656" y="13182"/>
                  </a:cubicBezTo>
                  <a:cubicBezTo>
                    <a:pt x="1868755" y="90489"/>
                    <a:pt x="1810712" y="505926"/>
                    <a:pt x="1803443" y="553038"/>
                  </a:cubicBezTo>
                  <a:cubicBezTo>
                    <a:pt x="1784014" y="678769"/>
                    <a:pt x="1730904" y="795687"/>
                    <a:pt x="1679557" y="908738"/>
                  </a:cubicBezTo>
                  <a:cubicBezTo>
                    <a:pt x="1615230" y="1050360"/>
                    <a:pt x="1548688" y="1196818"/>
                    <a:pt x="1549317" y="1360397"/>
                  </a:cubicBezTo>
                  <a:cubicBezTo>
                    <a:pt x="1549863" y="1505380"/>
                    <a:pt x="1574854" y="1612610"/>
                    <a:pt x="1635560" y="1730471"/>
                  </a:cubicBezTo>
                  <a:cubicBezTo>
                    <a:pt x="1673572" y="1804295"/>
                    <a:pt x="1728376" y="1878269"/>
                    <a:pt x="1803115" y="1956642"/>
                  </a:cubicBezTo>
                  <a:cubicBezTo>
                    <a:pt x="1812078" y="1966043"/>
                    <a:pt x="1822449" y="1978312"/>
                    <a:pt x="1833407" y="1991293"/>
                  </a:cubicBezTo>
                  <a:cubicBezTo>
                    <a:pt x="1873209" y="2038390"/>
                    <a:pt x="1927808" y="2103292"/>
                    <a:pt x="1971380" y="2098031"/>
                  </a:cubicBezTo>
                  <a:lnTo>
                    <a:pt x="1974428" y="2125195"/>
                  </a:lnTo>
                  <a:cubicBezTo>
                    <a:pt x="1971777" y="2125495"/>
                    <a:pt x="1969167" y="2125618"/>
                    <a:pt x="1966571" y="2125618"/>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6" name="Google Shape;156;p104"/>
            <p:cNvSpPr/>
            <p:nvPr/>
          </p:nvSpPr>
          <p:spPr>
            <a:xfrm>
              <a:off x="3929082" y="5470797"/>
              <a:ext cx="915450" cy="1557632"/>
            </a:xfrm>
            <a:custGeom>
              <a:rect b="b" l="l" r="r" t="t"/>
              <a:pathLst>
                <a:path extrusionOk="0" h="1557632" w="915450">
                  <a:moveTo>
                    <a:pt x="458988" y="1565542"/>
                  </a:moveTo>
                  <a:lnTo>
                    <a:pt x="431661" y="1565173"/>
                  </a:lnTo>
                  <a:cubicBezTo>
                    <a:pt x="432398" y="1510711"/>
                    <a:pt x="439654" y="1455716"/>
                    <a:pt x="446677" y="1402565"/>
                  </a:cubicBezTo>
                  <a:cubicBezTo>
                    <a:pt x="456432" y="1328686"/>
                    <a:pt x="466516" y="1252294"/>
                    <a:pt x="459193" y="1176244"/>
                  </a:cubicBezTo>
                  <a:cubicBezTo>
                    <a:pt x="443001" y="1008115"/>
                    <a:pt x="399989" y="846832"/>
                    <a:pt x="344146" y="744793"/>
                  </a:cubicBezTo>
                  <a:cubicBezTo>
                    <a:pt x="303498" y="670532"/>
                    <a:pt x="242408" y="600999"/>
                    <a:pt x="183341" y="533748"/>
                  </a:cubicBezTo>
                  <a:cubicBezTo>
                    <a:pt x="173572" y="522626"/>
                    <a:pt x="163912" y="511627"/>
                    <a:pt x="154457" y="500737"/>
                  </a:cubicBezTo>
                  <a:cubicBezTo>
                    <a:pt x="138512" y="482373"/>
                    <a:pt x="121050" y="465294"/>
                    <a:pt x="104162" y="448788"/>
                  </a:cubicBezTo>
                  <a:cubicBezTo>
                    <a:pt x="45750" y="391702"/>
                    <a:pt x="-9422" y="337787"/>
                    <a:pt x="1358" y="239833"/>
                  </a:cubicBezTo>
                  <a:cubicBezTo>
                    <a:pt x="9679" y="164152"/>
                    <a:pt x="49030" y="101491"/>
                    <a:pt x="115147" y="58629"/>
                  </a:cubicBezTo>
                  <a:cubicBezTo>
                    <a:pt x="208441" y="-1818"/>
                    <a:pt x="349598" y="-17217"/>
                    <a:pt x="466421" y="20357"/>
                  </a:cubicBezTo>
                  <a:cubicBezTo>
                    <a:pt x="618754" y="69368"/>
                    <a:pt x="647530" y="241186"/>
                    <a:pt x="655577" y="402784"/>
                  </a:cubicBezTo>
                  <a:cubicBezTo>
                    <a:pt x="658775" y="466879"/>
                    <a:pt x="657176" y="532381"/>
                    <a:pt x="655632" y="595725"/>
                  </a:cubicBezTo>
                  <a:cubicBezTo>
                    <a:pt x="653760" y="672254"/>
                    <a:pt x="651834" y="751379"/>
                    <a:pt x="658419" y="827853"/>
                  </a:cubicBezTo>
                  <a:cubicBezTo>
                    <a:pt x="668284" y="942284"/>
                    <a:pt x="698193" y="1075134"/>
                    <a:pt x="742641" y="1201931"/>
                  </a:cubicBezTo>
                  <a:cubicBezTo>
                    <a:pt x="762685" y="1259140"/>
                    <a:pt x="798770" y="1308492"/>
                    <a:pt x="833666" y="1356218"/>
                  </a:cubicBezTo>
                  <a:cubicBezTo>
                    <a:pt x="859285" y="1391251"/>
                    <a:pt x="885656" y="1427336"/>
                    <a:pt x="906028" y="1466796"/>
                  </a:cubicBezTo>
                  <a:lnTo>
                    <a:pt x="909307" y="1465827"/>
                  </a:lnTo>
                  <a:cubicBezTo>
                    <a:pt x="910441" y="1469611"/>
                    <a:pt x="910715" y="1473068"/>
                    <a:pt x="910632" y="1476006"/>
                  </a:cubicBezTo>
                  <a:cubicBezTo>
                    <a:pt x="911944" y="1478684"/>
                    <a:pt x="913215" y="1481403"/>
                    <a:pt x="914458" y="1484122"/>
                  </a:cubicBezTo>
                  <a:lnTo>
                    <a:pt x="926537" y="1510547"/>
                  </a:lnTo>
                  <a:lnTo>
                    <a:pt x="898486" y="1503005"/>
                  </a:lnTo>
                  <a:cubicBezTo>
                    <a:pt x="887118" y="1499944"/>
                    <a:pt x="881803" y="1492580"/>
                    <a:pt x="882663" y="1481102"/>
                  </a:cubicBezTo>
                  <a:cubicBezTo>
                    <a:pt x="863316" y="1443104"/>
                    <a:pt x="838121" y="1408618"/>
                    <a:pt x="811600" y="1372355"/>
                  </a:cubicBezTo>
                  <a:cubicBezTo>
                    <a:pt x="775528" y="1323016"/>
                    <a:pt x="738241" y="1271997"/>
                    <a:pt x="716844" y="1210976"/>
                  </a:cubicBezTo>
                  <a:cubicBezTo>
                    <a:pt x="671659" y="1082061"/>
                    <a:pt x="641244" y="946848"/>
                    <a:pt x="631188" y="830203"/>
                  </a:cubicBezTo>
                  <a:cubicBezTo>
                    <a:pt x="624465" y="752212"/>
                    <a:pt x="626406" y="672322"/>
                    <a:pt x="628305" y="595055"/>
                  </a:cubicBezTo>
                  <a:cubicBezTo>
                    <a:pt x="629835" y="532203"/>
                    <a:pt x="631420" y="467234"/>
                    <a:pt x="628278" y="404136"/>
                  </a:cubicBezTo>
                  <a:cubicBezTo>
                    <a:pt x="620681" y="251857"/>
                    <a:pt x="594515" y="90273"/>
                    <a:pt x="458045" y="46359"/>
                  </a:cubicBezTo>
                  <a:cubicBezTo>
                    <a:pt x="348628" y="11162"/>
                    <a:pt x="216789" y="25303"/>
                    <a:pt x="129999" y="81543"/>
                  </a:cubicBezTo>
                  <a:cubicBezTo>
                    <a:pt x="71001" y="119786"/>
                    <a:pt x="35913" y="175533"/>
                    <a:pt x="28521" y="242798"/>
                  </a:cubicBezTo>
                  <a:cubicBezTo>
                    <a:pt x="19202" y="327512"/>
                    <a:pt x="67421" y="374651"/>
                    <a:pt x="123263" y="429222"/>
                  </a:cubicBezTo>
                  <a:cubicBezTo>
                    <a:pt x="140547" y="446110"/>
                    <a:pt x="158419" y="463599"/>
                    <a:pt x="175102" y="482810"/>
                  </a:cubicBezTo>
                  <a:cubicBezTo>
                    <a:pt x="184503" y="493659"/>
                    <a:pt x="194149" y="504617"/>
                    <a:pt x="203864" y="515685"/>
                  </a:cubicBezTo>
                  <a:cubicBezTo>
                    <a:pt x="263915" y="584056"/>
                    <a:pt x="326015" y="654751"/>
                    <a:pt x="368112" y="731649"/>
                  </a:cubicBezTo>
                  <a:cubicBezTo>
                    <a:pt x="451063" y="883176"/>
                    <a:pt x="478472" y="1091202"/>
                    <a:pt x="486410" y="1173620"/>
                  </a:cubicBezTo>
                  <a:cubicBezTo>
                    <a:pt x="494034" y="1252786"/>
                    <a:pt x="483746" y="1330750"/>
                    <a:pt x="473785" y="1406144"/>
                  </a:cubicBezTo>
                  <a:cubicBezTo>
                    <a:pt x="466844" y="1458517"/>
                    <a:pt x="459698" y="1512678"/>
                    <a:pt x="458988" y="1565542"/>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7" name="Google Shape;157;p104"/>
            <p:cNvSpPr/>
            <p:nvPr/>
          </p:nvSpPr>
          <p:spPr>
            <a:xfrm>
              <a:off x="5131692" y="4380332"/>
              <a:ext cx="2855659" cy="2623380"/>
            </a:xfrm>
            <a:custGeom>
              <a:rect b="b" l="l" r="r" t="t"/>
              <a:pathLst>
                <a:path extrusionOk="0" h="2623380" w="2855658">
                  <a:moveTo>
                    <a:pt x="293119" y="2635035"/>
                  </a:moveTo>
                  <a:lnTo>
                    <a:pt x="269139" y="2621931"/>
                  </a:lnTo>
                  <a:cubicBezTo>
                    <a:pt x="281737" y="2598868"/>
                    <a:pt x="229966" y="2524894"/>
                    <a:pt x="202147" y="2485160"/>
                  </a:cubicBezTo>
                  <a:cubicBezTo>
                    <a:pt x="190301" y="2468231"/>
                    <a:pt x="180081" y="2453611"/>
                    <a:pt x="173673" y="2442531"/>
                  </a:cubicBezTo>
                  <a:cubicBezTo>
                    <a:pt x="121028" y="2351341"/>
                    <a:pt x="82674" y="2271983"/>
                    <a:pt x="52943" y="2192776"/>
                  </a:cubicBezTo>
                  <a:cubicBezTo>
                    <a:pt x="8714" y="2074984"/>
                    <a:pt x="-18545" y="1897742"/>
                    <a:pt x="14917" y="1786918"/>
                  </a:cubicBezTo>
                  <a:cubicBezTo>
                    <a:pt x="31259" y="1732783"/>
                    <a:pt x="67604" y="1685275"/>
                    <a:pt x="102746" y="1639298"/>
                  </a:cubicBezTo>
                  <a:cubicBezTo>
                    <a:pt x="129225" y="1604675"/>
                    <a:pt x="154230" y="1571964"/>
                    <a:pt x="171350" y="1536767"/>
                  </a:cubicBezTo>
                  <a:lnTo>
                    <a:pt x="185642" y="1507541"/>
                  </a:lnTo>
                  <a:cubicBezTo>
                    <a:pt x="228832" y="1419439"/>
                    <a:pt x="277788" y="1319587"/>
                    <a:pt x="294635" y="1226061"/>
                  </a:cubicBezTo>
                  <a:cubicBezTo>
                    <a:pt x="329695" y="1031493"/>
                    <a:pt x="292258" y="840369"/>
                    <a:pt x="176802" y="624623"/>
                  </a:cubicBezTo>
                  <a:cubicBezTo>
                    <a:pt x="90408" y="463162"/>
                    <a:pt x="50893" y="331105"/>
                    <a:pt x="48693" y="196452"/>
                  </a:cubicBezTo>
                  <a:cubicBezTo>
                    <a:pt x="47805" y="141675"/>
                    <a:pt x="75446" y="65365"/>
                    <a:pt x="130004" y="25468"/>
                  </a:cubicBezTo>
                  <a:cubicBezTo>
                    <a:pt x="165502" y="-493"/>
                    <a:pt x="206383" y="-6737"/>
                    <a:pt x="248289" y="7336"/>
                  </a:cubicBezTo>
                  <a:cubicBezTo>
                    <a:pt x="313231" y="29170"/>
                    <a:pt x="348756" y="138929"/>
                    <a:pt x="372271" y="211550"/>
                  </a:cubicBezTo>
                  <a:cubicBezTo>
                    <a:pt x="376179" y="223629"/>
                    <a:pt x="379717" y="234573"/>
                    <a:pt x="382969" y="243727"/>
                  </a:cubicBezTo>
                  <a:cubicBezTo>
                    <a:pt x="403738" y="302385"/>
                    <a:pt x="418850" y="365756"/>
                    <a:pt x="433483" y="427050"/>
                  </a:cubicBezTo>
                  <a:cubicBezTo>
                    <a:pt x="441340" y="459938"/>
                    <a:pt x="448745" y="491009"/>
                    <a:pt x="456998" y="521532"/>
                  </a:cubicBezTo>
                  <a:cubicBezTo>
                    <a:pt x="508550" y="712302"/>
                    <a:pt x="627763" y="930507"/>
                    <a:pt x="768114" y="1090984"/>
                  </a:cubicBezTo>
                  <a:cubicBezTo>
                    <a:pt x="935451" y="1282327"/>
                    <a:pt x="1184808" y="1425793"/>
                    <a:pt x="1418849" y="1465376"/>
                  </a:cubicBezTo>
                  <a:cubicBezTo>
                    <a:pt x="1562083" y="1489601"/>
                    <a:pt x="1709280" y="1488057"/>
                    <a:pt x="1851584" y="1486472"/>
                  </a:cubicBezTo>
                  <a:cubicBezTo>
                    <a:pt x="1925490" y="1485652"/>
                    <a:pt x="2001923" y="1484846"/>
                    <a:pt x="2077468" y="1487593"/>
                  </a:cubicBezTo>
                  <a:cubicBezTo>
                    <a:pt x="2389077" y="1498878"/>
                    <a:pt x="2640566" y="1742498"/>
                    <a:pt x="2751582" y="1978943"/>
                  </a:cubicBezTo>
                  <a:cubicBezTo>
                    <a:pt x="2834478" y="2155530"/>
                    <a:pt x="2863704" y="2424481"/>
                    <a:pt x="2863526" y="2601135"/>
                  </a:cubicBezTo>
                  <a:lnTo>
                    <a:pt x="2836199" y="2601108"/>
                  </a:lnTo>
                  <a:cubicBezTo>
                    <a:pt x="2836377" y="2427268"/>
                    <a:pt x="2807834" y="2163058"/>
                    <a:pt x="2726837" y="1990544"/>
                  </a:cubicBezTo>
                  <a:cubicBezTo>
                    <a:pt x="2619360" y="1761613"/>
                    <a:pt x="2376561" y="1525755"/>
                    <a:pt x="2076471" y="1514879"/>
                  </a:cubicBezTo>
                  <a:cubicBezTo>
                    <a:pt x="2001609" y="1512159"/>
                    <a:pt x="1925462" y="1512965"/>
                    <a:pt x="1851871" y="1513785"/>
                  </a:cubicBezTo>
                  <a:cubicBezTo>
                    <a:pt x="1708364" y="1515357"/>
                    <a:pt x="1559952" y="1516928"/>
                    <a:pt x="1414286" y="1492320"/>
                  </a:cubicBezTo>
                  <a:cubicBezTo>
                    <a:pt x="1174315" y="1451712"/>
                    <a:pt x="918822" y="1304817"/>
                    <a:pt x="747537" y="1108951"/>
                  </a:cubicBezTo>
                  <a:cubicBezTo>
                    <a:pt x="604631" y="945537"/>
                    <a:pt x="483191" y="723177"/>
                    <a:pt x="430614" y="528638"/>
                  </a:cubicBezTo>
                  <a:cubicBezTo>
                    <a:pt x="422266" y="497717"/>
                    <a:pt x="414450" y="465007"/>
                    <a:pt x="406907" y="433362"/>
                  </a:cubicBezTo>
                  <a:cubicBezTo>
                    <a:pt x="392452" y="372765"/>
                    <a:pt x="377504" y="310104"/>
                    <a:pt x="357214" y="252827"/>
                  </a:cubicBezTo>
                  <a:cubicBezTo>
                    <a:pt x="353894" y="243454"/>
                    <a:pt x="350273" y="232264"/>
                    <a:pt x="346283" y="219939"/>
                  </a:cubicBezTo>
                  <a:cubicBezTo>
                    <a:pt x="325788" y="156623"/>
                    <a:pt x="291479" y="50650"/>
                    <a:pt x="239585" y="33215"/>
                  </a:cubicBezTo>
                  <a:cubicBezTo>
                    <a:pt x="206001" y="21888"/>
                    <a:pt x="174561" y="26725"/>
                    <a:pt x="146155" y="47493"/>
                  </a:cubicBezTo>
                  <a:cubicBezTo>
                    <a:pt x="99084" y="81911"/>
                    <a:pt x="75255" y="148234"/>
                    <a:pt x="76034" y="195960"/>
                  </a:cubicBezTo>
                  <a:cubicBezTo>
                    <a:pt x="78165" y="326050"/>
                    <a:pt x="116682" y="454254"/>
                    <a:pt x="200918" y="611698"/>
                  </a:cubicBezTo>
                  <a:cubicBezTo>
                    <a:pt x="319421" y="833168"/>
                    <a:pt x="357747" y="1029908"/>
                    <a:pt x="321552" y="1230870"/>
                  </a:cubicBezTo>
                  <a:cubicBezTo>
                    <a:pt x="304022" y="1328127"/>
                    <a:pt x="254178" y="1429810"/>
                    <a:pt x="210195" y="1519510"/>
                  </a:cubicBezTo>
                  <a:lnTo>
                    <a:pt x="195944" y="1548668"/>
                  </a:lnTo>
                  <a:cubicBezTo>
                    <a:pt x="177635" y="1586325"/>
                    <a:pt x="150609" y="1621672"/>
                    <a:pt x="124471" y="1655844"/>
                  </a:cubicBezTo>
                  <a:cubicBezTo>
                    <a:pt x="90818" y="1699868"/>
                    <a:pt x="56003" y="1745394"/>
                    <a:pt x="41096" y="1794760"/>
                  </a:cubicBezTo>
                  <a:cubicBezTo>
                    <a:pt x="9383" y="1899777"/>
                    <a:pt x="35931" y="2069614"/>
                    <a:pt x="78534" y="2183116"/>
                  </a:cubicBezTo>
                  <a:cubicBezTo>
                    <a:pt x="107733" y="2260875"/>
                    <a:pt x="145485" y="2338962"/>
                    <a:pt x="197352" y="2428812"/>
                  </a:cubicBezTo>
                  <a:cubicBezTo>
                    <a:pt x="203158" y="2438869"/>
                    <a:pt x="213065" y="2453024"/>
                    <a:pt x="224542" y="2469434"/>
                  </a:cubicBezTo>
                  <a:cubicBezTo>
                    <a:pt x="275151" y="2541795"/>
                    <a:pt x="312329" y="2599892"/>
                    <a:pt x="293119" y="2635035"/>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8" name="Google Shape;158;p104"/>
            <p:cNvSpPr/>
            <p:nvPr/>
          </p:nvSpPr>
          <p:spPr>
            <a:xfrm>
              <a:off x="5485012" y="5921776"/>
              <a:ext cx="2049516" cy="1161392"/>
            </a:xfrm>
            <a:custGeom>
              <a:rect b="b" l="l" r="r" t="t"/>
              <a:pathLst>
                <a:path extrusionOk="0" h="1161392" w="2049516">
                  <a:moveTo>
                    <a:pt x="2052481" y="1169026"/>
                  </a:moveTo>
                  <a:lnTo>
                    <a:pt x="2025155" y="1169026"/>
                  </a:lnTo>
                  <a:lnTo>
                    <a:pt x="2025168" y="1146864"/>
                  </a:lnTo>
                  <a:cubicBezTo>
                    <a:pt x="2025278" y="998602"/>
                    <a:pt x="2025387" y="870575"/>
                    <a:pt x="1979068" y="729350"/>
                  </a:cubicBezTo>
                  <a:cubicBezTo>
                    <a:pt x="1927297" y="571496"/>
                    <a:pt x="1834085" y="475852"/>
                    <a:pt x="1657335" y="399241"/>
                  </a:cubicBezTo>
                  <a:cubicBezTo>
                    <a:pt x="1511983" y="336226"/>
                    <a:pt x="1344196" y="319939"/>
                    <a:pt x="1181915" y="304212"/>
                  </a:cubicBezTo>
                  <a:cubicBezTo>
                    <a:pt x="1100645" y="296328"/>
                    <a:pt x="1016588" y="288185"/>
                    <a:pt x="937709" y="274193"/>
                  </a:cubicBezTo>
                  <a:cubicBezTo>
                    <a:pt x="774827" y="245323"/>
                    <a:pt x="602476" y="210358"/>
                    <a:pt x="443311" y="129702"/>
                  </a:cubicBezTo>
                  <a:cubicBezTo>
                    <a:pt x="422078" y="118949"/>
                    <a:pt x="401801" y="106078"/>
                    <a:pt x="382194" y="93631"/>
                  </a:cubicBezTo>
                  <a:cubicBezTo>
                    <a:pt x="350249" y="73355"/>
                    <a:pt x="320080" y="54198"/>
                    <a:pt x="285689" y="43022"/>
                  </a:cubicBezTo>
                  <a:cubicBezTo>
                    <a:pt x="206264" y="17170"/>
                    <a:pt x="140324" y="23497"/>
                    <a:pt x="95016" y="61262"/>
                  </a:cubicBezTo>
                  <a:cubicBezTo>
                    <a:pt x="40102" y="107049"/>
                    <a:pt x="16984" y="195519"/>
                    <a:pt x="31549" y="304034"/>
                  </a:cubicBezTo>
                  <a:cubicBezTo>
                    <a:pt x="46251" y="413451"/>
                    <a:pt x="96342" y="517567"/>
                    <a:pt x="144792" y="618266"/>
                  </a:cubicBezTo>
                  <a:cubicBezTo>
                    <a:pt x="164208" y="658642"/>
                    <a:pt x="184293" y="700397"/>
                    <a:pt x="201481" y="741374"/>
                  </a:cubicBezTo>
                  <a:cubicBezTo>
                    <a:pt x="225871" y="799553"/>
                    <a:pt x="240655" y="873458"/>
                    <a:pt x="254946" y="944918"/>
                  </a:cubicBezTo>
                  <a:cubicBezTo>
                    <a:pt x="271438" y="1027377"/>
                    <a:pt x="287015" y="1105272"/>
                    <a:pt x="315448" y="1155458"/>
                  </a:cubicBezTo>
                  <a:lnTo>
                    <a:pt x="291674" y="1168930"/>
                  </a:lnTo>
                  <a:cubicBezTo>
                    <a:pt x="261081" y="1114933"/>
                    <a:pt x="245082" y="1034947"/>
                    <a:pt x="228152" y="950274"/>
                  </a:cubicBezTo>
                  <a:cubicBezTo>
                    <a:pt x="214134" y="880113"/>
                    <a:pt x="199623" y="807573"/>
                    <a:pt x="176286" y="751922"/>
                  </a:cubicBezTo>
                  <a:cubicBezTo>
                    <a:pt x="159384" y="711601"/>
                    <a:pt x="139450" y="670173"/>
                    <a:pt x="120184" y="630099"/>
                  </a:cubicBezTo>
                  <a:cubicBezTo>
                    <a:pt x="70818" y="527473"/>
                    <a:pt x="19758" y="421362"/>
                    <a:pt x="4482" y="307642"/>
                  </a:cubicBezTo>
                  <a:cubicBezTo>
                    <a:pt x="-11368" y="189631"/>
                    <a:pt x="15249" y="92169"/>
                    <a:pt x="77527" y="40262"/>
                  </a:cubicBezTo>
                  <a:cubicBezTo>
                    <a:pt x="114418" y="9519"/>
                    <a:pt x="181929" y="-19461"/>
                    <a:pt x="294161" y="17020"/>
                  </a:cubicBezTo>
                  <a:cubicBezTo>
                    <a:pt x="331817" y="29276"/>
                    <a:pt x="364869" y="50263"/>
                    <a:pt x="396841" y="70554"/>
                  </a:cubicBezTo>
                  <a:cubicBezTo>
                    <a:pt x="415915" y="82646"/>
                    <a:pt x="435618" y="95161"/>
                    <a:pt x="455676" y="105327"/>
                  </a:cubicBezTo>
                  <a:cubicBezTo>
                    <a:pt x="611644" y="184356"/>
                    <a:pt x="774950" y="217572"/>
                    <a:pt x="942491" y="247290"/>
                  </a:cubicBezTo>
                  <a:cubicBezTo>
                    <a:pt x="1020304" y="261090"/>
                    <a:pt x="1103815" y="269193"/>
                    <a:pt x="1184566" y="277022"/>
                  </a:cubicBezTo>
                  <a:cubicBezTo>
                    <a:pt x="1348937" y="292953"/>
                    <a:pt x="1518924" y="309432"/>
                    <a:pt x="1668197" y="374169"/>
                  </a:cubicBezTo>
                  <a:cubicBezTo>
                    <a:pt x="1850522" y="453198"/>
                    <a:pt x="1951263" y="556876"/>
                    <a:pt x="2005028" y="720838"/>
                  </a:cubicBezTo>
                  <a:cubicBezTo>
                    <a:pt x="2052700" y="866217"/>
                    <a:pt x="2052604" y="996279"/>
                    <a:pt x="2052495" y="1146878"/>
                  </a:cubicBezTo>
                  <a:lnTo>
                    <a:pt x="2052481" y="1169026"/>
                  </a:ln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9" name="Google Shape;159;p104"/>
            <p:cNvSpPr/>
            <p:nvPr/>
          </p:nvSpPr>
          <p:spPr>
            <a:xfrm>
              <a:off x="5979208" y="6429880"/>
              <a:ext cx="1161392" cy="601191"/>
            </a:xfrm>
            <a:custGeom>
              <a:rect b="b" l="l" r="r" t="t"/>
              <a:pathLst>
                <a:path extrusionOk="0" h="601191" w="1161392">
                  <a:moveTo>
                    <a:pt x="1161867" y="608400"/>
                  </a:moveTo>
                  <a:lnTo>
                    <a:pt x="1134882" y="604124"/>
                  </a:lnTo>
                  <a:cubicBezTo>
                    <a:pt x="1146468" y="531106"/>
                    <a:pt x="1105574" y="449590"/>
                    <a:pt x="1069516" y="377679"/>
                  </a:cubicBezTo>
                  <a:cubicBezTo>
                    <a:pt x="1059788" y="358277"/>
                    <a:pt x="1050592" y="339941"/>
                    <a:pt x="1042585" y="322192"/>
                  </a:cubicBezTo>
                  <a:cubicBezTo>
                    <a:pt x="1007224" y="243873"/>
                    <a:pt x="950849" y="201475"/>
                    <a:pt x="875017" y="196229"/>
                  </a:cubicBezTo>
                  <a:cubicBezTo>
                    <a:pt x="840817" y="193851"/>
                    <a:pt x="806276" y="192457"/>
                    <a:pt x="772855" y="191091"/>
                  </a:cubicBezTo>
                  <a:cubicBezTo>
                    <a:pt x="647001" y="185981"/>
                    <a:pt x="528130" y="181144"/>
                    <a:pt x="409094" y="129086"/>
                  </a:cubicBezTo>
                  <a:cubicBezTo>
                    <a:pt x="389855" y="120683"/>
                    <a:pt x="368786" y="109917"/>
                    <a:pt x="346488" y="98521"/>
                  </a:cubicBezTo>
                  <a:cubicBezTo>
                    <a:pt x="256295" y="52448"/>
                    <a:pt x="144009" y="-4911"/>
                    <a:pt x="64023" y="50208"/>
                  </a:cubicBezTo>
                  <a:cubicBezTo>
                    <a:pt x="15026" y="83956"/>
                    <a:pt x="26203" y="152397"/>
                    <a:pt x="35180" y="207378"/>
                  </a:cubicBezTo>
                  <a:lnTo>
                    <a:pt x="35808" y="211218"/>
                  </a:lnTo>
                  <a:cubicBezTo>
                    <a:pt x="51371" y="306766"/>
                    <a:pt x="130947" y="561944"/>
                    <a:pt x="174643" y="572479"/>
                  </a:cubicBezTo>
                  <a:lnTo>
                    <a:pt x="168235" y="599026"/>
                  </a:lnTo>
                  <a:cubicBezTo>
                    <a:pt x="95121" y="581388"/>
                    <a:pt x="17513" y="268864"/>
                    <a:pt x="8837" y="215590"/>
                  </a:cubicBezTo>
                  <a:lnTo>
                    <a:pt x="8208" y="211764"/>
                  </a:lnTo>
                  <a:cubicBezTo>
                    <a:pt x="-1465" y="152464"/>
                    <a:pt x="-14733" y="71263"/>
                    <a:pt x="48515" y="27690"/>
                  </a:cubicBezTo>
                  <a:cubicBezTo>
                    <a:pt x="141919" y="-36665"/>
                    <a:pt x="262253" y="24780"/>
                    <a:pt x="358922" y="74173"/>
                  </a:cubicBezTo>
                  <a:cubicBezTo>
                    <a:pt x="380838" y="85364"/>
                    <a:pt x="401551" y="95953"/>
                    <a:pt x="420038" y="104042"/>
                  </a:cubicBezTo>
                  <a:cubicBezTo>
                    <a:pt x="534374" y="154050"/>
                    <a:pt x="650759" y="158777"/>
                    <a:pt x="773962" y="163778"/>
                  </a:cubicBezTo>
                  <a:cubicBezTo>
                    <a:pt x="807574" y="165144"/>
                    <a:pt x="842320" y="166552"/>
                    <a:pt x="876903" y="168943"/>
                  </a:cubicBezTo>
                  <a:cubicBezTo>
                    <a:pt x="962326" y="174873"/>
                    <a:pt x="1028225" y="223965"/>
                    <a:pt x="1067467" y="310947"/>
                  </a:cubicBezTo>
                  <a:cubicBezTo>
                    <a:pt x="1075241" y="328190"/>
                    <a:pt x="1084314" y="346267"/>
                    <a:pt x="1093933" y="365410"/>
                  </a:cubicBezTo>
                  <a:cubicBezTo>
                    <a:pt x="1131862" y="441037"/>
                    <a:pt x="1174848" y="526733"/>
                    <a:pt x="1161867" y="608400"/>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0" name="Google Shape;160;p104"/>
            <p:cNvSpPr/>
            <p:nvPr/>
          </p:nvSpPr>
          <p:spPr>
            <a:xfrm>
              <a:off x="5849619" y="2351115"/>
              <a:ext cx="5820625" cy="4686560"/>
            </a:xfrm>
            <a:custGeom>
              <a:rect b="b" l="l" r="r" t="t"/>
              <a:pathLst>
                <a:path extrusionOk="0" h="4686559" w="5820625">
                  <a:moveTo>
                    <a:pt x="2823251" y="4694652"/>
                  </a:moveTo>
                  <a:lnTo>
                    <a:pt x="2797878" y="4684513"/>
                  </a:lnTo>
                  <a:cubicBezTo>
                    <a:pt x="2836504" y="4587831"/>
                    <a:pt x="2809793" y="4418159"/>
                    <a:pt x="2790281" y="4294272"/>
                  </a:cubicBezTo>
                  <a:cubicBezTo>
                    <a:pt x="2785882" y="4266317"/>
                    <a:pt x="2781728" y="4239919"/>
                    <a:pt x="2778586" y="4216377"/>
                  </a:cubicBezTo>
                  <a:cubicBezTo>
                    <a:pt x="2776208" y="4198533"/>
                    <a:pt x="2773980" y="4180866"/>
                    <a:pt x="2771781" y="4163349"/>
                  </a:cubicBezTo>
                  <a:cubicBezTo>
                    <a:pt x="2756396" y="4041075"/>
                    <a:pt x="2741885" y="3925578"/>
                    <a:pt x="2680209" y="3814918"/>
                  </a:cubicBezTo>
                  <a:cubicBezTo>
                    <a:pt x="2512121" y="3513338"/>
                    <a:pt x="2337215" y="3317541"/>
                    <a:pt x="2129776" y="3198724"/>
                  </a:cubicBezTo>
                  <a:cubicBezTo>
                    <a:pt x="1950908" y="3096262"/>
                    <a:pt x="1739098" y="3066995"/>
                    <a:pt x="1534283" y="3038711"/>
                  </a:cubicBezTo>
                  <a:cubicBezTo>
                    <a:pt x="1453437" y="3027548"/>
                    <a:pt x="1369843" y="3015989"/>
                    <a:pt x="1289776" y="3000099"/>
                  </a:cubicBezTo>
                  <a:cubicBezTo>
                    <a:pt x="1055243" y="2953575"/>
                    <a:pt x="788983" y="2890258"/>
                    <a:pt x="597395" y="2726925"/>
                  </a:cubicBezTo>
                  <a:cubicBezTo>
                    <a:pt x="426820" y="2581505"/>
                    <a:pt x="346725" y="2356045"/>
                    <a:pt x="269267" y="2138004"/>
                  </a:cubicBezTo>
                  <a:cubicBezTo>
                    <a:pt x="244358" y="2067856"/>
                    <a:pt x="220816" y="2001602"/>
                    <a:pt x="194569" y="1938695"/>
                  </a:cubicBezTo>
                  <a:cubicBezTo>
                    <a:pt x="183543" y="1912270"/>
                    <a:pt x="172270" y="1885886"/>
                    <a:pt x="160998" y="1859474"/>
                  </a:cubicBezTo>
                  <a:cubicBezTo>
                    <a:pt x="86068" y="1684008"/>
                    <a:pt x="8596" y="1502572"/>
                    <a:pt x="453" y="1301583"/>
                  </a:cubicBezTo>
                  <a:cubicBezTo>
                    <a:pt x="-6898" y="1120173"/>
                    <a:pt x="75328" y="1001274"/>
                    <a:pt x="244823" y="948219"/>
                  </a:cubicBezTo>
                  <a:cubicBezTo>
                    <a:pt x="397075" y="900574"/>
                    <a:pt x="480886" y="949845"/>
                    <a:pt x="591137" y="1064044"/>
                  </a:cubicBezTo>
                  <a:cubicBezTo>
                    <a:pt x="617425" y="1091275"/>
                    <a:pt x="641254" y="1120720"/>
                    <a:pt x="664291" y="1149208"/>
                  </a:cubicBezTo>
                  <a:cubicBezTo>
                    <a:pt x="712878" y="1209245"/>
                    <a:pt x="758746" y="1265935"/>
                    <a:pt x="827118" y="1305914"/>
                  </a:cubicBezTo>
                  <a:cubicBezTo>
                    <a:pt x="911462" y="1355225"/>
                    <a:pt x="1008200" y="1366866"/>
                    <a:pt x="1101739" y="1378098"/>
                  </a:cubicBezTo>
                  <a:cubicBezTo>
                    <a:pt x="1137087" y="1382347"/>
                    <a:pt x="1176151" y="1389001"/>
                    <a:pt x="1217523" y="1396038"/>
                  </a:cubicBezTo>
                  <a:cubicBezTo>
                    <a:pt x="1382523" y="1424144"/>
                    <a:pt x="1587871" y="1459081"/>
                    <a:pt x="1706511" y="1361387"/>
                  </a:cubicBezTo>
                  <a:cubicBezTo>
                    <a:pt x="1822295" y="1266044"/>
                    <a:pt x="1867849" y="1138086"/>
                    <a:pt x="1916053" y="1002613"/>
                  </a:cubicBezTo>
                  <a:cubicBezTo>
                    <a:pt x="1927544" y="970340"/>
                    <a:pt x="1939417" y="936960"/>
                    <a:pt x="1952248" y="904291"/>
                  </a:cubicBezTo>
                  <a:cubicBezTo>
                    <a:pt x="2031168" y="703411"/>
                    <a:pt x="2136923" y="514787"/>
                    <a:pt x="2374256" y="494961"/>
                  </a:cubicBezTo>
                  <a:cubicBezTo>
                    <a:pt x="2529965" y="481940"/>
                    <a:pt x="2667556" y="522233"/>
                    <a:pt x="2800556" y="561188"/>
                  </a:cubicBezTo>
                  <a:cubicBezTo>
                    <a:pt x="2883397" y="585441"/>
                    <a:pt x="2969054" y="610527"/>
                    <a:pt x="3059273" y="623029"/>
                  </a:cubicBezTo>
                  <a:cubicBezTo>
                    <a:pt x="3259402" y="650806"/>
                    <a:pt x="3479370" y="582312"/>
                    <a:pt x="3647662" y="439952"/>
                  </a:cubicBezTo>
                  <a:cubicBezTo>
                    <a:pt x="3701906" y="394057"/>
                    <a:pt x="3749209" y="336233"/>
                    <a:pt x="3799271" y="275021"/>
                  </a:cubicBezTo>
                  <a:cubicBezTo>
                    <a:pt x="3885556" y="169539"/>
                    <a:pt x="3974792" y="60464"/>
                    <a:pt x="4102983" y="16550"/>
                  </a:cubicBezTo>
                  <a:cubicBezTo>
                    <a:pt x="4181629" y="-10395"/>
                    <a:pt x="4255740" y="-4410"/>
                    <a:pt x="4323360" y="34298"/>
                  </a:cubicBezTo>
                  <a:cubicBezTo>
                    <a:pt x="4462960" y="114257"/>
                    <a:pt x="4548738" y="320042"/>
                    <a:pt x="4582460" y="485957"/>
                  </a:cubicBezTo>
                  <a:cubicBezTo>
                    <a:pt x="4630091" y="720353"/>
                    <a:pt x="4715993" y="886474"/>
                    <a:pt x="4852764" y="1008734"/>
                  </a:cubicBezTo>
                  <a:cubicBezTo>
                    <a:pt x="5034364" y="1171056"/>
                    <a:pt x="5202630" y="1197385"/>
                    <a:pt x="5415260" y="1187178"/>
                  </a:cubicBezTo>
                  <a:cubicBezTo>
                    <a:pt x="5542754" y="1181071"/>
                    <a:pt x="5678896" y="1144726"/>
                    <a:pt x="5819862" y="1079155"/>
                  </a:cubicBezTo>
                  <a:lnTo>
                    <a:pt x="5831394" y="1103941"/>
                  </a:lnTo>
                  <a:cubicBezTo>
                    <a:pt x="5687190" y="1171001"/>
                    <a:pt x="5547618" y="1208193"/>
                    <a:pt x="5416572" y="1214478"/>
                  </a:cubicBezTo>
                  <a:cubicBezTo>
                    <a:pt x="5197028" y="1225013"/>
                    <a:pt x="5023106" y="1197645"/>
                    <a:pt x="4834564" y="1029106"/>
                  </a:cubicBezTo>
                  <a:cubicBezTo>
                    <a:pt x="4693161" y="902719"/>
                    <a:pt x="4604554" y="731858"/>
                    <a:pt x="4555679" y="491395"/>
                  </a:cubicBezTo>
                  <a:cubicBezTo>
                    <a:pt x="4524636" y="338652"/>
                    <a:pt x="4441603" y="133509"/>
                    <a:pt x="4309779" y="58004"/>
                  </a:cubicBezTo>
                  <a:cubicBezTo>
                    <a:pt x="4249277" y="23354"/>
                    <a:pt x="4182667" y="18121"/>
                    <a:pt x="4111850" y="42387"/>
                  </a:cubicBezTo>
                  <a:cubicBezTo>
                    <a:pt x="3991011" y="83787"/>
                    <a:pt x="3904302" y="189802"/>
                    <a:pt x="3820450" y="292319"/>
                  </a:cubicBezTo>
                  <a:cubicBezTo>
                    <a:pt x="3771794" y="351796"/>
                    <a:pt x="3721486" y="413295"/>
                    <a:pt x="3665315" y="460803"/>
                  </a:cubicBezTo>
                  <a:cubicBezTo>
                    <a:pt x="3491202" y="608108"/>
                    <a:pt x="3263323" y="678858"/>
                    <a:pt x="3055530" y="650096"/>
                  </a:cubicBezTo>
                  <a:cubicBezTo>
                    <a:pt x="2963329" y="637307"/>
                    <a:pt x="2876689" y="611948"/>
                    <a:pt x="2792891" y="587408"/>
                  </a:cubicBezTo>
                  <a:cubicBezTo>
                    <a:pt x="2656257" y="547402"/>
                    <a:pt x="2527178" y="509581"/>
                    <a:pt x="2376538" y="522193"/>
                  </a:cubicBezTo>
                  <a:cubicBezTo>
                    <a:pt x="2154098" y="540775"/>
                    <a:pt x="2053398" y="721624"/>
                    <a:pt x="1977702" y="914279"/>
                  </a:cubicBezTo>
                  <a:cubicBezTo>
                    <a:pt x="1965036" y="946538"/>
                    <a:pt x="1953232" y="979699"/>
                    <a:pt x="1941822" y="1011767"/>
                  </a:cubicBezTo>
                  <a:cubicBezTo>
                    <a:pt x="1894478" y="1144781"/>
                    <a:pt x="1845523" y="1282331"/>
                    <a:pt x="1723904" y="1382470"/>
                  </a:cubicBezTo>
                  <a:cubicBezTo>
                    <a:pt x="1595618" y="1488116"/>
                    <a:pt x="1383452" y="1452017"/>
                    <a:pt x="1212946" y="1422982"/>
                  </a:cubicBezTo>
                  <a:cubicBezTo>
                    <a:pt x="1171929" y="1416000"/>
                    <a:pt x="1133179" y="1409415"/>
                    <a:pt x="1098501" y="1405247"/>
                  </a:cubicBezTo>
                  <a:cubicBezTo>
                    <a:pt x="1006669" y="1394193"/>
                    <a:pt x="902581" y="1381691"/>
                    <a:pt x="813345" y="1329510"/>
                  </a:cubicBezTo>
                  <a:cubicBezTo>
                    <a:pt x="740669" y="1287017"/>
                    <a:pt x="691058" y="1225696"/>
                    <a:pt x="643071" y="1166396"/>
                  </a:cubicBezTo>
                  <a:cubicBezTo>
                    <a:pt x="620404" y="1138373"/>
                    <a:pt x="596944" y="1109393"/>
                    <a:pt x="571489" y="1083022"/>
                  </a:cubicBezTo>
                  <a:cubicBezTo>
                    <a:pt x="466799" y="974589"/>
                    <a:pt x="392443" y="930647"/>
                    <a:pt x="253007" y="974316"/>
                  </a:cubicBezTo>
                  <a:cubicBezTo>
                    <a:pt x="94566" y="1023900"/>
                    <a:pt x="20893" y="1130598"/>
                    <a:pt x="27766" y="1300503"/>
                  </a:cubicBezTo>
                  <a:cubicBezTo>
                    <a:pt x="35704" y="1496464"/>
                    <a:pt x="112179" y="1675565"/>
                    <a:pt x="186139" y="1848762"/>
                  </a:cubicBezTo>
                  <a:cubicBezTo>
                    <a:pt x="197438" y="1875242"/>
                    <a:pt x="208738" y="1901694"/>
                    <a:pt x="219791" y="1928188"/>
                  </a:cubicBezTo>
                  <a:cubicBezTo>
                    <a:pt x="246326" y="1991764"/>
                    <a:pt x="269977" y="2058360"/>
                    <a:pt x="295023" y="2128877"/>
                  </a:cubicBezTo>
                  <a:cubicBezTo>
                    <a:pt x="371265" y="2343516"/>
                    <a:pt x="450116" y="2565478"/>
                    <a:pt x="615116" y="2706143"/>
                  </a:cubicBezTo>
                  <a:cubicBezTo>
                    <a:pt x="801704" y="2865213"/>
                    <a:pt x="1063946" y="2927450"/>
                    <a:pt x="1295091" y="2973318"/>
                  </a:cubicBezTo>
                  <a:cubicBezTo>
                    <a:pt x="1374380" y="2989045"/>
                    <a:pt x="1457576" y="3000536"/>
                    <a:pt x="1538013" y="3011658"/>
                  </a:cubicBezTo>
                  <a:cubicBezTo>
                    <a:pt x="1745424" y="3040310"/>
                    <a:pt x="1959886" y="3069946"/>
                    <a:pt x="2143358" y="3175018"/>
                  </a:cubicBezTo>
                  <a:cubicBezTo>
                    <a:pt x="2355306" y="3296417"/>
                    <a:pt x="2533477" y="3495521"/>
                    <a:pt x="2704065" y="3801623"/>
                  </a:cubicBezTo>
                  <a:cubicBezTo>
                    <a:pt x="2768324" y="3916915"/>
                    <a:pt x="2783176" y="4034954"/>
                    <a:pt x="2798889" y="4159947"/>
                  </a:cubicBezTo>
                  <a:cubicBezTo>
                    <a:pt x="2801076" y="4177395"/>
                    <a:pt x="2803289" y="4194994"/>
                    <a:pt x="2805666" y="4212770"/>
                  </a:cubicBezTo>
                  <a:cubicBezTo>
                    <a:pt x="2808768" y="4235998"/>
                    <a:pt x="2812894" y="4262245"/>
                    <a:pt x="2817280" y="4290023"/>
                  </a:cubicBezTo>
                  <a:cubicBezTo>
                    <a:pt x="2838390" y="4424116"/>
                    <a:pt x="2864665" y="4590988"/>
                    <a:pt x="2823251" y="4694652"/>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1" name="Google Shape;161;p104"/>
            <p:cNvSpPr/>
            <p:nvPr/>
          </p:nvSpPr>
          <p:spPr>
            <a:xfrm>
              <a:off x="7898919" y="2800103"/>
              <a:ext cx="3880417" cy="2076843"/>
            </a:xfrm>
            <a:custGeom>
              <a:rect b="b" l="l" r="r" t="t"/>
              <a:pathLst>
                <a:path extrusionOk="0" h="2076842" w="3880416">
                  <a:moveTo>
                    <a:pt x="3432706" y="2081950"/>
                  </a:moveTo>
                  <a:cubicBezTo>
                    <a:pt x="3398616" y="2081950"/>
                    <a:pt x="3372136" y="2080829"/>
                    <a:pt x="3358445" y="2079668"/>
                  </a:cubicBezTo>
                  <a:cubicBezTo>
                    <a:pt x="3033883" y="2052341"/>
                    <a:pt x="2630061" y="1844574"/>
                    <a:pt x="2398247" y="1585639"/>
                  </a:cubicBezTo>
                  <a:cubicBezTo>
                    <a:pt x="2349578" y="1531286"/>
                    <a:pt x="2301046" y="1466986"/>
                    <a:pt x="2249657" y="1398914"/>
                  </a:cubicBezTo>
                  <a:cubicBezTo>
                    <a:pt x="2059134" y="1146523"/>
                    <a:pt x="1843143" y="860493"/>
                    <a:pt x="1523732" y="963283"/>
                  </a:cubicBezTo>
                  <a:lnTo>
                    <a:pt x="1516886" y="965483"/>
                  </a:lnTo>
                  <a:cubicBezTo>
                    <a:pt x="1211946" y="1063654"/>
                    <a:pt x="923907" y="1156375"/>
                    <a:pt x="599346" y="1157221"/>
                  </a:cubicBezTo>
                  <a:cubicBezTo>
                    <a:pt x="598471" y="1157221"/>
                    <a:pt x="597570" y="1157221"/>
                    <a:pt x="596681" y="1157221"/>
                  </a:cubicBezTo>
                  <a:cubicBezTo>
                    <a:pt x="457751" y="1157221"/>
                    <a:pt x="18540" y="1128815"/>
                    <a:pt x="682" y="775274"/>
                  </a:cubicBezTo>
                  <a:cubicBezTo>
                    <a:pt x="-5316" y="656170"/>
                    <a:pt x="28268" y="561209"/>
                    <a:pt x="100534" y="493042"/>
                  </a:cubicBezTo>
                  <a:cubicBezTo>
                    <a:pt x="246296" y="355533"/>
                    <a:pt x="522380" y="353470"/>
                    <a:pt x="728301" y="375987"/>
                  </a:cubicBezTo>
                  <a:cubicBezTo>
                    <a:pt x="809708" y="384882"/>
                    <a:pt x="885281" y="403860"/>
                    <a:pt x="958380" y="422210"/>
                  </a:cubicBezTo>
                  <a:cubicBezTo>
                    <a:pt x="1109429" y="460140"/>
                    <a:pt x="1252130" y="495979"/>
                    <a:pt x="1421680" y="436325"/>
                  </a:cubicBezTo>
                  <a:cubicBezTo>
                    <a:pt x="1437543" y="430750"/>
                    <a:pt x="1453994" y="425175"/>
                    <a:pt x="1470814" y="419478"/>
                  </a:cubicBezTo>
                  <a:cubicBezTo>
                    <a:pt x="1583564" y="381247"/>
                    <a:pt x="1711345" y="337921"/>
                    <a:pt x="1782313" y="253262"/>
                  </a:cubicBezTo>
                  <a:cubicBezTo>
                    <a:pt x="1800007" y="232166"/>
                    <a:pt x="1816731" y="204033"/>
                    <a:pt x="1834425" y="174260"/>
                  </a:cubicBezTo>
                  <a:cubicBezTo>
                    <a:pt x="1883245" y="92143"/>
                    <a:pt x="1939128" y="-1124"/>
                    <a:pt x="2044172" y="10"/>
                  </a:cubicBezTo>
                  <a:cubicBezTo>
                    <a:pt x="2261858" y="1923"/>
                    <a:pt x="2323740" y="289593"/>
                    <a:pt x="2364689" y="479952"/>
                  </a:cubicBezTo>
                  <a:cubicBezTo>
                    <a:pt x="2372683" y="517103"/>
                    <a:pt x="2379583" y="549199"/>
                    <a:pt x="2386770" y="575596"/>
                  </a:cubicBezTo>
                  <a:cubicBezTo>
                    <a:pt x="2473014" y="892042"/>
                    <a:pt x="2668127" y="1103511"/>
                    <a:pt x="2951029" y="1187144"/>
                  </a:cubicBezTo>
                  <a:cubicBezTo>
                    <a:pt x="3115482" y="1235745"/>
                    <a:pt x="3249630" y="1259616"/>
                    <a:pt x="3410066" y="1228545"/>
                  </a:cubicBezTo>
                  <a:cubicBezTo>
                    <a:pt x="3535400" y="1204251"/>
                    <a:pt x="3739669" y="1128378"/>
                    <a:pt x="3801414" y="1035781"/>
                  </a:cubicBezTo>
                  <a:lnTo>
                    <a:pt x="3824150" y="1050934"/>
                  </a:lnTo>
                  <a:cubicBezTo>
                    <a:pt x="3754330" y="1155650"/>
                    <a:pt x="3536303" y="1231906"/>
                    <a:pt x="3415271" y="1255366"/>
                  </a:cubicBezTo>
                  <a:cubicBezTo>
                    <a:pt x="3249370" y="1287516"/>
                    <a:pt x="3111683" y="1263127"/>
                    <a:pt x="2943296" y="1213351"/>
                  </a:cubicBezTo>
                  <a:cubicBezTo>
                    <a:pt x="2650829" y="1126889"/>
                    <a:pt x="2449266" y="908848"/>
                    <a:pt x="2360413" y="582769"/>
                  </a:cubicBezTo>
                  <a:cubicBezTo>
                    <a:pt x="2353021" y="555661"/>
                    <a:pt x="2345724" y="521680"/>
                    <a:pt x="2337964" y="485705"/>
                  </a:cubicBezTo>
                  <a:cubicBezTo>
                    <a:pt x="2298859" y="303858"/>
                    <a:pt x="2239738" y="29059"/>
                    <a:pt x="2043927" y="27351"/>
                  </a:cubicBezTo>
                  <a:cubicBezTo>
                    <a:pt x="2043503" y="27351"/>
                    <a:pt x="2043065" y="27351"/>
                    <a:pt x="2042642" y="27351"/>
                  </a:cubicBezTo>
                  <a:cubicBezTo>
                    <a:pt x="1953557" y="27351"/>
                    <a:pt x="1904942" y="109140"/>
                    <a:pt x="1857913" y="188251"/>
                  </a:cubicBezTo>
                  <a:cubicBezTo>
                    <a:pt x="1839617" y="218994"/>
                    <a:pt x="1822346" y="248043"/>
                    <a:pt x="1803245" y="270847"/>
                  </a:cubicBezTo>
                  <a:cubicBezTo>
                    <a:pt x="1727359" y="361367"/>
                    <a:pt x="1595725" y="406006"/>
                    <a:pt x="1479572" y="445384"/>
                  </a:cubicBezTo>
                  <a:cubicBezTo>
                    <a:pt x="1462861" y="451054"/>
                    <a:pt x="1446506" y="456588"/>
                    <a:pt x="1430753" y="462135"/>
                  </a:cubicBezTo>
                  <a:cubicBezTo>
                    <a:pt x="1253415" y="524481"/>
                    <a:pt x="1106860" y="487713"/>
                    <a:pt x="951712" y="448745"/>
                  </a:cubicBezTo>
                  <a:cubicBezTo>
                    <a:pt x="879515" y="430614"/>
                    <a:pt x="804871" y="411867"/>
                    <a:pt x="725337" y="403191"/>
                  </a:cubicBezTo>
                  <a:cubicBezTo>
                    <a:pt x="525112" y="381302"/>
                    <a:pt x="257473" y="382614"/>
                    <a:pt x="119281" y="512963"/>
                  </a:cubicBezTo>
                  <a:cubicBezTo>
                    <a:pt x="53108" y="575378"/>
                    <a:pt x="22393" y="663192"/>
                    <a:pt x="27982" y="773921"/>
                  </a:cubicBezTo>
                  <a:cubicBezTo>
                    <a:pt x="44624" y="1103401"/>
                    <a:pt x="463872" y="1129936"/>
                    <a:pt x="596667" y="1129936"/>
                  </a:cubicBezTo>
                  <a:cubicBezTo>
                    <a:pt x="597555" y="1129936"/>
                    <a:pt x="598417" y="1129936"/>
                    <a:pt x="599263" y="1129936"/>
                  </a:cubicBezTo>
                  <a:cubicBezTo>
                    <a:pt x="919576" y="1129089"/>
                    <a:pt x="1205647" y="1036997"/>
                    <a:pt x="1508511" y="939495"/>
                  </a:cubicBezTo>
                  <a:lnTo>
                    <a:pt x="1515356" y="937295"/>
                  </a:lnTo>
                  <a:cubicBezTo>
                    <a:pt x="1853348" y="828575"/>
                    <a:pt x="2075448" y="1122817"/>
                    <a:pt x="2271464" y="1382477"/>
                  </a:cubicBezTo>
                  <a:cubicBezTo>
                    <a:pt x="2322497" y="1450070"/>
                    <a:pt x="2370715" y="1513933"/>
                    <a:pt x="2418619" y="1567439"/>
                  </a:cubicBezTo>
                  <a:cubicBezTo>
                    <a:pt x="2646238" y="1821688"/>
                    <a:pt x="3042465" y="2025670"/>
                    <a:pt x="3360754" y="2052477"/>
                  </a:cubicBezTo>
                  <a:cubicBezTo>
                    <a:pt x="3443746" y="2059418"/>
                    <a:pt x="3761817" y="2055333"/>
                    <a:pt x="3839986" y="1963706"/>
                  </a:cubicBezTo>
                  <a:cubicBezTo>
                    <a:pt x="3855207" y="1945848"/>
                    <a:pt x="3859853" y="1925968"/>
                    <a:pt x="3854155" y="1902918"/>
                  </a:cubicBezTo>
                  <a:lnTo>
                    <a:pt x="3880676" y="1896359"/>
                  </a:lnTo>
                  <a:cubicBezTo>
                    <a:pt x="3888518" y="1928140"/>
                    <a:pt x="3881823" y="1956765"/>
                    <a:pt x="3860768" y="1981455"/>
                  </a:cubicBezTo>
                  <a:cubicBezTo>
                    <a:pt x="3788010" y="2066674"/>
                    <a:pt x="3558532" y="2081950"/>
                    <a:pt x="3432706" y="2081950"/>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2" name="Google Shape;162;p104"/>
            <p:cNvSpPr/>
            <p:nvPr/>
          </p:nvSpPr>
          <p:spPr>
            <a:xfrm>
              <a:off x="10362076" y="4040609"/>
              <a:ext cx="1352681" cy="519211"/>
            </a:xfrm>
            <a:custGeom>
              <a:rect b="b" l="l" r="r" t="t"/>
              <a:pathLst>
                <a:path extrusionOk="0" h="519210" w="1352680">
                  <a:moveTo>
                    <a:pt x="1119902" y="528632"/>
                  </a:moveTo>
                  <a:cubicBezTo>
                    <a:pt x="1065958" y="528632"/>
                    <a:pt x="1009979" y="524520"/>
                    <a:pt x="959834" y="520844"/>
                  </a:cubicBezTo>
                  <a:cubicBezTo>
                    <a:pt x="929993" y="518645"/>
                    <a:pt x="901805" y="516568"/>
                    <a:pt x="877280" y="515584"/>
                  </a:cubicBezTo>
                  <a:cubicBezTo>
                    <a:pt x="603724" y="504585"/>
                    <a:pt x="372525" y="384661"/>
                    <a:pt x="201663" y="281393"/>
                  </a:cubicBezTo>
                  <a:cubicBezTo>
                    <a:pt x="134453" y="240771"/>
                    <a:pt x="22454" y="173055"/>
                    <a:pt x="3735" y="88123"/>
                  </a:cubicBezTo>
                  <a:cubicBezTo>
                    <a:pt x="-4518" y="50672"/>
                    <a:pt x="921" y="24492"/>
                    <a:pt x="19899" y="10351"/>
                  </a:cubicBezTo>
                  <a:cubicBezTo>
                    <a:pt x="55765" y="-16389"/>
                    <a:pt x="120653" y="15898"/>
                    <a:pt x="139672" y="26460"/>
                  </a:cubicBezTo>
                  <a:cubicBezTo>
                    <a:pt x="170497" y="43539"/>
                    <a:pt x="200680" y="60728"/>
                    <a:pt x="230548" y="77725"/>
                  </a:cubicBezTo>
                  <a:cubicBezTo>
                    <a:pt x="354311" y="148188"/>
                    <a:pt x="471216" y="214742"/>
                    <a:pt x="606115" y="258192"/>
                  </a:cubicBezTo>
                  <a:cubicBezTo>
                    <a:pt x="890273" y="349696"/>
                    <a:pt x="1153513" y="304115"/>
                    <a:pt x="1347288" y="129728"/>
                  </a:cubicBezTo>
                  <a:lnTo>
                    <a:pt x="1365570" y="150032"/>
                  </a:lnTo>
                  <a:cubicBezTo>
                    <a:pt x="1164280" y="331209"/>
                    <a:pt x="891613" y="378854"/>
                    <a:pt x="597740" y="284207"/>
                  </a:cubicBezTo>
                  <a:cubicBezTo>
                    <a:pt x="460149" y="239897"/>
                    <a:pt x="342055" y="172659"/>
                    <a:pt x="217021" y="101472"/>
                  </a:cubicBezTo>
                  <a:cubicBezTo>
                    <a:pt x="187248" y="84516"/>
                    <a:pt x="157162" y="67396"/>
                    <a:pt x="126433" y="50371"/>
                  </a:cubicBezTo>
                  <a:cubicBezTo>
                    <a:pt x="87765" y="28947"/>
                    <a:pt x="50682" y="21473"/>
                    <a:pt x="36227" y="32267"/>
                  </a:cubicBezTo>
                  <a:cubicBezTo>
                    <a:pt x="24285" y="41162"/>
                    <a:pt x="26484" y="64376"/>
                    <a:pt x="30420" y="82261"/>
                  </a:cubicBezTo>
                  <a:cubicBezTo>
                    <a:pt x="46624" y="155744"/>
                    <a:pt x="156506" y="222162"/>
                    <a:pt x="215532" y="257851"/>
                  </a:cubicBezTo>
                  <a:cubicBezTo>
                    <a:pt x="383866" y="359575"/>
                    <a:pt x="611048" y="477545"/>
                    <a:pt x="878386" y="488284"/>
                  </a:cubicBezTo>
                  <a:cubicBezTo>
                    <a:pt x="903376" y="489282"/>
                    <a:pt x="931783" y="491386"/>
                    <a:pt x="961842" y="493586"/>
                  </a:cubicBezTo>
                  <a:cubicBezTo>
                    <a:pt x="1064140" y="501101"/>
                    <a:pt x="1191484" y="510460"/>
                    <a:pt x="1269817" y="482272"/>
                  </a:cubicBezTo>
                  <a:lnTo>
                    <a:pt x="1279080" y="508001"/>
                  </a:lnTo>
                  <a:cubicBezTo>
                    <a:pt x="1235330" y="523727"/>
                    <a:pt x="1178832" y="528632"/>
                    <a:pt x="1119902" y="528632"/>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3" name="Google Shape;163;p104"/>
            <p:cNvSpPr/>
            <p:nvPr/>
          </p:nvSpPr>
          <p:spPr>
            <a:xfrm>
              <a:off x="8247277" y="3416798"/>
              <a:ext cx="1175056" cy="273269"/>
            </a:xfrm>
            <a:custGeom>
              <a:rect b="b" l="l" r="r" t="t"/>
              <a:pathLst>
                <a:path extrusionOk="0" h="273268" w="1175055">
                  <a:moveTo>
                    <a:pt x="340334" y="279609"/>
                  </a:moveTo>
                  <a:cubicBezTo>
                    <a:pt x="322776" y="279609"/>
                    <a:pt x="304836" y="279281"/>
                    <a:pt x="287019" y="278625"/>
                  </a:cubicBezTo>
                  <a:cubicBezTo>
                    <a:pt x="189763" y="275086"/>
                    <a:pt x="71710" y="261860"/>
                    <a:pt x="21634" y="190496"/>
                  </a:cubicBezTo>
                  <a:cubicBezTo>
                    <a:pt x="2997" y="163948"/>
                    <a:pt x="-3507" y="140952"/>
                    <a:pt x="1768" y="120211"/>
                  </a:cubicBezTo>
                  <a:cubicBezTo>
                    <a:pt x="10280" y="86654"/>
                    <a:pt x="46624" y="68577"/>
                    <a:pt x="85101" y="49407"/>
                  </a:cubicBezTo>
                  <a:cubicBezTo>
                    <a:pt x="91454" y="46251"/>
                    <a:pt x="97876" y="43054"/>
                    <a:pt x="104229" y="39747"/>
                  </a:cubicBezTo>
                  <a:cubicBezTo>
                    <a:pt x="134385" y="24089"/>
                    <a:pt x="167286" y="13049"/>
                    <a:pt x="202032" y="6927"/>
                  </a:cubicBezTo>
                  <a:cubicBezTo>
                    <a:pt x="228512" y="2268"/>
                    <a:pt x="256494" y="0"/>
                    <a:pt x="287620" y="0"/>
                  </a:cubicBezTo>
                  <a:cubicBezTo>
                    <a:pt x="314961" y="0"/>
                    <a:pt x="344829" y="1749"/>
                    <a:pt x="381624" y="5520"/>
                  </a:cubicBezTo>
                  <a:lnTo>
                    <a:pt x="390956" y="6476"/>
                  </a:lnTo>
                  <a:cubicBezTo>
                    <a:pt x="413802" y="8813"/>
                    <a:pt x="436674" y="11163"/>
                    <a:pt x="459560" y="13254"/>
                  </a:cubicBezTo>
                  <a:cubicBezTo>
                    <a:pt x="486574" y="15727"/>
                    <a:pt x="514980" y="15809"/>
                    <a:pt x="552828" y="13335"/>
                  </a:cubicBezTo>
                  <a:cubicBezTo>
                    <a:pt x="570153" y="12215"/>
                    <a:pt x="587451" y="10699"/>
                    <a:pt x="604762" y="9196"/>
                  </a:cubicBezTo>
                  <a:cubicBezTo>
                    <a:pt x="647433" y="5466"/>
                    <a:pt x="691744" y="1612"/>
                    <a:pt x="735671" y="3771"/>
                  </a:cubicBezTo>
                  <a:cubicBezTo>
                    <a:pt x="753407" y="4646"/>
                    <a:pt x="771101" y="5793"/>
                    <a:pt x="788781" y="6941"/>
                  </a:cubicBezTo>
                  <a:cubicBezTo>
                    <a:pt x="834485" y="9892"/>
                    <a:pt x="881515" y="12967"/>
                    <a:pt x="928135" y="10822"/>
                  </a:cubicBezTo>
                  <a:cubicBezTo>
                    <a:pt x="939954" y="10275"/>
                    <a:pt x="951759" y="9674"/>
                    <a:pt x="963577" y="9059"/>
                  </a:cubicBezTo>
                  <a:cubicBezTo>
                    <a:pt x="1004745" y="6941"/>
                    <a:pt x="1047308" y="4714"/>
                    <a:pt x="1089651" y="5384"/>
                  </a:cubicBezTo>
                  <a:lnTo>
                    <a:pt x="1097029" y="5315"/>
                  </a:lnTo>
                  <a:cubicBezTo>
                    <a:pt x="1100390" y="5261"/>
                    <a:pt x="1104284" y="5178"/>
                    <a:pt x="1108492" y="5178"/>
                  </a:cubicBezTo>
                  <a:cubicBezTo>
                    <a:pt x="1133428" y="5178"/>
                    <a:pt x="1163583" y="7501"/>
                    <a:pt x="1175443" y="25646"/>
                  </a:cubicBezTo>
                  <a:cubicBezTo>
                    <a:pt x="1179583" y="31959"/>
                    <a:pt x="1183108" y="42698"/>
                    <a:pt x="1176413" y="57988"/>
                  </a:cubicBezTo>
                  <a:cubicBezTo>
                    <a:pt x="1164854" y="84440"/>
                    <a:pt x="1132512" y="102039"/>
                    <a:pt x="1108916" y="114882"/>
                  </a:cubicBezTo>
                  <a:lnTo>
                    <a:pt x="1104967" y="117027"/>
                  </a:lnTo>
                  <a:cubicBezTo>
                    <a:pt x="1083352" y="128846"/>
                    <a:pt x="1058866" y="142250"/>
                    <a:pt x="1032168" y="150216"/>
                  </a:cubicBezTo>
                  <a:cubicBezTo>
                    <a:pt x="998693" y="160204"/>
                    <a:pt x="964206" y="167391"/>
                    <a:pt x="930867" y="174332"/>
                  </a:cubicBezTo>
                  <a:cubicBezTo>
                    <a:pt x="897966" y="181177"/>
                    <a:pt x="863930" y="188268"/>
                    <a:pt x="831521" y="197970"/>
                  </a:cubicBezTo>
                  <a:cubicBezTo>
                    <a:pt x="637786" y="255957"/>
                    <a:pt x="495495" y="279609"/>
                    <a:pt x="340334" y="279609"/>
                  </a:cubicBezTo>
                  <a:close/>
                  <a:moveTo>
                    <a:pt x="287620" y="27327"/>
                  </a:moveTo>
                  <a:cubicBezTo>
                    <a:pt x="258107" y="27327"/>
                    <a:pt x="231654" y="29458"/>
                    <a:pt x="206787" y="33844"/>
                  </a:cubicBezTo>
                  <a:cubicBezTo>
                    <a:pt x="174774" y="39487"/>
                    <a:pt x="144509" y="49626"/>
                    <a:pt x="116827" y="64013"/>
                  </a:cubicBezTo>
                  <a:cubicBezTo>
                    <a:pt x="110323" y="67388"/>
                    <a:pt x="103765" y="70654"/>
                    <a:pt x="97275" y="73892"/>
                  </a:cubicBezTo>
                  <a:cubicBezTo>
                    <a:pt x="64564" y="90165"/>
                    <a:pt x="33685" y="105536"/>
                    <a:pt x="28247" y="126947"/>
                  </a:cubicBezTo>
                  <a:cubicBezTo>
                    <a:pt x="25063" y="139504"/>
                    <a:pt x="30215" y="155162"/>
                    <a:pt x="43987" y="174810"/>
                  </a:cubicBezTo>
                  <a:cubicBezTo>
                    <a:pt x="87150" y="236323"/>
                    <a:pt x="197059" y="248005"/>
                    <a:pt x="287989" y="251339"/>
                  </a:cubicBezTo>
                  <a:cubicBezTo>
                    <a:pt x="305492" y="251981"/>
                    <a:pt x="323090" y="252295"/>
                    <a:pt x="340320" y="252295"/>
                  </a:cubicBezTo>
                  <a:cubicBezTo>
                    <a:pt x="492612" y="252295"/>
                    <a:pt x="632649" y="228972"/>
                    <a:pt x="823623" y="171777"/>
                  </a:cubicBezTo>
                  <a:cubicBezTo>
                    <a:pt x="857154" y="161734"/>
                    <a:pt x="891777" y="154520"/>
                    <a:pt x="925252" y="147565"/>
                  </a:cubicBezTo>
                  <a:cubicBezTo>
                    <a:pt x="958031" y="140734"/>
                    <a:pt x="991943" y="133683"/>
                    <a:pt x="1024298" y="124023"/>
                  </a:cubicBezTo>
                  <a:cubicBezTo>
                    <a:pt x="1048237" y="116877"/>
                    <a:pt x="1071369" y="104225"/>
                    <a:pt x="1091796" y="93048"/>
                  </a:cubicBezTo>
                  <a:lnTo>
                    <a:pt x="1095799" y="90862"/>
                  </a:lnTo>
                  <a:cubicBezTo>
                    <a:pt x="1114805" y="80519"/>
                    <a:pt x="1143511" y="64901"/>
                    <a:pt x="1151327" y="47030"/>
                  </a:cubicBezTo>
                  <a:cubicBezTo>
                    <a:pt x="1152626" y="44065"/>
                    <a:pt x="1153103" y="41482"/>
                    <a:pt x="1152530" y="40594"/>
                  </a:cubicBezTo>
                  <a:cubicBezTo>
                    <a:pt x="1151642" y="39228"/>
                    <a:pt x="1145356" y="32492"/>
                    <a:pt x="1108424" y="32492"/>
                  </a:cubicBezTo>
                  <a:cubicBezTo>
                    <a:pt x="1104407" y="32492"/>
                    <a:pt x="1100691" y="32560"/>
                    <a:pt x="1097466" y="32615"/>
                  </a:cubicBezTo>
                  <a:lnTo>
                    <a:pt x="1090621" y="32710"/>
                  </a:lnTo>
                  <a:lnTo>
                    <a:pt x="1089172" y="32697"/>
                  </a:lnTo>
                  <a:cubicBezTo>
                    <a:pt x="1047704" y="32027"/>
                    <a:pt x="1005675" y="34227"/>
                    <a:pt x="964930" y="36345"/>
                  </a:cubicBezTo>
                  <a:cubicBezTo>
                    <a:pt x="953071" y="36960"/>
                    <a:pt x="941224" y="37574"/>
                    <a:pt x="929337" y="38121"/>
                  </a:cubicBezTo>
                  <a:cubicBezTo>
                    <a:pt x="881488" y="40294"/>
                    <a:pt x="833379" y="37233"/>
                    <a:pt x="786951" y="34213"/>
                  </a:cubicBezTo>
                  <a:cubicBezTo>
                    <a:pt x="769420" y="33079"/>
                    <a:pt x="751877" y="31945"/>
                    <a:pt x="734292" y="31084"/>
                  </a:cubicBezTo>
                  <a:cubicBezTo>
                    <a:pt x="691976" y="29007"/>
                    <a:pt x="648909" y="32792"/>
                    <a:pt x="607085" y="36440"/>
                  </a:cubicBezTo>
                  <a:cubicBezTo>
                    <a:pt x="589582" y="37957"/>
                    <a:pt x="572065" y="39501"/>
                    <a:pt x="554536" y="40635"/>
                  </a:cubicBezTo>
                  <a:cubicBezTo>
                    <a:pt x="515198" y="43190"/>
                    <a:pt x="485453" y="43095"/>
                    <a:pt x="457019" y="40498"/>
                  </a:cubicBezTo>
                  <a:cubicBezTo>
                    <a:pt x="434024" y="38408"/>
                    <a:pt x="411070" y="36044"/>
                    <a:pt x="388115" y="33694"/>
                  </a:cubicBezTo>
                  <a:lnTo>
                    <a:pt x="378797" y="32738"/>
                  </a:lnTo>
                  <a:cubicBezTo>
                    <a:pt x="342998" y="29035"/>
                    <a:pt x="314018" y="27327"/>
                    <a:pt x="287620" y="27327"/>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4" name="Google Shape;164;p104"/>
            <p:cNvSpPr/>
            <p:nvPr/>
          </p:nvSpPr>
          <p:spPr>
            <a:xfrm>
              <a:off x="6062907" y="3671960"/>
              <a:ext cx="5683991" cy="3320216"/>
            </a:xfrm>
            <a:custGeom>
              <a:rect b="b" l="l" r="r" t="t"/>
              <a:pathLst>
                <a:path extrusionOk="0" h="3320215" w="5683991">
                  <a:moveTo>
                    <a:pt x="2914193" y="3322201"/>
                  </a:moveTo>
                  <a:cubicBezTo>
                    <a:pt x="2882836" y="3279721"/>
                    <a:pt x="2879994" y="3198369"/>
                    <a:pt x="2877493" y="3126595"/>
                  </a:cubicBezTo>
                  <a:cubicBezTo>
                    <a:pt x="2876537" y="3099268"/>
                    <a:pt x="2875635" y="3073444"/>
                    <a:pt x="2873162" y="3053660"/>
                  </a:cubicBezTo>
                  <a:cubicBezTo>
                    <a:pt x="2820585" y="2634493"/>
                    <a:pt x="2712712" y="2112891"/>
                    <a:pt x="2342077" y="1797402"/>
                  </a:cubicBezTo>
                  <a:cubicBezTo>
                    <a:pt x="2097188" y="1588925"/>
                    <a:pt x="1795376" y="1504703"/>
                    <a:pt x="1454828" y="1423447"/>
                  </a:cubicBezTo>
                  <a:cubicBezTo>
                    <a:pt x="1364800" y="1401968"/>
                    <a:pt x="1268391" y="1392636"/>
                    <a:pt x="1175165" y="1383632"/>
                  </a:cubicBezTo>
                  <a:cubicBezTo>
                    <a:pt x="1028994" y="1369504"/>
                    <a:pt x="877835" y="1354884"/>
                    <a:pt x="742485" y="1293494"/>
                  </a:cubicBezTo>
                  <a:cubicBezTo>
                    <a:pt x="479641" y="1174226"/>
                    <a:pt x="297781" y="917708"/>
                    <a:pt x="191520" y="723510"/>
                  </a:cubicBezTo>
                  <a:lnTo>
                    <a:pt x="181532" y="705310"/>
                  </a:lnTo>
                  <a:cubicBezTo>
                    <a:pt x="95343" y="548495"/>
                    <a:pt x="-84003" y="222226"/>
                    <a:pt x="45499" y="59439"/>
                  </a:cubicBezTo>
                  <a:cubicBezTo>
                    <a:pt x="148112" y="-69461"/>
                    <a:pt x="360332" y="41663"/>
                    <a:pt x="487129" y="108081"/>
                  </a:cubicBezTo>
                  <a:cubicBezTo>
                    <a:pt x="504481" y="117167"/>
                    <a:pt x="520276" y="125448"/>
                    <a:pt x="533981" y="132156"/>
                  </a:cubicBezTo>
                  <a:cubicBezTo>
                    <a:pt x="566527" y="148102"/>
                    <a:pt x="598923" y="164525"/>
                    <a:pt x="631333" y="180962"/>
                  </a:cubicBezTo>
                  <a:cubicBezTo>
                    <a:pt x="767585" y="250072"/>
                    <a:pt x="908455" y="321504"/>
                    <a:pt x="1060392" y="354433"/>
                  </a:cubicBezTo>
                  <a:cubicBezTo>
                    <a:pt x="1672419" y="487051"/>
                    <a:pt x="2198885" y="515839"/>
                    <a:pt x="2669822" y="442398"/>
                  </a:cubicBezTo>
                  <a:lnTo>
                    <a:pt x="2695236" y="438436"/>
                  </a:lnTo>
                  <a:cubicBezTo>
                    <a:pt x="2931887" y="401422"/>
                    <a:pt x="3200128" y="359475"/>
                    <a:pt x="3435726" y="403485"/>
                  </a:cubicBezTo>
                  <a:cubicBezTo>
                    <a:pt x="3587377" y="431836"/>
                    <a:pt x="3761791" y="525677"/>
                    <a:pt x="3902333" y="654523"/>
                  </a:cubicBezTo>
                  <a:cubicBezTo>
                    <a:pt x="3993140" y="737761"/>
                    <a:pt x="4072743" y="833692"/>
                    <a:pt x="4149709" y="926453"/>
                  </a:cubicBezTo>
                  <a:cubicBezTo>
                    <a:pt x="4269934" y="1071340"/>
                    <a:pt x="4394245" y="1221132"/>
                    <a:pt x="4561731" y="1321559"/>
                  </a:cubicBezTo>
                  <a:cubicBezTo>
                    <a:pt x="4821923" y="1477554"/>
                    <a:pt x="5186506" y="1522521"/>
                    <a:pt x="5536972" y="1441824"/>
                  </a:cubicBezTo>
                  <a:cubicBezTo>
                    <a:pt x="5553164" y="1438108"/>
                    <a:pt x="5569710" y="1432998"/>
                    <a:pt x="5587240" y="1427587"/>
                  </a:cubicBezTo>
                  <a:cubicBezTo>
                    <a:pt x="5619227" y="1417722"/>
                    <a:pt x="5652292" y="1407516"/>
                    <a:pt x="5684442" y="1405780"/>
                  </a:cubicBezTo>
                  <a:lnTo>
                    <a:pt x="5685904" y="1433066"/>
                  </a:lnTo>
                  <a:cubicBezTo>
                    <a:pt x="5657129" y="1434610"/>
                    <a:pt x="5625689" y="1444311"/>
                    <a:pt x="5595288" y="1453698"/>
                  </a:cubicBezTo>
                  <a:cubicBezTo>
                    <a:pt x="5578059" y="1459013"/>
                    <a:pt x="5560269" y="1464506"/>
                    <a:pt x="5543108" y="1468455"/>
                  </a:cubicBezTo>
                  <a:cubicBezTo>
                    <a:pt x="5185890" y="1550708"/>
                    <a:pt x="4813794" y="1504567"/>
                    <a:pt x="4547671" y="1344992"/>
                  </a:cubicBezTo>
                  <a:cubicBezTo>
                    <a:pt x="4376195" y="1242174"/>
                    <a:pt x="4250368" y="1090551"/>
                    <a:pt x="4128681" y="943915"/>
                  </a:cubicBezTo>
                  <a:cubicBezTo>
                    <a:pt x="4052276" y="851851"/>
                    <a:pt x="3973287" y="756658"/>
                    <a:pt x="3883860" y="674677"/>
                  </a:cubicBezTo>
                  <a:cubicBezTo>
                    <a:pt x="3778146" y="577749"/>
                    <a:pt x="3603582" y="462675"/>
                    <a:pt x="3430698" y="430361"/>
                  </a:cubicBezTo>
                  <a:cubicBezTo>
                    <a:pt x="3199718" y="387171"/>
                    <a:pt x="2933964" y="428762"/>
                    <a:pt x="2699431" y="465421"/>
                  </a:cubicBezTo>
                  <a:lnTo>
                    <a:pt x="2674017" y="469397"/>
                  </a:lnTo>
                  <a:cubicBezTo>
                    <a:pt x="2199650" y="543330"/>
                    <a:pt x="1669945" y="514473"/>
                    <a:pt x="1054585" y="381131"/>
                  </a:cubicBezTo>
                  <a:cubicBezTo>
                    <a:pt x="899218" y="347451"/>
                    <a:pt x="756736" y="275199"/>
                    <a:pt x="618940" y="205324"/>
                  </a:cubicBezTo>
                  <a:cubicBezTo>
                    <a:pt x="586653" y="188941"/>
                    <a:pt x="554367" y="172573"/>
                    <a:pt x="521930" y="156682"/>
                  </a:cubicBezTo>
                  <a:cubicBezTo>
                    <a:pt x="508020" y="149864"/>
                    <a:pt x="492020" y="141488"/>
                    <a:pt x="474422" y="132266"/>
                  </a:cubicBezTo>
                  <a:cubicBezTo>
                    <a:pt x="355113" y="69797"/>
                    <a:pt x="155408" y="-34825"/>
                    <a:pt x="66855" y="76451"/>
                  </a:cubicBezTo>
                  <a:cubicBezTo>
                    <a:pt x="-51320" y="224972"/>
                    <a:pt x="122110" y="540502"/>
                    <a:pt x="205457" y="692125"/>
                  </a:cubicBezTo>
                  <a:lnTo>
                    <a:pt x="215458" y="710366"/>
                  </a:lnTo>
                  <a:cubicBezTo>
                    <a:pt x="319738" y="900916"/>
                    <a:pt x="497773" y="1152433"/>
                    <a:pt x="753744" y="1268572"/>
                  </a:cubicBezTo>
                  <a:cubicBezTo>
                    <a:pt x="884967" y="1328090"/>
                    <a:pt x="1033817" y="1342491"/>
                    <a:pt x="1177761" y="1356414"/>
                  </a:cubicBezTo>
                  <a:cubicBezTo>
                    <a:pt x="1271916" y="1365514"/>
                    <a:pt x="1369282" y="1374915"/>
                    <a:pt x="1461141" y="1396844"/>
                  </a:cubicBezTo>
                  <a:cubicBezTo>
                    <a:pt x="1805173" y="1478934"/>
                    <a:pt x="2110250" y="1564167"/>
                    <a:pt x="2359758" y="1776565"/>
                  </a:cubicBezTo>
                  <a:cubicBezTo>
                    <a:pt x="2737538" y="2098162"/>
                    <a:pt x="2847051" y="2626185"/>
                    <a:pt x="2900243" y="3050257"/>
                  </a:cubicBezTo>
                  <a:cubicBezTo>
                    <a:pt x="2902866" y="3071244"/>
                    <a:pt x="2903795" y="3097669"/>
                    <a:pt x="2904765" y="3125638"/>
                  </a:cubicBezTo>
                  <a:cubicBezTo>
                    <a:pt x="2907019" y="3190089"/>
                    <a:pt x="2909807" y="3270307"/>
                    <a:pt x="2936150" y="3305969"/>
                  </a:cubicBezTo>
                  <a:lnTo>
                    <a:pt x="2914193" y="3322201"/>
                  </a:ln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5" name="Google Shape;165;p104"/>
            <p:cNvSpPr/>
            <p:nvPr/>
          </p:nvSpPr>
          <p:spPr>
            <a:xfrm>
              <a:off x="9153866" y="4272375"/>
              <a:ext cx="2541400" cy="1653276"/>
            </a:xfrm>
            <a:custGeom>
              <a:rect b="b" l="l" r="r" t="t"/>
              <a:pathLst>
                <a:path extrusionOk="0" h="1653276" w="2541399">
                  <a:moveTo>
                    <a:pt x="2321444" y="1659221"/>
                  </a:moveTo>
                  <a:cubicBezTo>
                    <a:pt x="2293680" y="1659221"/>
                    <a:pt x="2265725" y="1657308"/>
                    <a:pt x="2239750" y="1655532"/>
                  </a:cubicBezTo>
                  <a:cubicBezTo>
                    <a:pt x="2216400" y="1653947"/>
                    <a:pt x="2194238" y="1652949"/>
                    <a:pt x="2175478" y="1652471"/>
                  </a:cubicBezTo>
                  <a:cubicBezTo>
                    <a:pt x="2018293" y="1652403"/>
                    <a:pt x="1790511" y="1636307"/>
                    <a:pt x="1596312" y="1555966"/>
                  </a:cubicBezTo>
                  <a:cubicBezTo>
                    <a:pt x="1276820" y="1423800"/>
                    <a:pt x="1003332" y="1205226"/>
                    <a:pt x="738835" y="993839"/>
                  </a:cubicBezTo>
                  <a:cubicBezTo>
                    <a:pt x="656745" y="928227"/>
                    <a:pt x="578386" y="856439"/>
                    <a:pt x="502608" y="787029"/>
                  </a:cubicBezTo>
                  <a:cubicBezTo>
                    <a:pt x="437434" y="727333"/>
                    <a:pt x="370046" y="665602"/>
                    <a:pt x="301168" y="608653"/>
                  </a:cubicBezTo>
                  <a:cubicBezTo>
                    <a:pt x="186395" y="513774"/>
                    <a:pt x="-27260" y="337146"/>
                    <a:pt x="2882" y="133547"/>
                  </a:cubicBezTo>
                  <a:cubicBezTo>
                    <a:pt x="11244" y="77049"/>
                    <a:pt x="38652" y="37794"/>
                    <a:pt x="84329" y="16875"/>
                  </a:cubicBezTo>
                  <a:cubicBezTo>
                    <a:pt x="217152" y="-43872"/>
                    <a:pt x="477003" y="73907"/>
                    <a:pt x="582075" y="140488"/>
                  </a:cubicBezTo>
                  <a:cubicBezTo>
                    <a:pt x="650570" y="183911"/>
                    <a:pt x="694266" y="250602"/>
                    <a:pt x="736526" y="315080"/>
                  </a:cubicBezTo>
                  <a:cubicBezTo>
                    <a:pt x="757554" y="347162"/>
                    <a:pt x="779293" y="380337"/>
                    <a:pt x="803709" y="409959"/>
                  </a:cubicBezTo>
                  <a:cubicBezTo>
                    <a:pt x="851244" y="467633"/>
                    <a:pt x="901963" y="524636"/>
                    <a:pt x="951015" y="579755"/>
                  </a:cubicBezTo>
                  <a:cubicBezTo>
                    <a:pt x="996664" y="631074"/>
                    <a:pt x="1043872" y="684130"/>
                    <a:pt x="1088565" y="737772"/>
                  </a:cubicBezTo>
                  <a:cubicBezTo>
                    <a:pt x="1207246" y="880200"/>
                    <a:pt x="1375306" y="967455"/>
                    <a:pt x="1524059" y="1034009"/>
                  </a:cubicBezTo>
                  <a:cubicBezTo>
                    <a:pt x="1616219" y="1075259"/>
                    <a:pt x="1711358" y="1089046"/>
                    <a:pt x="1812072" y="1103679"/>
                  </a:cubicBezTo>
                  <a:cubicBezTo>
                    <a:pt x="1836283" y="1107191"/>
                    <a:pt x="1860673" y="1110743"/>
                    <a:pt x="1885198" y="1114692"/>
                  </a:cubicBezTo>
                  <a:cubicBezTo>
                    <a:pt x="1902086" y="1117411"/>
                    <a:pt x="1920695" y="1120608"/>
                    <a:pt x="1940658" y="1124024"/>
                  </a:cubicBezTo>
                  <a:cubicBezTo>
                    <a:pt x="2113883" y="1153674"/>
                    <a:pt x="2403849" y="1203313"/>
                    <a:pt x="2531451" y="1108625"/>
                  </a:cubicBezTo>
                  <a:lnTo>
                    <a:pt x="2547725" y="1130555"/>
                  </a:lnTo>
                  <a:cubicBezTo>
                    <a:pt x="2410735" y="1232184"/>
                    <a:pt x="2125046" y="1183282"/>
                    <a:pt x="1936026" y="1150955"/>
                  </a:cubicBezTo>
                  <a:cubicBezTo>
                    <a:pt x="1916173" y="1147553"/>
                    <a:pt x="1897646" y="1144383"/>
                    <a:pt x="1880839" y="1141664"/>
                  </a:cubicBezTo>
                  <a:cubicBezTo>
                    <a:pt x="1856464" y="1137729"/>
                    <a:pt x="1832225" y="1134217"/>
                    <a:pt x="1808150" y="1130719"/>
                  </a:cubicBezTo>
                  <a:cubicBezTo>
                    <a:pt x="1705496" y="1115812"/>
                    <a:pt x="1608541" y="1101739"/>
                    <a:pt x="1512910" y="1058959"/>
                  </a:cubicBezTo>
                  <a:cubicBezTo>
                    <a:pt x="1361287" y="991106"/>
                    <a:pt x="1189825" y="901980"/>
                    <a:pt x="1067564" y="755248"/>
                  </a:cubicBezTo>
                  <a:cubicBezTo>
                    <a:pt x="1023158" y="701960"/>
                    <a:pt x="976101" y="649069"/>
                    <a:pt x="930602" y="597900"/>
                  </a:cubicBezTo>
                  <a:cubicBezTo>
                    <a:pt x="881372" y="542590"/>
                    <a:pt x="830503" y="485409"/>
                    <a:pt x="782627" y="427325"/>
                  </a:cubicBezTo>
                  <a:cubicBezTo>
                    <a:pt x="757267" y="396555"/>
                    <a:pt x="735092" y="362738"/>
                    <a:pt x="713667" y="330042"/>
                  </a:cubicBezTo>
                  <a:cubicBezTo>
                    <a:pt x="671133" y="265126"/>
                    <a:pt x="630949" y="203819"/>
                    <a:pt x="567455" y="163553"/>
                  </a:cubicBezTo>
                  <a:cubicBezTo>
                    <a:pt x="470499" y="102108"/>
                    <a:pt x="217138" y="-13840"/>
                    <a:pt x="95724" y="41702"/>
                  </a:cubicBezTo>
                  <a:cubicBezTo>
                    <a:pt x="58464" y="58768"/>
                    <a:pt x="36944" y="90112"/>
                    <a:pt x="29935" y="137537"/>
                  </a:cubicBezTo>
                  <a:cubicBezTo>
                    <a:pt x="2048" y="325901"/>
                    <a:pt x="207970" y="496134"/>
                    <a:pt x="318589" y="587584"/>
                  </a:cubicBezTo>
                  <a:cubicBezTo>
                    <a:pt x="388013" y="644957"/>
                    <a:pt x="455661" y="706934"/>
                    <a:pt x="521081" y="766862"/>
                  </a:cubicBezTo>
                  <a:cubicBezTo>
                    <a:pt x="596531" y="835971"/>
                    <a:pt x="674535" y="907431"/>
                    <a:pt x="755914" y="972469"/>
                  </a:cubicBezTo>
                  <a:cubicBezTo>
                    <a:pt x="1018922" y="1182668"/>
                    <a:pt x="1290866" y="1399998"/>
                    <a:pt x="1606765" y="1530689"/>
                  </a:cubicBezTo>
                  <a:cubicBezTo>
                    <a:pt x="1794978" y="1608543"/>
                    <a:pt x="2016654" y="1625103"/>
                    <a:pt x="2171024" y="1625103"/>
                  </a:cubicBezTo>
                  <a:cubicBezTo>
                    <a:pt x="2172773" y="1625103"/>
                    <a:pt x="2174494" y="1625103"/>
                    <a:pt x="2176202" y="1625103"/>
                  </a:cubicBezTo>
                  <a:cubicBezTo>
                    <a:pt x="2195850" y="1625103"/>
                    <a:pt x="2218080" y="1626620"/>
                    <a:pt x="2241636" y="1628232"/>
                  </a:cubicBezTo>
                  <a:cubicBezTo>
                    <a:pt x="2317960" y="1633452"/>
                    <a:pt x="2413030" y="1639915"/>
                    <a:pt x="2456726" y="1593022"/>
                  </a:cubicBezTo>
                  <a:lnTo>
                    <a:pt x="2476716" y="1611645"/>
                  </a:lnTo>
                  <a:cubicBezTo>
                    <a:pt x="2440768" y="1650285"/>
                    <a:pt x="2381577" y="1659221"/>
                    <a:pt x="2321444" y="1659221"/>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6" name="Google Shape;166;p104"/>
            <p:cNvSpPr/>
            <p:nvPr/>
          </p:nvSpPr>
          <p:spPr>
            <a:xfrm>
              <a:off x="6456406" y="4143056"/>
              <a:ext cx="5369732" cy="2841996"/>
            </a:xfrm>
            <a:custGeom>
              <a:rect b="b" l="l" r="r" t="t"/>
              <a:pathLst>
                <a:path extrusionOk="0" h="2841995" w="5369731">
                  <a:moveTo>
                    <a:pt x="2804553" y="2853523"/>
                  </a:moveTo>
                  <a:lnTo>
                    <a:pt x="2787159" y="2832468"/>
                  </a:lnTo>
                  <a:cubicBezTo>
                    <a:pt x="2835050" y="2792885"/>
                    <a:pt x="2827357" y="2679260"/>
                    <a:pt x="2821742" y="2596296"/>
                  </a:cubicBezTo>
                  <a:cubicBezTo>
                    <a:pt x="2820143" y="2572630"/>
                    <a:pt x="2818626" y="2550277"/>
                    <a:pt x="2818626" y="2532514"/>
                  </a:cubicBezTo>
                  <a:cubicBezTo>
                    <a:pt x="2818626" y="2386165"/>
                    <a:pt x="2804361" y="2260093"/>
                    <a:pt x="2773728" y="2135769"/>
                  </a:cubicBezTo>
                  <a:cubicBezTo>
                    <a:pt x="2730292" y="1959565"/>
                    <a:pt x="2661291" y="1824065"/>
                    <a:pt x="2564008" y="1662522"/>
                  </a:cubicBezTo>
                  <a:cubicBezTo>
                    <a:pt x="2537897" y="1619168"/>
                    <a:pt x="2512675" y="1574898"/>
                    <a:pt x="2488285" y="1532077"/>
                  </a:cubicBezTo>
                  <a:cubicBezTo>
                    <a:pt x="2379128" y="1340461"/>
                    <a:pt x="2276037" y="1159461"/>
                    <a:pt x="2089777" y="1039783"/>
                  </a:cubicBezTo>
                  <a:cubicBezTo>
                    <a:pt x="1799184" y="853073"/>
                    <a:pt x="1458882" y="782638"/>
                    <a:pt x="1129770" y="714511"/>
                  </a:cubicBezTo>
                  <a:cubicBezTo>
                    <a:pt x="966519" y="680708"/>
                    <a:pt x="797694" y="645771"/>
                    <a:pt x="637203" y="597075"/>
                  </a:cubicBezTo>
                  <a:cubicBezTo>
                    <a:pt x="610901" y="589095"/>
                    <a:pt x="583232" y="581266"/>
                    <a:pt x="554744" y="573204"/>
                  </a:cubicBezTo>
                  <a:cubicBezTo>
                    <a:pt x="368020" y="520382"/>
                    <a:pt x="156387" y="460495"/>
                    <a:pt x="57955" y="292557"/>
                  </a:cubicBezTo>
                  <a:cubicBezTo>
                    <a:pt x="21938" y="231113"/>
                    <a:pt x="-33180" y="85911"/>
                    <a:pt x="26229" y="29195"/>
                  </a:cubicBezTo>
                  <a:cubicBezTo>
                    <a:pt x="100982" y="-42224"/>
                    <a:pt x="249202" y="34195"/>
                    <a:pt x="337796" y="79845"/>
                  </a:cubicBezTo>
                  <a:cubicBezTo>
                    <a:pt x="349929" y="86103"/>
                    <a:pt x="360696" y="91650"/>
                    <a:pt x="369673" y="95968"/>
                  </a:cubicBezTo>
                  <a:cubicBezTo>
                    <a:pt x="726439" y="267157"/>
                    <a:pt x="1148516" y="253452"/>
                    <a:pt x="1556780" y="240213"/>
                  </a:cubicBezTo>
                  <a:cubicBezTo>
                    <a:pt x="1661524" y="236811"/>
                    <a:pt x="1769834" y="233285"/>
                    <a:pt x="1872993" y="233285"/>
                  </a:cubicBezTo>
                  <a:cubicBezTo>
                    <a:pt x="1873280" y="233285"/>
                    <a:pt x="1873554" y="233285"/>
                    <a:pt x="1873840" y="233285"/>
                  </a:cubicBezTo>
                  <a:cubicBezTo>
                    <a:pt x="2394253" y="233381"/>
                    <a:pt x="2719211" y="642697"/>
                    <a:pt x="3033470" y="1038527"/>
                  </a:cubicBezTo>
                  <a:cubicBezTo>
                    <a:pt x="3131943" y="1162550"/>
                    <a:pt x="3224950" y="1279700"/>
                    <a:pt x="3322561" y="1382435"/>
                  </a:cubicBezTo>
                  <a:cubicBezTo>
                    <a:pt x="3476794" y="1544716"/>
                    <a:pt x="3640250" y="1676828"/>
                    <a:pt x="3808392" y="1775095"/>
                  </a:cubicBezTo>
                  <a:cubicBezTo>
                    <a:pt x="4322780" y="2075718"/>
                    <a:pt x="4842318" y="2100613"/>
                    <a:pt x="5373689" y="2100613"/>
                  </a:cubicBezTo>
                  <a:lnTo>
                    <a:pt x="5373689" y="2127940"/>
                  </a:lnTo>
                  <a:cubicBezTo>
                    <a:pt x="4838424" y="2127940"/>
                    <a:pt x="4314882" y="2102758"/>
                    <a:pt x="3794578" y="1798665"/>
                  </a:cubicBezTo>
                  <a:cubicBezTo>
                    <a:pt x="3624223" y="1699099"/>
                    <a:pt x="3458745" y="1565389"/>
                    <a:pt x="3302749" y="1401222"/>
                  </a:cubicBezTo>
                  <a:cubicBezTo>
                    <a:pt x="3204277" y="1297626"/>
                    <a:pt x="3110915" y="1180011"/>
                    <a:pt x="3012059" y="1055497"/>
                  </a:cubicBezTo>
                  <a:cubicBezTo>
                    <a:pt x="2701831" y="664736"/>
                    <a:pt x="2381041" y="260680"/>
                    <a:pt x="1873826" y="260585"/>
                  </a:cubicBezTo>
                  <a:cubicBezTo>
                    <a:pt x="1770449" y="260708"/>
                    <a:pt x="1667304" y="263932"/>
                    <a:pt x="1557668" y="267499"/>
                  </a:cubicBezTo>
                  <a:cubicBezTo>
                    <a:pt x="1146139" y="280848"/>
                    <a:pt x="720660" y="294689"/>
                    <a:pt x="357840" y="120575"/>
                  </a:cubicBezTo>
                  <a:cubicBezTo>
                    <a:pt x="348672" y="116176"/>
                    <a:pt x="337646" y="110505"/>
                    <a:pt x="325253" y="104111"/>
                  </a:cubicBezTo>
                  <a:cubicBezTo>
                    <a:pt x="248574" y="64569"/>
                    <a:pt x="105791" y="-9063"/>
                    <a:pt x="45084" y="48952"/>
                  </a:cubicBezTo>
                  <a:cubicBezTo>
                    <a:pt x="569" y="91431"/>
                    <a:pt x="46847" y="219567"/>
                    <a:pt x="81511" y="278716"/>
                  </a:cubicBezTo>
                  <a:cubicBezTo>
                    <a:pt x="174395" y="437185"/>
                    <a:pt x="380426" y="495473"/>
                    <a:pt x="562191" y="546902"/>
                  </a:cubicBezTo>
                  <a:cubicBezTo>
                    <a:pt x="590843" y="555005"/>
                    <a:pt x="618689" y="562888"/>
                    <a:pt x="645128" y="570909"/>
                  </a:cubicBezTo>
                  <a:cubicBezTo>
                    <a:pt x="804444" y="619250"/>
                    <a:pt x="972654" y="654065"/>
                    <a:pt x="1135304" y="687731"/>
                  </a:cubicBezTo>
                  <a:cubicBezTo>
                    <a:pt x="1466861" y="756349"/>
                    <a:pt x="1809690" y="827331"/>
                    <a:pt x="2104561" y="1016774"/>
                  </a:cubicBezTo>
                  <a:cubicBezTo>
                    <a:pt x="2296451" y="1140073"/>
                    <a:pt x="2401167" y="1323915"/>
                    <a:pt x="2512018" y="1518537"/>
                  </a:cubicBezTo>
                  <a:cubicBezTo>
                    <a:pt x="2536326" y="1561208"/>
                    <a:pt x="2561467" y="1605354"/>
                    <a:pt x="2587413" y="1648421"/>
                  </a:cubicBezTo>
                  <a:cubicBezTo>
                    <a:pt x="2686009" y="1812123"/>
                    <a:pt x="2756006" y="1949673"/>
                    <a:pt x="2800249" y="2129210"/>
                  </a:cubicBezTo>
                  <a:cubicBezTo>
                    <a:pt x="2831429" y="2255734"/>
                    <a:pt x="2845953" y="2383883"/>
                    <a:pt x="2845953" y="2532501"/>
                  </a:cubicBezTo>
                  <a:cubicBezTo>
                    <a:pt x="2845953" y="2549334"/>
                    <a:pt x="2847429" y="2571250"/>
                    <a:pt x="2849013" y="2594437"/>
                  </a:cubicBezTo>
                  <a:cubicBezTo>
                    <a:pt x="2855012" y="2683304"/>
                    <a:pt x="2863251" y="2805005"/>
                    <a:pt x="2804553" y="2853523"/>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7" name="Google Shape;167;p104"/>
            <p:cNvSpPr/>
            <p:nvPr/>
          </p:nvSpPr>
          <p:spPr>
            <a:xfrm>
              <a:off x="8252221" y="4682265"/>
              <a:ext cx="3347543" cy="2363775"/>
            </a:xfrm>
            <a:custGeom>
              <a:rect b="b" l="l" r="r" t="t"/>
              <a:pathLst>
                <a:path extrusionOk="0" h="2363775" w="3347542">
                  <a:moveTo>
                    <a:pt x="1411809" y="2366563"/>
                  </a:moveTo>
                  <a:lnTo>
                    <a:pt x="1389852" y="2350317"/>
                  </a:lnTo>
                  <a:cubicBezTo>
                    <a:pt x="1513916" y="2182475"/>
                    <a:pt x="1470684" y="1887154"/>
                    <a:pt x="1427385" y="1679592"/>
                  </a:cubicBezTo>
                  <a:cubicBezTo>
                    <a:pt x="1368250" y="1396254"/>
                    <a:pt x="1249734" y="1141390"/>
                    <a:pt x="1084624" y="942600"/>
                  </a:cubicBezTo>
                  <a:cubicBezTo>
                    <a:pt x="932810" y="759756"/>
                    <a:pt x="728582" y="630432"/>
                    <a:pt x="531091" y="505384"/>
                  </a:cubicBezTo>
                  <a:cubicBezTo>
                    <a:pt x="499228" y="485203"/>
                    <a:pt x="467419" y="465063"/>
                    <a:pt x="435843" y="444732"/>
                  </a:cubicBezTo>
                  <a:cubicBezTo>
                    <a:pt x="412041" y="429388"/>
                    <a:pt x="374071" y="411393"/>
                    <a:pt x="330088" y="390556"/>
                  </a:cubicBezTo>
                  <a:cubicBezTo>
                    <a:pt x="176689" y="317894"/>
                    <a:pt x="-33401" y="218342"/>
                    <a:pt x="4488" y="72785"/>
                  </a:cubicBezTo>
                  <a:cubicBezTo>
                    <a:pt x="14408" y="34760"/>
                    <a:pt x="33769" y="11300"/>
                    <a:pt x="62025" y="3089"/>
                  </a:cubicBezTo>
                  <a:cubicBezTo>
                    <a:pt x="146110" y="-21315"/>
                    <a:pt x="281856" y="105250"/>
                    <a:pt x="339844" y="159302"/>
                  </a:cubicBezTo>
                  <a:lnTo>
                    <a:pt x="350678" y="169359"/>
                  </a:lnTo>
                  <a:cubicBezTo>
                    <a:pt x="475781" y="284255"/>
                    <a:pt x="617648" y="362614"/>
                    <a:pt x="767851" y="445565"/>
                  </a:cubicBezTo>
                  <a:cubicBezTo>
                    <a:pt x="819772" y="474245"/>
                    <a:pt x="873456" y="503894"/>
                    <a:pt x="925841" y="534924"/>
                  </a:cubicBezTo>
                  <a:cubicBezTo>
                    <a:pt x="1185802" y="688952"/>
                    <a:pt x="1333025" y="959625"/>
                    <a:pt x="1475399" y="1221389"/>
                  </a:cubicBezTo>
                  <a:cubicBezTo>
                    <a:pt x="1508888" y="1282943"/>
                    <a:pt x="1540519" y="1341095"/>
                    <a:pt x="1573707" y="1398030"/>
                  </a:cubicBezTo>
                  <a:cubicBezTo>
                    <a:pt x="1799290" y="1784951"/>
                    <a:pt x="2180842" y="1937750"/>
                    <a:pt x="2559538" y="2045212"/>
                  </a:cubicBezTo>
                  <a:cubicBezTo>
                    <a:pt x="2788168" y="2110087"/>
                    <a:pt x="3024314" y="2162623"/>
                    <a:pt x="3252671" y="2213423"/>
                  </a:cubicBezTo>
                  <a:lnTo>
                    <a:pt x="3353124" y="2235818"/>
                  </a:lnTo>
                  <a:lnTo>
                    <a:pt x="3347140" y="2262475"/>
                  </a:lnTo>
                  <a:lnTo>
                    <a:pt x="3246741" y="2240094"/>
                  </a:lnTo>
                  <a:cubicBezTo>
                    <a:pt x="3017987" y="2189212"/>
                    <a:pt x="2781446" y="2136593"/>
                    <a:pt x="2552050" y="2071501"/>
                  </a:cubicBezTo>
                  <a:cubicBezTo>
                    <a:pt x="2167848" y="1962480"/>
                    <a:pt x="1780545" y="1807086"/>
                    <a:pt x="1550069" y="1411803"/>
                  </a:cubicBezTo>
                  <a:cubicBezTo>
                    <a:pt x="1516676" y="1354512"/>
                    <a:pt x="1483474" y="1293477"/>
                    <a:pt x="1451364" y="1234451"/>
                  </a:cubicBezTo>
                  <a:cubicBezTo>
                    <a:pt x="1310768" y="975939"/>
                    <a:pt x="1165361" y="708641"/>
                    <a:pt x="911891" y="558439"/>
                  </a:cubicBezTo>
                  <a:cubicBezTo>
                    <a:pt x="859847" y="527614"/>
                    <a:pt x="806341" y="498060"/>
                    <a:pt x="754611" y="469476"/>
                  </a:cubicBezTo>
                  <a:cubicBezTo>
                    <a:pt x="609615" y="389408"/>
                    <a:pt x="459672" y="306594"/>
                    <a:pt x="332151" y="189485"/>
                  </a:cubicBezTo>
                  <a:lnTo>
                    <a:pt x="321179" y="179306"/>
                  </a:lnTo>
                  <a:cubicBezTo>
                    <a:pt x="276049" y="137250"/>
                    <a:pt x="138854" y="9346"/>
                    <a:pt x="69622" y="29322"/>
                  </a:cubicBezTo>
                  <a:cubicBezTo>
                    <a:pt x="50985" y="34733"/>
                    <a:pt x="38319" y="51211"/>
                    <a:pt x="30899" y="79672"/>
                  </a:cubicBezTo>
                  <a:cubicBezTo>
                    <a:pt x="-1278" y="203340"/>
                    <a:pt x="205149" y="301143"/>
                    <a:pt x="341757" y="365853"/>
                  </a:cubicBezTo>
                  <a:cubicBezTo>
                    <a:pt x="386587" y="387099"/>
                    <a:pt x="425309" y="405436"/>
                    <a:pt x="450627" y="421750"/>
                  </a:cubicBezTo>
                  <a:cubicBezTo>
                    <a:pt x="482121" y="442040"/>
                    <a:pt x="513875" y="462153"/>
                    <a:pt x="545684" y="482306"/>
                  </a:cubicBezTo>
                  <a:cubicBezTo>
                    <a:pt x="744964" y="608488"/>
                    <a:pt x="951023" y="738974"/>
                    <a:pt x="1105611" y="925152"/>
                  </a:cubicBezTo>
                  <a:cubicBezTo>
                    <a:pt x="1273549" y="1127371"/>
                    <a:pt x="1394046" y="1386334"/>
                    <a:pt x="1454084" y="1674032"/>
                  </a:cubicBezTo>
                  <a:cubicBezTo>
                    <a:pt x="1498490" y="1886703"/>
                    <a:pt x="1542390" y="2189881"/>
                    <a:pt x="1411809" y="2366563"/>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8" name="Google Shape;168;p104"/>
            <p:cNvSpPr/>
            <p:nvPr/>
          </p:nvSpPr>
          <p:spPr>
            <a:xfrm>
              <a:off x="6281318" y="-87505"/>
              <a:ext cx="5492703" cy="3292889"/>
            </a:xfrm>
            <a:custGeom>
              <a:rect b="b" l="l" r="r" t="t"/>
              <a:pathLst>
                <a:path extrusionOk="0" h="3292889" w="5492702">
                  <a:moveTo>
                    <a:pt x="840998" y="3298204"/>
                  </a:moveTo>
                  <a:cubicBezTo>
                    <a:pt x="839577" y="3298204"/>
                    <a:pt x="838183" y="3298191"/>
                    <a:pt x="836762" y="3298163"/>
                  </a:cubicBezTo>
                  <a:cubicBezTo>
                    <a:pt x="728493" y="3296073"/>
                    <a:pt x="621098" y="3212330"/>
                    <a:pt x="569492" y="3089769"/>
                  </a:cubicBezTo>
                  <a:cubicBezTo>
                    <a:pt x="517448" y="2966142"/>
                    <a:pt x="476649" y="2869213"/>
                    <a:pt x="362873" y="2794966"/>
                  </a:cubicBezTo>
                  <a:cubicBezTo>
                    <a:pt x="319956" y="2766956"/>
                    <a:pt x="269729" y="2747048"/>
                    <a:pt x="221142" y="2727783"/>
                  </a:cubicBezTo>
                  <a:cubicBezTo>
                    <a:pt x="171161" y="2707971"/>
                    <a:pt x="119487" y="2687490"/>
                    <a:pt x="75832" y="2658140"/>
                  </a:cubicBezTo>
                  <a:cubicBezTo>
                    <a:pt x="27695" y="2625785"/>
                    <a:pt x="2227" y="2578838"/>
                    <a:pt x="136" y="2518609"/>
                  </a:cubicBezTo>
                  <a:cubicBezTo>
                    <a:pt x="-4632" y="2381073"/>
                    <a:pt x="116877" y="2208436"/>
                    <a:pt x="202683" y="2141690"/>
                  </a:cubicBezTo>
                  <a:cubicBezTo>
                    <a:pt x="301675" y="2064683"/>
                    <a:pt x="370852" y="2018145"/>
                    <a:pt x="498004" y="2022640"/>
                  </a:cubicBezTo>
                  <a:cubicBezTo>
                    <a:pt x="598472" y="2026111"/>
                    <a:pt x="693651" y="2049461"/>
                    <a:pt x="785716" y="2072033"/>
                  </a:cubicBezTo>
                  <a:cubicBezTo>
                    <a:pt x="847543" y="2087200"/>
                    <a:pt x="911474" y="2102885"/>
                    <a:pt x="976212" y="2112300"/>
                  </a:cubicBezTo>
                  <a:cubicBezTo>
                    <a:pt x="1220473" y="2147866"/>
                    <a:pt x="1480201" y="2030442"/>
                    <a:pt x="1641881" y="1908742"/>
                  </a:cubicBezTo>
                  <a:cubicBezTo>
                    <a:pt x="1813206" y="1779759"/>
                    <a:pt x="1931300" y="1536850"/>
                    <a:pt x="2026178" y="1341682"/>
                  </a:cubicBezTo>
                  <a:lnTo>
                    <a:pt x="2036603" y="1320257"/>
                  </a:lnTo>
                  <a:cubicBezTo>
                    <a:pt x="2137140" y="1113803"/>
                    <a:pt x="2260616" y="886361"/>
                    <a:pt x="2403590" y="644259"/>
                  </a:cubicBezTo>
                  <a:cubicBezTo>
                    <a:pt x="2441124" y="580724"/>
                    <a:pt x="2480037" y="517393"/>
                    <a:pt x="2517653" y="456140"/>
                  </a:cubicBezTo>
                  <a:cubicBezTo>
                    <a:pt x="2548355" y="406173"/>
                    <a:pt x="2580080" y="354512"/>
                    <a:pt x="2610782" y="303192"/>
                  </a:cubicBezTo>
                  <a:cubicBezTo>
                    <a:pt x="2633218" y="265713"/>
                    <a:pt x="2660477" y="228002"/>
                    <a:pt x="2686833" y="191507"/>
                  </a:cubicBezTo>
                  <a:cubicBezTo>
                    <a:pt x="2731322" y="129939"/>
                    <a:pt x="2777312" y="66281"/>
                    <a:pt x="2803341" y="0"/>
                  </a:cubicBezTo>
                  <a:lnTo>
                    <a:pt x="2828769" y="9974"/>
                  </a:lnTo>
                  <a:cubicBezTo>
                    <a:pt x="2801483" y="79480"/>
                    <a:pt x="2754454" y="144573"/>
                    <a:pt x="2708968" y="207507"/>
                  </a:cubicBezTo>
                  <a:cubicBezTo>
                    <a:pt x="2681751" y="245177"/>
                    <a:pt x="2656036" y="280756"/>
                    <a:pt x="2634216" y="317224"/>
                  </a:cubicBezTo>
                  <a:cubicBezTo>
                    <a:pt x="2603432" y="368667"/>
                    <a:pt x="2571650" y="420410"/>
                    <a:pt x="2540907" y="470432"/>
                  </a:cubicBezTo>
                  <a:cubicBezTo>
                    <a:pt x="2503347" y="531576"/>
                    <a:pt x="2464502" y="594811"/>
                    <a:pt x="2427105" y="658141"/>
                  </a:cubicBezTo>
                  <a:cubicBezTo>
                    <a:pt x="2284486" y="899615"/>
                    <a:pt x="2161365" y="1126414"/>
                    <a:pt x="2061157" y="1332213"/>
                  </a:cubicBezTo>
                  <a:lnTo>
                    <a:pt x="2050731" y="1353623"/>
                  </a:lnTo>
                  <a:cubicBezTo>
                    <a:pt x="1954569" y="1551443"/>
                    <a:pt x="1834877" y="1797631"/>
                    <a:pt x="1658290" y="1930576"/>
                  </a:cubicBezTo>
                  <a:cubicBezTo>
                    <a:pt x="1492212" y="2055596"/>
                    <a:pt x="1224750" y="2176053"/>
                    <a:pt x="972263" y="2139353"/>
                  </a:cubicBezTo>
                  <a:cubicBezTo>
                    <a:pt x="906213" y="2129734"/>
                    <a:pt x="841627" y="2113898"/>
                    <a:pt x="779171" y="2098582"/>
                  </a:cubicBezTo>
                  <a:cubicBezTo>
                    <a:pt x="688460" y="2076337"/>
                    <a:pt x="594673" y="2053328"/>
                    <a:pt x="497048" y="2049953"/>
                  </a:cubicBezTo>
                  <a:cubicBezTo>
                    <a:pt x="376482" y="2045649"/>
                    <a:pt x="313234" y="2090301"/>
                    <a:pt x="219448" y="2163251"/>
                  </a:cubicBezTo>
                  <a:cubicBezTo>
                    <a:pt x="136374" y="2227879"/>
                    <a:pt x="23145" y="2393958"/>
                    <a:pt x="27422" y="2517653"/>
                  </a:cubicBezTo>
                  <a:cubicBezTo>
                    <a:pt x="29185" y="2568631"/>
                    <a:pt x="50595" y="2608269"/>
                    <a:pt x="91039" y="2635459"/>
                  </a:cubicBezTo>
                  <a:cubicBezTo>
                    <a:pt x="132248" y="2663155"/>
                    <a:pt x="180302" y="2682215"/>
                    <a:pt x="231185" y="2702369"/>
                  </a:cubicBezTo>
                  <a:cubicBezTo>
                    <a:pt x="281016" y="2722126"/>
                    <a:pt x="332568" y="2742553"/>
                    <a:pt x="377780" y="2772066"/>
                  </a:cubicBezTo>
                  <a:cubicBezTo>
                    <a:pt x="498565" y="2850891"/>
                    <a:pt x="542903" y="2956236"/>
                    <a:pt x="594264" y="3078236"/>
                  </a:cubicBezTo>
                  <a:cubicBezTo>
                    <a:pt x="642126" y="3191916"/>
                    <a:pt x="739615" y="3268951"/>
                    <a:pt x="837240" y="3270823"/>
                  </a:cubicBezTo>
                  <a:cubicBezTo>
                    <a:pt x="838457" y="3270850"/>
                    <a:pt x="839659" y="3270864"/>
                    <a:pt x="840861" y="3270864"/>
                  </a:cubicBezTo>
                  <a:cubicBezTo>
                    <a:pt x="922214" y="3270864"/>
                    <a:pt x="991815" y="3217631"/>
                    <a:pt x="1037137" y="3120593"/>
                  </a:cubicBezTo>
                  <a:cubicBezTo>
                    <a:pt x="1072306" y="3045267"/>
                    <a:pt x="1082745" y="2957178"/>
                    <a:pt x="1092829" y="2871987"/>
                  </a:cubicBezTo>
                  <a:cubicBezTo>
                    <a:pt x="1112094" y="2709160"/>
                    <a:pt x="1132029" y="2540812"/>
                    <a:pt x="1328291" y="2467590"/>
                  </a:cubicBezTo>
                  <a:cubicBezTo>
                    <a:pt x="1577375" y="2374679"/>
                    <a:pt x="1863475" y="2389654"/>
                    <a:pt x="2140145" y="2404123"/>
                  </a:cubicBezTo>
                  <a:cubicBezTo>
                    <a:pt x="2240230" y="2409356"/>
                    <a:pt x="2334754" y="2414316"/>
                    <a:pt x="2427064" y="2414316"/>
                  </a:cubicBezTo>
                  <a:lnTo>
                    <a:pt x="2461373" y="2414371"/>
                  </a:lnTo>
                  <a:cubicBezTo>
                    <a:pt x="2702082" y="2414808"/>
                    <a:pt x="2910175" y="2415355"/>
                    <a:pt x="3038899" y="2180507"/>
                  </a:cubicBezTo>
                  <a:cubicBezTo>
                    <a:pt x="3070038" y="2123668"/>
                    <a:pt x="3093758" y="2061130"/>
                    <a:pt x="3116657" y="2000642"/>
                  </a:cubicBezTo>
                  <a:cubicBezTo>
                    <a:pt x="3151923" y="1907608"/>
                    <a:pt x="3188377" y="1811403"/>
                    <a:pt x="3253183" y="1731103"/>
                  </a:cubicBezTo>
                  <a:cubicBezTo>
                    <a:pt x="3358719" y="1600344"/>
                    <a:pt x="3521697" y="1543163"/>
                    <a:pt x="3737702" y="1561157"/>
                  </a:cubicBezTo>
                  <a:cubicBezTo>
                    <a:pt x="3880868" y="1573099"/>
                    <a:pt x="4025495" y="1629188"/>
                    <a:pt x="4155913" y="1723383"/>
                  </a:cubicBezTo>
                  <a:cubicBezTo>
                    <a:pt x="4339522" y="1855973"/>
                    <a:pt x="4440987" y="2061417"/>
                    <a:pt x="4539117" y="2260097"/>
                  </a:cubicBezTo>
                  <a:cubicBezTo>
                    <a:pt x="4676530" y="2538298"/>
                    <a:pt x="4806306" y="2801074"/>
                    <a:pt x="5143807" y="2860851"/>
                  </a:cubicBezTo>
                  <a:cubicBezTo>
                    <a:pt x="5235516" y="2877097"/>
                    <a:pt x="5425110" y="2896568"/>
                    <a:pt x="5486254" y="2853992"/>
                  </a:cubicBezTo>
                  <a:lnTo>
                    <a:pt x="5501871" y="2876414"/>
                  </a:lnTo>
                  <a:cubicBezTo>
                    <a:pt x="5417786" y="2935016"/>
                    <a:pt x="5167335" y="2892769"/>
                    <a:pt x="5139024" y="2887768"/>
                  </a:cubicBezTo>
                  <a:cubicBezTo>
                    <a:pt x="4787929" y="2825586"/>
                    <a:pt x="4648985" y="2544256"/>
                    <a:pt x="4514619" y="2272203"/>
                  </a:cubicBezTo>
                  <a:cubicBezTo>
                    <a:pt x="4417964" y="2076501"/>
                    <a:pt x="4318016" y="1874146"/>
                    <a:pt x="4139927" y="1745532"/>
                  </a:cubicBezTo>
                  <a:cubicBezTo>
                    <a:pt x="4013512" y="1654246"/>
                    <a:pt x="3873640" y="1599907"/>
                    <a:pt x="3735434" y="1588389"/>
                  </a:cubicBezTo>
                  <a:cubicBezTo>
                    <a:pt x="3529116" y="1571173"/>
                    <a:pt x="3373940" y="1624966"/>
                    <a:pt x="3274457" y="1748251"/>
                  </a:cubicBezTo>
                  <a:cubicBezTo>
                    <a:pt x="3212384" y="1825149"/>
                    <a:pt x="3176722" y="1919276"/>
                    <a:pt x="3142222" y="2010302"/>
                  </a:cubicBezTo>
                  <a:cubicBezTo>
                    <a:pt x="3118967" y="2071665"/>
                    <a:pt x="3094919" y="2135118"/>
                    <a:pt x="3062851" y="2193624"/>
                  </a:cubicBezTo>
                  <a:cubicBezTo>
                    <a:pt x="2926326" y="2442695"/>
                    <a:pt x="2710676" y="2442176"/>
                    <a:pt x="2461318" y="2441684"/>
                  </a:cubicBezTo>
                  <a:lnTo>
                    <a:pt x="2427064" y="2441643"/>
                  </a:lnTo>
                  <a:cubicBezTo>
                    <a:pt x="2334029" y="2441643"/>
                    <a:pt x="2239164" y="2436683"/>
                    <a:pt x="2138711" y="2431423"/>
                  </a:cubicBezTo>
                  <a:cubicBezTo>
                    <a:pt x="1864854" y="2417090"/>
                    <a:pt x="1581611" y="2402251"/>
                    <a:pt x="1337842" y="2493195"/>
                  </a:cubicBezTo>
                  <a:cubicBezTo>
                    <a:pt x="1157198" y="2560583"/>
                    <a:pt x="1139107" y="2713409"/>
                    <a:pt x="1119965" y="2875198"/>
                  </a:cubicBezTo>
                  <a:cubicBezTo>
                    <a:pt x="1109621" y="2962534"/>
                    <a:pt x="1098936" y="3052850"/>
                    <a:pt x="1061895" y="3132166"/>
                  </a:cubicBezTo>
                  <a:cubicBezTo>
                    <a:pt x="1011859" y="3239397"/>
                    <a:pt x="933513" y="3298204"/>
                    <a:pt x="840998" y="3298204"/>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9" name="Google Shape;169;p104"/>
            <p:cNvSpPr/>
            <p:nvPr/>
          </p:nvSpPr>
          <p:spPr>
            <a:xfrm>
              <a:off x="4908849" y="2776188"/>
              <a:ext cx="724162" cy="491884"/>
            </a:xfrm>
            <a:custGeom>
              <a:rect b="b" l="l" r="r" t="t"/>
              <a:pathLst>
                <a:path extrusionOk="0" h="491883" w="724162">
                  <a:moveTo>
                    <a:pt x="205078" y="494138"/>
                  </a:moveTo>
                  <a:cubicBezTo>
                    <a:pt x="205078" y="494138"/>
                    <a:pt x="205064" y="494138"/>
                    <a:pt x="205051" y="494138"/>
                  </a:cubicBezTo>
                  <a:cubicBezTo>
                    <a:pt x="127633" y="494125"/>
                    <a:pt x="50257" y="450074"/>
                    <a:pt x="16878" y="387003"/>
                  </a:cubicBezTo>
                  <a:cubicBezTo>
                    <a:pt x="-9097" y="337911"/>
                    <a:pt x="-4984" y="283776"/>
                    <a:pt x="28478" y="234560"/>
                  </a:cubicBezTo>
                  <a:cubicBezTo>
                    <a:pt x="80713" y="157731"/>
                    <a:pt x="184528" y="130049"/>
                    <a:pt x="267930" y="107805"/>
                  </a:cubicBezTo>
                  <a:lnTo>
                    <a:pt x="273272" y="106383"/>
                  </a:lnTo>
                  <a:cubicBezTo>
                    <a:pt x="308196" y="97051"/>
                    <a:pt x="344417" y="92652"/>
                    <a:pt x="379437" y="88375"/>
                  </a:cubicBezTo>
                  <a:cubicBezTo>
                    <a:pt x="403403" y="85451"/>
                    <a:pt x="428188" y="82432"/>
                    <a:pt x="451990" y="77882"/>
                  </a:cubicBezTo>
                  <a:cubicBezTo>
                    <a:pt x="483798" y="71788"/>
                    <a:pt x="517916" y="63562"/>
                    <a:pt x="556297" y="52727"/>
                  </a:cubicBezTo>
                  <a:cubicBezTo>
                    <a:pt x="565492" y="50131"/>
                    <a:pt x="574797" y="47767"/>
                    <a:pt x="584129" y="45404"/>
                  </a:cubicBezTo>
                  <a:cubicBezTo>
                    <a:pt x="606018" y="39856"/>
                    <a:pt x="628644" y="34118"/>
                    <a:pt x="649071" y="25223"/>
                  </a:cubicBezTo>
                  <a:cubicBezTo>
                    <a:pt x="651968" y="23966"/>
                    <a:pt x="656490" y="21028"/>
                    <a:pt x="661300" y="17940"/>
                  </a:cubicBezTo>
                  <a:cubicBezTo>
                    <a:pt x="673679" y="9947"/>
                    <a:pt x="689078" y="0"/>
                    <a:pt x="704381" y="0"/>
                  </a:cubicBezTo>
                  <a:cubicBezTo>
                    <a:pt x="714246" y="0"/>
                    <a:pt x="722799" y="4058"/>
                    <a:pt x="729125" y="11737"/>
                  </a:cubicBezTo>
                  <a:cubicBezTo>
                    <a:pt x="746300" y="32601"/>
                    <a:pt x="724849" y="67921"/>
                    <a:pt x="717853" y="78251"/>
                  </a:cubicBezTo>
                  <a:cubicBezTo>
                    <a:pt x="684419" y="127739"/>
                    <a:pt x="642431" y="170110"/>
                    <a:pt x="601837" y="211073"/>
                  </a:cubicBezTo>
                  <a:cubicBezTo>
                    <a:pt x="581710" y="231377"/>
                    <a:pt x="560915" y="252364"/>
                    <a:pt x="541567" y="273829"/>
                  </a:cubicBezTo>
                  <a:cubicBezTo>
                    <a:pt x="502667" y="316992"/>
                    <a:pt x="456963" y="354389"/>
                    <a:pt x="397760" y="391499"/>
                  </a:cubicBezTo>
                  <a:cubicBezTo>
                    <a:pt x="382443" y="401104"/>
                    <a:pt x="367126" y="413825"/>
                    <a:pt x="350908" y="427297"/>
                  </a:cubicBezTo>
                  <a:cubicBezTo>
                    <a:pt x="320889" y="452246"/>
                    <a:pt x="289832" y="478029"/>
                    <a:pt x="253884" y="487799"/>
                  </a:cubicBezTo>
                  <a:cubicBezTo>
                    <a:pt x="238348" y="491993"/>
                    <a:pt x="221925" y="494138"/>
                    <a:pt x="205078" y="494138"/>
                  </a:cubicBezTo>
                  <a:close/>
                  <a:moveTo>
                    <a:pt x="704381" y="27313"/>
                  </a:moveTo>
                  <a:cubicBezTo>
                    <a:pt x="697139" y="27313"/>
                    <a:pt x="684992" y="35156"/>
                    <a:pt x="676125" y="40881"/>
                  </a:cubicBezTo>
                  <a:cubicBezTo>
                    <a:pt x="670359" y="44597"/>
                    <a:pt x="664921" y="48123"/>
                    <a:pt x="659975" y="50281"/>
                  </a:cubicBezTo>
                  <a:cubicBezTo>
                    <a:pt x="637525" y="60051"/>
                    <a:pt x="613792" y="66076"/>
                    <a:pt x="590851" y="71897"/>
                  </a:cubicBezTo>
                  <a:cubicBezTo>
                    <a:pt x="581765" y="74192"/>
                    <a:pt x="572679" y="76502"/>
                    <a:pt x="563729" y="79029"/>
                  </a:cubicBezTo>
                  <a:cubicBezTo>
                    <a:pt x="524584" y="90083"/>
                    <a:pt x="489714" y="98472"/>
                    <a:pt x="457141" y="104717"/>
                  </a:cubicBezTo>
                  <a:cubicBezTo>
                    <a:pt x="432424" y="109458"/>
                    <a:pt x="407174" y="112532"/>
                    <a:pt x="382757" y="115511"/>
                  </a:cubicBezTo>
                  <a:cubicBezTo>
                    <a:pt x="348667" y="119664"/>
                    <a:pt x="313415" y="123955"/>
                    <a:pt x="280336" y="132795"/>
                  </a:cubicBezTo>
                  <a:lnTo>
                    <a:pt x="274966" y="134216"/>
                  </a:lnTo>
                  <a:cubicBezTo>
                    <a:pt x="195937" y="155285"/>
                    <a:pt x="97587" y="181532"/>
                    <a:pt x="51077" y="249945"/>
                  </a:cubicBezTo>
                  <a:cubicBezTo>
                    <a:pt x="15826" y="301771"/>
                    <a:pt x="26155" y="346136"/>
                    <a:pt x="41035" y="374228"/>
                  </a:cubicBezTo>
                  <a:cubicBezTo>
                    <a:pt x="69427" y="427871"/>
                    <a:pt x="138400" y="466811"/>
                    <a:pt x="205064" y="466811"/>
                  </a:cubicBezTo>
                  <a:cubicBezTo>
                    <a:pt x="205064" y="466811"/>
                    <a:pt x="205078" y="466811"/>
                    <a:pt x="205078" y="466811"/>
                  </a:cubicBezTo>
                  <a:cubicBezTo>
                    <a:pt x="219520" y="466811"/>
                    <a:pt x="233525" y="464994"/>
                    <a:pt x="246724" y="461414"/>
                  </a:cubicBezTo>
                  <a:cubicBezTo>
                    <a:pt x="276934" y="453203"/>
                    <a:pt x="305668" y="429346"/>
                    <a:pt x="333446" y="406269"/>
                  </a:cubicBezTo>
                  <a:cubicBezTo>
                    <a:pt x="349637" y="392824"/>
                    <a:pt x="366374" y="378914"/>
                    <a:pt x="383235" y="368339"/>
                  </a:cubicBezTo>
                  <a:cubicBezTo>
                    <a:pt x="440239" y="332609"/>
                    <a:pt x="484112" y="296756"/>
                    <a:pt x="521277" y="255520"/>
                  </a:cubicBezTo>
                  <a:cubicBezTo>
                    <a:pt x="541048" y="233577"/>
                    <a:pt x="562090" y="212344"/>
                    <a:pt x="582435" y="191821"/>
                  </a:cubicBezTo>
                  <a:cubicBezTo>
                    <a:pt x="622154" y="151732"/>
                    <a:pt x="663227" y="110305"/>
                    <a:pt x="695226" y="62920"/>
                  </a:cubicBezTo>
                  <a:cubicBezTo>
                    <a:pt x="705228" y="48123"/>
                    <a:pt x="709778" y="32396"/>
                    <a:pt x="707974" y="29007"/>
                  </a:cubicBezTo>
                  <a:cubicBezTo>
                    <a:pt x="706772" y="27586"/>
                    <a:pt x="705843" y="27313"/>
                    <a:pt x="704381" y="27313"/>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0" name="Google Shape;170;p104"/>
            <p:cNvSpPr/>
            <p:nvPr/>
          </p:nvSpPr>
          <p:spPr>
            <a:xfrm>
              <a:off x="8041023" y="-54986"/>
              <a:ext cx="3675465" cy="2432092"/>
            </a:xfrm>
            <a:custGeom>
              <a:rect b="b" l="l" r="r" t="t"/>
              <a:pathLst>
                <a:path extrusionOk="0" h="2432092" w="3675465">
                  <a:moveTo>
                    <a:pt x="3688769" y="2445565"/>
                  </a:moveTo>
                  <a:cubicBezTo>
                    <a:pt x="3346910" y="2443365"/>
                    <a:pt x="3164352" y="2211032"/>
                    <a:pt x="2971069" y="1965062"/>
                  </a:cubicBezTo>
                  <a:lnTo>
                    <a:pt x="2963705" y="1955689"/>
                  </a:lnTo>
                  <a:cubicBezTo>
                    <a:pt x="2844081" y="1803492"/>
                    <a:pt x="2413382" y="1306935"/>
                    <a:pt x="1893693" y="1306935"/>
                  </a:cubicBezTo>
                  <a:cubicBezTo>
                    <a:pt x="1522062" y="1306935"/>
                    <a:pt x="1263904" y="1370839"/>
                    <a:pt x="1044114" y="1697450"/>
                  </a:cubicBezTo>
                  <a:cubicBezTo>
                    <a:pt x="882339" y="1937831"/>
                    <a:pt x="616913" y="2218806"/>
                    <a:pt x="260488" y="2218834"/>
                  </a:cubicBezTo>
                  <a:cubicBezTo>
                    <a:pt x="248178" y="2218834"/>
                    <a:pt x="235785" y="2218506"/>
                    <a:pt x="223256" y="2217822"/>
                  </a:cubicBezTo>
                  <a:cubicBezTo>
                    <a:pt x="156360" y="2214174"/>
                    <a:pt x="31831" y="2207383"/>
                    <a:pt x="4477" y="2097926"/>
                  </a:cubicBezTo>
                  <a:cubicBezTo>
                    <a:pt x="-18382" y="2006449"/>
                    <a:pt x="50714" y="1965787"/>
                    <a:pt x="111680" y="1929920"/>
                  </a:cubicBezTo>
                  <a:cubicBezTo>
                    <a:pt x="124004" y="1922665"/>
                    <a:pt x="135673" y="1915806"/>
                    <a:pt x="146577" y="1908578"/>
                  </a:cubicBezTo>
                  <a:cubicBezTo>
                    <a:pt x="451695" y="1706550"/>
                    <a:pt x="583766" y="1380131"/>
                    <a:pt x="711491" y="1064450"/>
                  </a:cubicBezTo>
                  <a:cubicBezTo>
                    <a:pt x="756321" y="953640"/>
                    <a:pt x="802695" y="839058"/>
                    <a:pt x="855982" y="730803"/>
                  </a:cubicBezTo>
                  <a:cubicBezTo>
                    <a:pt x="961983" y="515535"/>
                    <a:pt x="1121791" y="340124"/>
                    <a:pt x="1276338" y="170492"/>
                  </a:cubicBezTo>
                  <a:cubicBezTo>
                    <a:pt x="1326742" y="115169"/>
                    <a:pt x="1378868" y="57960"/>
                    <a:pt x="1428590" y="0"/>
                  </a:cubicBezTo>
                  <a:lnTo>
                    <a:pt x="1449331" y="17790"/>
                  </a:lnTo>
                  <a:cubicBezTo>
                    <a:pt x="1399350" y="76064"/>
                    <a:pt x="1347101" y="133423"/>
                    <a:pt x="1296547" y="188897"/>
                  </a:cubicBezTo>
                  <a:cubicBezTo>
                    <a:pt x="1136233" y="364855"/>
                    <a:pt x="984801" y="531071"/>
                    <a:pt x="880522" y="742868"/>
                  </a:cubicBezTo>
                  <a:cubicBezTo>
                    <a:pt x="827658" y="850221"/>
                    <a:pt x="781489" y="964325"/>
                    <a:pt x="736837" y="1074684"/>
                  </a:cubicBezTo>
                  <a:cubicBezTo>
                    <a:pt x="607540" y="1394217"/>
                    <a:pt x="473857" y="1724640"/>
                    <a:pt x="161661" y="1931355"/>
                  </a:cubicBezTo>
                  <a:cubicBezTo>
                    <a:pt x="150156" y="1938965"/>
                    <a:pt x="137641" y="1946330"/>
                    <a:pt x="125534" y="1953448"/>
                  </a:cubicBezTo>
                  <a:cubicBezTo>
                    <a:pt x="67711" y="1987470"/>
                    <a:pt x="13098" y="2019607"/>
                    <a:pt x="30984" y="2091272"/>
                  </a:cubicBezTo>
                  <a:cubicBezTo>
                    <a:pt x="51725" y="2174222"/>
                    <a:pt x="141877" y="2185987"/>
                    <a:pt x="224759" y="2190509"/>
                  </a:cubicBezTo>
                  <a:cubicBezTo>
                    <a:pt x="236701" y="2191165"/>
                    <a:pt x="248588" y="2191479"/>
                    <a:pt x="260338" y="2191479"/>
                  </a:cubicBezTo>
                  <a:cubicBezTo>
                    <a:pt x="604957" y="2191507"/>
                    <a:pt x="863415" y="1916981"/>
                    <a:pt x="1021419" y="1682174"/>
                  </a:cubicBezTo>
                  <a:cubicBezTo>
                    <a:pt x="1247030" y="1346928"/>
                    <a:pt x="1522444" y="1279581"/>
                    <a:pt x="1893680" y="1279581"/>
                  </a:cubicBezTo>
                  <a:cubicBezTo>
                    <a:pt x="2425679" y="1279581"/>
                    <a:pt x="2863607" y="1784131"/>
                    <a:pt x="2985170" y="1938774"/>
                  </a:cubicBezTo>
                  <a:lnTo>
                    <a:pt x="2992534" y="1948147"/>
                  </a:lnTo>
                  <a:cubicBezTo>
                    <a:pt x="3181637" y="2188788"/>
                    <a:pt x="3360245" y="2416093"/>
                    <a:pt x="3688946" y="2418210"/>
                  </a:cubicBezTo>
                  <a:lnTo>
                    <a:pt x="3688769" y="2445565"/>
                  </a:ln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1" name="Google Shape;171;p104"/>
            <p:cNvSpPr/>
            <p:nvPr/>
          </p:nvSpPr>
          <p:spPr>
            <a:xfrm>
              <a:off x="6624309" y="2116668"/>
              <a:ext cx="560201" cy="765153"/>
            </a:xfrm>
            <a:custGeom>
              <a:rect b="b" l="l" r="r" t="t"/>
              <a:pathLst>
                <a:path extrusionOk="0" h="765152" w="560201">
                  <a:moveTo>
                    <a:pt x="443913" y="766123"/>
                  </a:moveTo>
                  <a:lnTo>
                    <a:pt x="443913" y="766123"/>
                  </a:lnTo>
                  <a:cubicBezTo>
                    <a:pt x="440183" y="766123"/>
                    <a:pt x="436302" y="766014"/>
                    <a:pt x="432313" y="765768"/>
                  </a:cubicBezTo>
                  <a:cubicBezTo>
                    <a:pt x="334565" y="760015"/>
                    <a:pt x="323524" y="708026"/>
                    <a:pt x="310749" y="647825"/>
                  </a:cubicBezTo>
                  <a:cubicBezTo>
                    <a:pt x="306568" y="628122"/>
                    <a:pt x="302250" y="607750"/>
                    <a:pt x="294708" y="586039"/>
                  </a:cubicBezTo>
                  <a:cubicBezTo>
                    <a:pt x="272450" y="521834"/>
                    <a:pt x="211361" y="467495"/>
                    <a:pt x="152294" y="414945"/>
                  </a:cubicBezTo>
                  <a:cubicBezTo>
                    <a:pt x="77241" y="348185"/>
                    <a:pt x="-367" y="279144"/>
                    <a:pt x="1" y="187326"/>
                  </a:cubicBezTo>
                  <a:cubicBezTo>
                    <a:pt x="493" y="64341"/>
                    <a:pt x="129832" y="0"/>
                    <a:pt x="257325" y="0"/>
                  </a:cubicBezTo>
                  <a:cubicBezTo>
                    <a:pt x="350141" y="0"/>
                    <a:pt x="446741" y="37151"/>
                    <a:pt x="455172" y="120061"/>
                  </a:cubicBezTo>
                  <a:lnTo>
                    <a:pt x="457221" y="124556"/>
                  </a:lnTo>
                  <a:cubicBezTo>
                    <a:pt x="532192" y="287971"/>
                    <a:pt x="573483" y="377985"/>
                    <a:pt x="564698" y="570134"/>
                  </a:cubicBezTo>
                  <a:lnTo>
                    <a:pt x="564466" y="575176"/>
                  </a:lnTo>
                  <a:cubicBezTo>
                    <a:pt x="560421" y="664658"/>
                    <a:pt x="555789" y="766123"/>
                    <a:pt x="443913" y="766123"/>
                  </a:cubicBezTo>
                  <a:close/>
                  <a:moveTo>
                    <a:pt x="257339" y="27313"/>
                  </a:moveTo>
                  <a:cubicBezTo>
                    <a:pt x="143358" y="27313"/>
                    <a:pt x="27752" y="82309"/>
                    <a:pt x="27342" y="187421"/>
                  </a:cubicBezTo>
                  <a:cubicBezTo>
                    <a:pt x="27028" y="266915"/>
                    <a:pt x="96698" y="328893"/>
                    <a:pt x="170467" y="394518"/>
                  </a:cubicBezTo>
                  <a:cubicBezTo>
                    <a:pt x="232157" y="449404"/>
                    <a:pt x="295951" y="506135"/>
                    <a:pt x="320532" y="577075"/>
                  </a:cubicBezTo>
                  <a:cubicBezTo>
                    <a:pt x="328634" y="600412"/>
                    <a:pt x="333348" y="622588"/>
                    <a:pt x="337488" y="642154"/>
                  </a:cubicBezTo>
                  <a:cubicBezTo>
                    <a:pt x="350045" y="701344"/>
                    <a:pt x="356972" y="733959"/>
                    <a:pt x="433925" y="738495"/>
                  </a:cubicBezTo>
                  <a:cubicBezTo>
                    <a:pt x="524609" y="743783"/>
                    <a:pt x="532356" y="680166"/>
                    <a:pt x="537207" y="573919"/>
                  </a:cubicBezTo>
                  <a:lnTo>
                    <a:pt x="537439" y="568864"/>
                  </a:lnTo>
                  <a:cubicBezTo>
                    <a:pt x="545924" y="383341"/>
                    <a:pt x="505617" y="295472"/>
                    <a:pt x="432422" y="135937"/>
                  </a:cubicBezTo>
                  <a:lnTo>
                    <a:pt x="428378" y="127111"/>
                  </a:lnTo>
                  <a:lnTo>
                    <a:pt x="428173" y="124706"/>
                  </a:lnTo>
                  <a:cubicBezTo>
                    <a:pt x="422817" y="57427"/>
                    <a:pt x="338513" y="27313"/>
                    <a:pt x="257339" y="27313"/>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2" name="Google Shape;172;p104"/>
            <p:cNvSpPr/>
            <p:nvPr/>
          </p:nvSpPr>
          <p:spPr>
            <a:xfrm>
              <a:off x="8813079" y="-100253"/>
              <a:ext cx="2882986" cy="1871891"/>
            </a:xfrm>
            <a:custGeom>
              <a:rect b="b" l="l" r="r" t="t"/>
              <a:pathLst>
                <a:path extrusionOk="0" h="1871891" w="2882985">
                  <a:moveTo>
                    <a:pt x="2812939" y="1876810"/>
                  </a:moveTo>
                  <a:cubicBezTo>
                    <a:pt x="2792731" y="1876810"/>
                    <a:pt x="2771962" y="1873586"/>
                    <a:pt x="2754528" y="1870867"/>
                  </a:cubicBezTo>
                  <a:cubicBezTo>
                    <a:pt x="2745605" y="1869473"/>
                    <a:pt x="2737203" y="1868161"/>
                    <a:pt x="2729797" y="1867396"/>
                  </a:cubicBezTo>
                  <a:cubicBezTo>
                    <a:pt x="2479825" y="1841203"/>
                    <a:pt x="2276840" y="1681751"/>
                    <a:pt x="2080524" y="1527559"/>
                  </a:cubicBezTo>
                  <a:cubicBezTo>
                    <a:pt x="1992436" y="1458381"/>
                    <a:pt x="1909239" y="1393015"/>
                    <a:pt x="1821902" y="1338771"/>
                  </a:cubicBezTo>
                  <a:cubicBezTo>
                    <a:pt x="1539958" y="1163606"/>
                    <a:pt x="1281104" y="1073318"/>
                    <a:pt x="1030543" y="1062729"/>
                  </a:cubicBezTo>
                  <a:cubicBezTo>
                    <a:pt x="797910" y="1052809"/>
                    <a:pt x="636763" y="1183309"/>
                    <a:pt x="465656" y="1321337"/>
                  </a:cubicBezTo>
                  <a:cubicBezTo>
                    <a:pt x="406124" y="1369377"/>
                    <a:pt x="344543" y="1419044"/>
                    <a:pt x="280106" y="1461892"/>
                  </a:cubicBezTo>
                  <a:cubicBezTo>
                    <a:pt x="243188" y="1486459"/>
                    <a:pt x="85088" y="1563207"/>
                    <a:pt x="23493" y="1519197"/>
                  </a:cubicBezTo>
                  <a:cubicBezTo>
                    <a:pt x="675" y="1502910"/>
                    <a:pt x="-5555" y="1474313"/>
                    <a:pt x="4951" y="1434169"/>
                  </a:cubicBezTo>
                  <a:cubicBezTo>
                    <a:pt x="34615" y="1320968"/>
                    <a:pt x="132541" y="1208408"/>
                    <a:pt x="218921" y="1109089"/>
                  </a:cubicBezTo>
                  <a:cubicBezTo>
                    <a:pt x="243229" y="1081133"/>
                    <a:pt x="266211" y="1054722"/>
                    <a:pt x="286159" y="1029977"/>
                  </a:cubicBezTo>
                  <a:cubicBezTo>
                    <a:pt x="302938" y="1009154"/>
                    <a:pt x="319812" y="988386"/>
                    <a:pt x="336673" y="967604"/>
                  </a:cubicBezTo>
                  <a:cubicBezTo>
                    <a:pt x="441376" y="838662"/>
                    <a:pt x="549631" y="705334"/>
                    <a:pt x="635902" y="560529"/>
                  </a:cubicBezTo>
                  <a:cubicBezTo>
                    <a:pt x="656999" y="525113"/>
                    <a:pt x="677903" y="488427"/>
                    <a:pt x="698126" y="452929"/>
                  </a:cubicBezTo>
                  <a:cubicBezTo>
                    <a:pt x="791802" y="288517"/>
                    <a:pt x="888676" y="118503"/>
                    <a:pt x="1045778" y="0"/>
                  </a:cubicBezTo>
                  <a:lnTo>
                    <a:pt x="1062243" y="21821"/>
                  </a:lnTo>
                  <a:cubicBezTo>
                    <a:pt x="909622" y="136935"/>
                    <a:pt x="814183" y="304462"/>
                    <a:pt x="721873" y="466456"/>
                  </a:cubicBezTo>
                  <a:cubicBezTo>
                    <a:pt x="701596" y="502049"/>
                    <a:pt x="680609" y="538872"/>
                    <a:pt x="659390" y="574507"/>
                  </a:cubicBezTo>
                  <a:cubicBezTo>
                    <a:pt x="572094" y="721020"/>
                    <a:pt x="463210" y="855140"/>
                    <a:pt x="357893" y="984833"/>
                  </a:cubicBezTo>
                  <a:cubicBezTo>
                    <a:pt x="341045" y="1005588"/>
                    <a:pt x="324184" y="1026329"/>
                    <a:pt x="307433" y="1047125"/>
                  </a:cubicBezTo>
                  <a:cubicBezTo>
                    <a:pt x="287170" y="1072266"/>
                    <a:pt x="264038" y="1098869"/>
                    <a:pt x="239539" y="1127029"/>
                  </a:cubicBezTo>
                  <a:cubicBezTo>
                    <a:pt x="155113" y="1224080"/>
                    <a:pt x="59428" y="1334085"/>
                    <a:pt x="31404" y="1441083"/>
                  </a:cubicBezTo>
                  <a:cubicBezTo>
                    <a:pt x="24053" y="1469120"/>
                    <a:pt x="26732" y="1487921"/>
                    <a:pt x="39384" y="1496939"/>
                  </a:cubicBezTo>
                  <a:cubicBezTo>
                    <a:pt x="80934" y="1526616"/>
                    <a:pt x="216503" y="1471361"/>
                    <a:pt x="264995" y="1439129"/>
                  </a:cubicBezTo>
                  <a:cubicBezTo>
                    <a:pt x="328379" y="1396978"/>
                    <a:pt x="389455" y="1347707"/>
                    <a:pt x="448535" y="1300049"/>
                  </a:cubicBezTo>
                  <a:cubicBezTo>
                    <a:pt x="616049" y="1164904"/>
                    <a:pt x="789083" y="1025004"/>
                    <a:pt x="1031718" y="1035402"/>
                  </a:cubicBezTo>
                  <a:cubicBezTo>
                    <a:pt x="1287116" y="1046196"/>
                    <a:pt x="1550315" y="1137823"/>
                    <a:pt x="1836344" y="1315530"/>
                  </a:cubicBezTo>
                  <a:cubicBezTo>
                    <a:pt x="1924953" y="1370580"/>
                    <a:pt x="2012631" y="1439443"/>
                    <a:pt x="2097426" y="1506053"/>
                  </a:cubicBezTo>
                  <a:cubicBezTo>
                    <a:pt x="2290695" y="1657854"/>
                    <a:pt x="2490537" y="1814819"/>
                    <a:pt x="2732667" y="1840206"/>
                  </a:cubicBezTo>
                  <a:cubicBezTo>
                    <a:pt x="2740468" y="1841026"/>
                    <a:pt x="2749322" y="1842392"/>
                    <a:pt x="2758736" y="1843868"/>
                  </a:cubicBezTo>
                  <a:cubicBezTo>
                    <a:pt x="2810247" y="1851874"/>
                    <a:pt x="2853861" y="1855878"/>
                    <a:pt x="2865216" y="1823618"/>
                  </a:cubicBezTo>
                  <a:lnTo>
                    <a:pt x="2890998" y="1832705"/>
                  </a:lnTo>
                  <a:cubicBezTo>
                    <a:pt x="2878592" y="1867861"/>
                    <a:pt x="2846551" y="1876810"/>
                    <a:pt x="2812939" y="1876810"/>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3" name="Google Shape;173;p104"/>
            <p:cNvSpPr/>
            <p:nvPr/>
          </p:nvSpPr>
          <p:spPr>
            <a:xfrm>
              <a:off x="10861629" y="755504"/>
              <a:ext cx="833470" cy="806143"/>
            </a:xfrm>
            <a:custGeom>
              <a:rect b="b" l="l" r="r" t="t"/>
              <a:pathLst>
                <a:path extrusionOk="0" h="806142" w="833469">
                  <a:moveTo>
                    <a:pt x="746530" y="819422"/>
                  </a:moveTo>
                  <a:cubicBezTo>
                    <a:pt x="618149" y="819422"/>
                    <a:pt x="476404" y="765984"/>
                    <a:pt x="316419" y="657715"/>
                  </a:cubicBezTo>
                  <a:cubicBezTo>
                    <a:pt x="195661" y="576008"/>
                    <a:pt x="-29116" y="423907"/>
                    <a:pt x="3130" y="232468"/>
                  </a:cubicBezTo>
                  <a:cubicBezTo>
                    <a:pt x="38081" y="24934"/>
                    <a:pt x="272163" y="2294"/>
                    <a:pt x="372179" y="2294"/>
                  </a:cubicBezTo>
                  <a:cubicBezTo>
                    <a:pt x="372849" y="2280"/>
                    <a:pt x="373532" y="2294"/>
                    <a:pt x="374187" y="2294"/>
                  </a:cubicBezTo>
                  <a:cubicBezTo>
                    <a:pt x="393043" y="2294"/>
                    <a:pt x="412282" y="1734"/>
                    <a:pt x="431683" y="1160"/>
                  </a:cubicBezTo>
                  <a:cubicBezTo>
                    <a:pt x="487908" y="-466"/>
                    <a:pt x="546074" y="-2161"/>
                    <a:pt x="600468" y="9440"/>
                  </a:cubicBezTo>
                  <a:cubicBezTo>
                    <a:pt x="624898" y="14645"/>
                    <a:pt x="649001" y="23650"/>
                    <a:pt x="672297" y="32353"/>
                  </a:cubicBezTo>
                  <a:cubicBezTo>
                    <a:pt x="699828" y="42628"/>
                    <a:pt x="728289" y="53272"/>
                    <a:pt x="756258" y="57057"/>
                  </a:cubicBezTo>
                  <a:lnTo>
                    <a:pt x="752570" y="84124"/>
                  </a:lnTo>
                  <a:cubicBezTo>
                    <a:pt x="721581" y="79929"/>
                    <a:pt x="691672" y="68753"/>
                    <a:pt x="662733" y="57945"/>
                  </a:cubicBezTo>
                  <a:cubicBezTo>
                    <a:pt x="639327" y="49200"/>
                    <a:pt x="617220" y="40948"/>
                    <a:pt x="594756" y="36152"/>
                  </a:cubicBezTo>
                  <a:cubicBezTo>
                    <a:pt x="543601" y="25221"/>
                    <a:pt x="487103" y="26847"/>
                    <a:pt x="432490" y="28459"/>
                  </a:cubicBezTo>
                  <a:cubicBezTo>
                    <a:pt x="412391" y="29033"/>
                    <a:pt x="392360" y="29525"/>
                    <a:pt x="372972" y="29593"/>
                  </a:cubicBezTo>
                  <a:cubicBezTo>
                    <a:pt x="372699" y="29593"/>
                    <a:pt x="372439" y="29593"/>
                    <a:pt x="372179" y="29593"/>
                  </a:cubicBezTo>
                  <a:cubicBezTo>
                    <a:pt x="279145" y="29593"/>
                    <a:pt x="61569" y="49979"/>
                    <a:pt x="30088" y="236977"/>
                  </a:cubicBezTo>
                  <a:cubicBezTo>
                    <a:pt x="752" y="411090"/>
                    <a:pt x="216061" y="556783"/>
                    <a:pt x="331735" y="635061"/>
                  </a:cubicBezTo>
                  <a:cubicBezTo>
                    <a:pt x="527669" y="767651"/>
                    <a:pt x="694022" y="815528"/>
                    <a:pt x="840111" y="781451"/>
                  </a:cubicBezTo>
                  <a:lnTo>
                    <a:pt x="846328" y="808054"/>
                  </a:lnTo>
                  <a:cubicBezTo>
                    <a:pt x="813945" y="815624"/>
                    <a:pt x="780702" y="819422"/>
                    <a:pt x="746530" y="819422"/>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4" name="Google Shape;174;p104"/>
            <p:cNvSpPr/>
            <p:nvPr/>
          </p:nvSpPr>
          <p:spPr>
            <a:xfrm>
              <a:off x="11262952" y="971256"/>
              <a:ext cx="409903" cy="314259"/>
            </a:xfrm>
            <a:custGeom>
              <a:rect b="b" l="l" r="r" t="t"/>
              <a:pathLst>
                <a:path extrusionOk="0" h="314259" w="409903">
                  <a:moveTo>
                    <a:pt x="294790" y="318923"/>
                  </a:moveTo>
                  <a:cubicBezTo>
                    <a:pt x="284624" y="316123"/>
                    <a:pt x="272996" y="313158"/>
                    <a:pt x="260398" y="309933"/>
                  </a:cubicBezTo>
                  <a:cubicBezTo>
                    <a:pt x="171081" y="287115"/>
                    <a:pt x="36086" y="252615"/>
                    <a:pt x="6054" y="173954"/>
                  </a:cubicBezTo>
                  <a:cubicBezTo>
                    <a:pt x="-6572" y="140903"/>
                    <a:pt x="575" y="103970"/>
                    <a:pt x="27273" y="64196"/>
                  </a:cubicBezTo>
                  <a:cubicBezTo>
                    <a:pt x="48807" y="32114"/>
                    <a:pt x="83280" y="11756"/>
                    <a:pt x="129708" y="3694"/>
                  </a:cubicBezTo>
                  <a:cubicBezTo>
                    <a:pt x="224026" y="-12688"/>
                    <a:pt x="357341" y="27920"/>
                    <a:pt x="422666" y="76151"/>
                  </a:cubicBezTo>
                  <a:lnTo>
                    <a:pt x="406434" y="98136"/>
                  </a:lnTo>
                  <a:cubicBezTo>
                    <a:pt x="353638" y="59182"/>
                    <a:pt x="229724" y="14065"/>
                    <a:pt x="134381" y="30611"/>
                  </a:cubicBezTo>
                  <a:cubicBezTo>
                    <a:pt x="95563" y="37361"/>
                    <a:pt x="67156" y="53771"/>
                    <a:pt x="49941" y="79417"/>
                  </a:cubicBezTo>
                  <a:cubicBezTo>
                    <a:pt x="28175" y="111854"/>
                    <a:pt x="22176" y="139577"/>
                    <a:pt x="31563" y="164212"/>
                  </a:cubicBezTo>
                  <a:cubicBezTo>
                    <a:pt x="56553" y="229647"/>
                    <a:pt x="188393" y="263327"/>
                    <a:pt x="267148" y="283467"/>
                  </a:cubicBezTo>
                  <a:cubicBezTo>
                    <a:pt x="279937" y="286732"/>
                    <a:pt x="291729" y="289738"/>
                    <a:pt x="302031" y="292594"/>
                  </a:cubicBezTo>
                  <a:lnTo>
                    <a:pt x="294790" y="318923"/>
                  </a:ln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5" name="Google Shape;175;p104"/>
            <p:cNvSpPr/>
            <p:nvPr/>
          </p:nvSpPr>
          <p:spPr>
            <a:xfrm>
              <a:off x="9613362" y="-60984"/>
              <a:ext cx="2049516" cy="942777"/>
            </a:xfrm>
            <a:custGeom>
              <a:rect b="b" l="l" r="r" t="t"/>
              <a:pathLst>
                <a:path extrusionOk="0" h="942777" w="2049516">
                  <a:moveTo>
                    <a:pt x="1005825" y="954637"/>
                  </a:moveTo>
                  <a:cubicBezTo>
                    <a:pt x="927150" y="954637"/>
                    <a:pt x="830741" y="902580"/>
                    <a:pt x="742749" y="855085"/>
                  </a:cubicBezTo>
                  <a:cubicBezTo>
                    <a:pt x="689338" y="826256"/>
                    <a:pt x="638879" y="799011"/>
                    <a:pt x="602193" y="789528"/>
                  </a:cubicBezTo>
                  <a:cubicBezTo>
                    <a:pt x="518490" y="767885"/>
                    <a:pt x="426726" y="771684"/>
                    <a:pt x="337997" y="775373"/>
                  </a:cubicBezTo>
                  <a:cubicBezTo>
                    <a:pt x="254499" y="778830"/>
                    <a:pt x="168064" y="782423"/>
                    <a:pt x="86972" y="765166"/>
                  </a:cubicBezTo>
                  <a:cubicBezTo>
                    <a:pt x="-6158" y="745354"/>
                    <a:pt x="-8631" y="705252"/>
                    <a:pt x="7751" y="624747"/>
                  </a:cubicBezTo>
                  <a:cubicBezTo>
                    <a:pt x="40584" y="463355"/>
                    <a:pt x="162995" y="319725"/>
                    <a:pt x="259924" y="227647"/>
                  </a:cubicBezTo>
                  <a:cubicBezTo>
                    <a:pt x="285078" y="203749"/>
                    <a:pt x="314031" y="181341"/>
                    <a:pt x="342055" y="159657"/>
                  </a:cubicBezTo>
                  <a:cubicBezTo>
                    <a:pt x="401668" y="113516"/>
                    <a:pt x="463331" y="65803"/>
                    <a:pt x="494155" y="0"/>
                  </a:cubicBezTo>
                  <a:lnTo>
                    <a:pt x="518900" y="11600"/>
                  </a:lnTo>
                  <a:cubicBezTo>
                    <a:pt x="485288" y="83374"/>
                    <a:pt x="420975" y="133150"/>
                    <a:pt x="358779" y="181273"/>
                  </a:cubicBezTo>
                  <a:cubicBezTo>
                    <a:pt x="330031" y="203503"/>
                    <a:pt x="302895" y="224518"/>
                    <a:pt x="278752" y="247459"/>
                  </a:cubicBezTo>
                  <a:cubicBezTo>
                    <a:pt x="184679" y="336831"/>
                    <a:pt x="65957" y="475775"/>
                    <a:pt x="34531" y="630185"/>
                  </a:cubicBezTo>
                  <a:cubicBezTo>
                    <a:pt x="19132" y="705853"/>
                    <a:pt x="22453" y="723507"/>
                    <a:pt x="92669" y="738441"/>
                  </a:cubicBezTo>
                  <a:cubicBezTo>
                    <a:pt x="170387" y="754960"/>
                    <a:pt x="255032" y="751462"/>
                    <a:pt x="336876" y="748073"/>
                  </a:cubicBezTo>
                  <a:cubicBezTo>
                    <a:pt x="427629" y="744316"/>
                    <a:pt x="521442" y="740422"/>
                    <a:pt x="609038" y="763076"/>
                  </a:cubicBezTo>
                  <a:cubicBezTo>
                    <a:pt x="648963" y="773392"/>
                    <a:pt x="700829" y="801402"/>
                    <a:pt x="755742" y="831051"/>
                  </a:cubicBezTo>
                  <a:cubicBezTo>
                    <a:pt x="870830" y="893179"/>
                    <a:pt x="1001206" y="963559"/>
                    <a:pt x="1071546" y="905900"/>
                  </a:cubicBezTo>
                  <a:cubicBezTo>
                    <a:pt x="1099282" y="883164"/>
                    <a:pt x="1114544" y="846477"/>
                    <a:pt x="1130722" y="807632"/>
                  </a:cubicBezTo>
                  <a:cubicBezTo>
                    <a:pt x="1145451" y="772244"/>
                    <a:pt x="1160672" y="735640"/>
                    <a:pt x="1186688" y="708422"/>
                  </a:cubicBezTo>
                  <a:cubicBezTo>
                    <a:pt x="1361976" y="525018"/>
                    <a:pt x="1634233" y="583361"/>
                    <a:pt x="1874396" y="634844"/>
                  </a:cubicBezTo>
                  <a:cubicBezTo>
                    <a:pt x="1938040" y="648481"/>
                    <a:pt x="1998146" y="661365"/>
                    <a:pt x="2052307" y="668620"/>
                  </a:cubicBezTo>
                  <a:lnTo>
                    <a:pt x="2048673" y="695701"/>
                  </a:lnTo>
                  <a:cubicBezTo>
                    <a:pt x="1993445" y="688309"/>
                    <a:pt x="1932834" y="675316"/>
                    <a:pt x="1868657" y="661556"/>
                  </a:cubicBezTo>
                  <a:cubicBezTo>
                    <a:pt x="1635476" y="611576"/>
                    <a:pt x="1371171" y="554927"/>
                    <a:pt x="1206417" y="727291"/>
                  </a:cubicBezTo>
                  <a:cubicBezTo>
                    <a:pt x="1183927" y="750820"/>
                    <a:pt x="1170332" y="783503"/>
                    <a:pt x="1155945" y="818112"/>
                  </a:cubicBezTo>
                  <a:cubicBezTo>
                    <a:pt x="1139179" y="858351"/>
                    <a:pt x="1121882" y="899956"/>
                    <a:pt x="1088857" y="927023"/>
                  </a:cubicBezTo>
                  <a:cubicBezTo>
                    <a:pt x="1064987" y="946589"/>
                    <a:pt x="1036786" y="954637"/>
                    <a:pt x="1005825" y="954637"/>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6" name="Google Shape;176;p104"/>
            <p:cNvSpPr/>
            <p:nvPr/>
          </p:nvSpPr>
          <p:spPr>
            <a:xfrm>
              <a:off x="10155345" y="-67105"/>
              <a:ext cx="1489315" cy="587528"/>
            </a:xfrm>
            <a:custGeom>
              <a:rect b="b" l="l" r="r" t="t"/>
              <a:pathLst>
                <a:path extrusionOk="0" h="587527" w="1489314">
                  <a:moveTo>
                    <a:pt x="228188" y="592529"/>
                  </a:moveTo>
                  <a:cubicBezTo>
                    <a:pt x="151468" y="592529"/>
                    <a:pt x="89532" y="560843"/>
                    <a:pt x="40999" y="497295"/>
                  </a:cubicBezTo>
                  <a:cubicBezTo>
                    <a:pt x="-24668" y="411324"/>
                    <a:pt x="-3462" y="343130"/>
                    <a:pt x="48569" y="267202"/>
                  </a:cubicBezTo>
                  <a:cubicBezTo>
                    <a:pt x="99342" y="193105"/>
                    <a:pt x="193825" y="55159"/>
                    <a:pt x="292639" y="0"/>
                  </a:cubicBezTo>
                  <a:lnTo>
                    <a:pt x="305960" y="23856"/>
                  </a:lnTo>
                  <a:cubicBezTo>
                    <a:pt x="212749" y="75900"/>
                    <a:pt x="120616" y="210390"/>
                    <a:pt x="71113" y="282642"/>
                  </a:cubicBezTo>
                  <a:cubicBezTo>
                    <a:pt x="15366" y="364008"/>
                    <a:pt x="13167" y="415833"/>
                    <a:pt x="62724" y="480707"/>
                  </a:cubicBezTo>
                  <a:cubicBezTo>
                    <a:pt x="137818" y="579002"/>
                    <a:pt x="251211" y="590834"/>
                    <a:pt x="409407" y="516874"/>
                  </a:cubicBezTo>
                  <a:cubicBezTo>
                    <a:pt x="451298" y="497295"/>
                    <a:pt x="489638" y="475037"/>
                    <a:pt x="526707" y="453517"/>
                  </a:cubicBezTo>
                  <a:cubicBezTo>
                    <a:pt x="607294" y="406733"/>
                    <a:pt x="683440" y="362532"/>
                    <a:pt x="789017" y="346805"/>
                  </a:cubicBezTo>
                  <a:cubicBezTo>
                    <a:pt x="1000009" y="315380"/>
                    <a:pt x="1311617" y="320312"/>
                    <a:pt x="1495363" y="437613"/>
                  </a:cubicBezTo>
                  <a:lnTo>
                    <a:pt x="1480661" y="460649"/>
                  </a:lnTo>
                  <a:cubicBezTo>
                    <a:pt x="1303269" y="347407"/>
                    <a:pt x="999339" y="343116"/>
                    <a:pt x="793049" y="373832"/>
                  </a:cubicBezTo>
                  <a:cubicBezTo>
                    <a:pt x="692622" y="388780"/>
                    <a:pt x="618689" y="431696"/>
                    <a:pt x="540425" y="477141"/>
                  </a:cubicBezTo>
                  <a:cubicBezTo>
                    <a:pt x="502837" y="498962"/>
                    <a:pt x="463964" y="521520"/>
                    <a:pt x="420993" y="541605"/>
                  </a:cubicBezTo>
                  <a:cubicBezTo>
                    <a:pt x="348454" y="575545"/>
                    <a:pt x="284345" y="592529"/>
                    <a:pt x="228188" y="592529"/>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7" name="Google Shape;177;p104"/>
            <p:cNvSpPr/>
            <p:nvPr/>
          </p:nvSpPr>
          <p:spPr>
            <a:xfrm>
              <a:off x="10641376" y="-32646"/>
              <a:ext cx="1106739" cy="177625"/>
            </a:xfrm>
            <a:custGeom>
              <a:rect b="b" l="l" r="r" t="t"/>
              <a:pathLst>
                <a:path extrusionOk="0" h="177624" w="1106738">
                  <a:moveTo>
                    <a:pt x="230146" y="191206"/>
                  </a:moveTo>
                  <a:cubicBezTo>
                    <a:pt x="163687" y="191206"/>
                    <a:pt x="93799" y="185946"/>
                    <a:pt x="45116" y="158236"/>
                  </a:cubicBezTo>
                  <a:cubicBezTo>
                    <a:pt x="16546" y="141990"/>
                    <a:pt x="532" y="117588"/>
                    <a:pt x="13" y="89537"/>
                  </a:cubicBezTo>
                  <a:cubicBezTo>
                    <a:pt x="-615" y="56184"/>
                    <a:pt x="20822" y="23556"/>
                    <a:pt x="58848" y="0"/>
                  </a:cubicBezTo>
                  <a:lnTo>
                    <a:pt x="73235" y="23228"/>
                  </a:lnTo>
                  <a:cubicBezTo>
                    <a:pt x="44064" y="41305"/>
                    <a:pt x="26903" y="65899"/>
                    <a:pt x="27340" y="89017"/>
                  </a:cubicBezTo>
                  <a:cubicBezTo>
                    <a:pt x="27681" y="107039"/>
                    <a:pt x="38790" y="123176"/>
                    <a:pt x="58629" y="134476"/>
                  </a:cubicBezTo>
                  <a:cubicBezTo>
                    <a:pt x="116480" y="167391"/>
                    <a:pt x="213887" y="164849"/>
                    <a:pt x="292192" y="162800"/>
                  </a:cubicBezTo>
                  <a:cubicBezTo>
                    <a:pt x="310119" y="162335"/>
                    <a:pt x="326719" y="161871"/>
                    <a:pt x="342091" y="161912"/>
                  </a:cubicBezTo>
                  <a:cubicBezTo>
                    <a:pt x="342487" y="161912"/>
                    <a:pt x="342910" y="161912"/>
                    <a:pt x="343321" y="161912"/>
                  </a:cubicBezTo>
                  <a:cubicBezTo>
                    <a:pt x="442763" y="161912"/>
                    <a:pt x="541577" y="146896"/>
                    <a:pt x="637153" y="132358"/>
                  </a:cubicBezTo>
                  <a:cubicBezTo>
                    <a:pt x="788680" y="109321"/>
                    <a:pt x="945359" y="85519"/>
                    <a:pt x="1107408" y="121236"/>
                  </a:cubicBezTo>
                  <a:lnTo>
                    <a:pt x="1101532" y="147920"/>
                  </a:lnTo>
                  <a:cubicBezTo>
                    <a:pt x="944416" y="113311"/>
                    <a:pt x="797166" y="135678"/>
                    <a:pt x="641252" y="159370"/>
                  </a:cubicBezTo>
                  <a:cubicBezTo>
                    <a:pt x="544679" y="174045"/>
                    <a:pt x="444812" y="189225"/>
                    <a:pt x="343307" y="189225"/>
                  </a:cubicBezTo>
                  <a:cubicBezTo>
                    <a:pt x="342555" y="189225"/>
                    <a:pt x="341859" y="189225"/>
                    <a:pt x="341148" y="189225"/>
                  </a:cubicBezTo>
                  <a:cubicBezTo>
                    <a:pt x="326487" y="189225"/>
                    <a:pt x="310187" y="189649"/>
                    <a:pt x="292903" y="190099"/>
                  </a:cubicBezTo>
                  <a:cubicBezTo>
                    <a:pt x="272899" y="190660"/>
                    <a:pt x="251694" y="191206"/>
                    <a:pt x="230146" y="191206"/>
                  </a:cubicBezTo>
                  <a:close/>
                </a:path>
              </a:pathLst>
            </a:custGeom>
            <a:gradFill>
              <a:gsLst>
                <a:gs pos="0">
                  <a:srgbClr val="FFFFFF">
                    <a:alpha val="9803"/>
                  </a:srgbClr>
                </a:gs>
                <a:gs pos="100000">
                  <a:srgbClr val="FFFFFF">
                    <a:alpha val="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178" name="Shape 178"/>
        <p:cNvGrpSpPr/>
        <p:nvPr/>
      </p:nvGrpSpPr>
      <p:grpSpPr>
        <a:xfrm>
          <a:off x="0" y="0"/>
          <a:ext cx="0" cy="0"/>
          <a:chOff x="0" y="0"/>
          <a:chExt cx="0" cy="0"/>
        </a:xfrm>
      </p:grpSpPr>
      <p:grpSp>
        <p:nvGrpSpPr>
          <p:cNvPr id="179" name="Google Shape;179;p105"/>
          <p:cNvGrpSpPr/>
          <p:nvPr/>
        </p:nvGrpSpPr>
        <p:grpSpPr>
          <a:xfrm>
            <a:off x="7839068" y="461056"/>
            <a:ext cx="783439" cy="225385"/>
            <a:chOff x="10452093" y="461053"/>
            <a:chExt cx="1044585" cy="225385"/>
          </a:xfrm>
        </p:grpSpPr>
        <p:grpSp>
          <p:nvGrpSpPr>
            <p:cNvPr id="180" name="Google Shape;180;p105"/>
            <p:cNvGrpSpPr/>
            <p:nvPr/>
          </p:nvGrpSpPr>
          <p:grpSpPr>
            <a:xfrm>
              <a:off x="11126550" y="525863"/>
              <a:ext cx="370128" cy="155314"/>
              <a:chOff x="11312713" y="520921"/>
              <a:chExt cx="306975" cy="128813"/>
            </a:xfrm>
          </p:grpSpPr>
          <p:sp>
            <p:nvSpPr>
              <p:cNvPr id="181" name="Google Shape;181;p105"/>
              <p:cNvSpPr/>
              <p:nvPr/>
            </p:nvSpPr>
            <p:spPr>
              <a:xfrm>
                <a:off x="11494218" y="520921"/>
                <a:ext cx="125470" cy="128813"/>
              </a:xfrm>
              <a:custGeom>
                <a:rect b="b" l="l" r="r" t="t"/>
                <a:pathLst>
                  <a:path extrusionOk="0" h="128813" w="125470">
                    <a:moveTo>
                      <a:pt x="71741" y="0"/>
                    </a:moveTo>
                    <a:cubicBezTo>
                      <a:pt x="87033" y="101"/>
                      <a:pt x="99717" y="5487"/>
                      <a:pt x="109794" y="16157"/>
                    </a:cubicBezTo>
                    <a:cubicBezTo>
                      <a:pt x="119871" y="26827"/>
                      <a:pt x="125096" y="42176"/>
                      <a:pt x="125470" y="62205"/>
                    </a:cubicBezTo>
                    <a:lnTo>
                      <a:pt x="125470" y="128813"/>
                    </a:lnTo>
                    <a:lnTo>
                      <a:pt x="94127" y="128813"/>
                    </a:lnTo>
                    <a:lnTo>
                      <a:pt x="94127" y="62462"/>
                    </a:lnTo>
                    <a:cubicBezTo>
                      <a:pt x="94105" y="52609"/>
                      <a:pt x="91511" y="44540"/>
                      <a:pt x="86343" y="38255"/>
                    </a:cubicBezTo>
                    <a:cubicBezTo>
                      <a:pt x="81175" y="31970"/>
                      <a:pt x="73563" y="28724"/>
                      <a:pt x="63507" y="28515"/>
                    </a:cubicBezTo>
                    <a:cubicBezTo>
                      <a:pt x="53713" y="28788"/>
                      <a:pt x="45898" y="32292"/>
                      <a:pt x="40060" y="39029"/>
                    </a:cubicBezTo>
                    <a:cubicBezTo>
                      <a:pt x="34222" y="45765"/>
                      <a:pt x="31231" y="54096"/>
                      <a:pt x="31087" y="64022"/>
                    </a:cubicBezTo>
                    <a:lnTo>
                      <a:pt x="31087" y="128813"/>
                    </a:lnTo>
                    <a:lnTo>
                      <a:pt x="0" y="128813"/>
                    </a:lnTo>
                    <a:lnTo>
                      <a:pt x="0" y="1801"/>
                    </a:lnTo>
                    <a:lnTo>
                      <a:pt x="28004" y="1801"/>
                    </a:lnTo>
                    <a:lnTo>
                      <a:pt x="30059" y="19010"/>
                    </a:lnTo>
                    <a:cubicBezTo>
                      <a:pt x="36426" y="12711"/>
                      <a:pt x="42987" y="7969"/>
                      <a:pt x="49741" y="4785"/>
                    </a:cubicBezTo>
                    <a:cubicBezTo>
                      <a:pt x="56495" y="1601"/>
                      <a:pt x="63828" y="6"/>
                      <a:pt x="71741"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t/>
                </a:r>
                <a:endParaRPr sz="1500">
                  <a:solidFill>
                    <a:schemeClr val="lt1"/>
                  </a:solidFill>
                  <a:latin typeface="Arial"/>
                  <a:ea typeface="Arial"/>
                  <a:cs typeface="Arial"/>
                  <a:sym typeface="Arial"/>
                </a:endParaRPr>
              </a:p>
            </p:txBody>
          </p:sp>
          <p:sp>
            <p:nvSpPr>
              <p:cNvPr id="182" name="Google Shape;182;p105"/>
              <p:cNvSpPr/>
              <p:nvPr/>
            </p:nvSpPr>
            <p:spPr>
              <a:xfrm>
                <a:off x="11312713" y="551525"/>
                <a:ext cx="94898" cy="28772"/>
              </a:xfrm>
              <a:custGeom>
                <a:rect b="b" l="l" r="r" t="t"/>
                <a:pathLst>
                  <a:path extrusionOk="0" h="28772" w="94898">
                    <a:moveTo>
                      <a:pt x="0" y="0"/>
                    </a:moveTo>
                    <a:lnTo>
                      <a:pt x="94898" y="0"/>
                    </a:lnTo>
                    <a:lnTo>
                      <a:pt x="94898" y="28772"/>
                    </a:lnTo>
                    <a:lnTo>
                      <a:pt x="0" y="28772"/>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t/>
                </a:r>
                <a:endParaRPr sz="1500">
                  <a:solidFill>
                    <a:schemeClr val="lt1"/>
                  </a:solidFill>
                  <a:latin typeface="Arial"/>
                  <a:ea typeface="Arial"/>
                  <a:cs typeface="Arial"/>
                  <a:sym typeface="Arial"/>
                </a:endParaRPr>
              </a:p>
            </p:txBody>
          </p:sp>
        </p:grpSp>
        <p:grpSp>
          <p:nvGrpSpPr>
            <p:cNvPr id="183" name="Google Shape;183;p105"/>
            <p:cNvGrpSpPr/>
            <p:nvPr/>
          </p:nvGrpSpPr>
          <p:grpSpPr>
            <a:xfrm>
              <a:off x="10452093" y="463846"/>
              <a:ext cx="640457" cy="222592"/>
              <a:chOff x="10753336" y="469486"/>
              <a:chExt cx="531179" cy="184612"/>
            </a:xfrm>
          </p:grpSpPr>
          <p:sp>
            <p:nvSpPr>
              <p:cNvPr id="184" name="Google Shape;184;p105"/>
              <p:cNvSpPr/>
              <p:nvPr/>
            </p:nvSpPr>
            <p:spPr>
              <a:xfrm>
                <a:off x="10753336" y="469486"/>
                <a:ext cx="148101" cy="180248"/>
              </a:xfrm>
              <a:custGeom>
                <a:rect b="b" l="l" r="r" t="t"/>
                <a:pathLst>
                  <a:path extrusionOk="0" h="180248" w="148101">
                    <a:moveTo>
                      <a:pt x="0" y="0"/>
                    </a:moveTo>
                    <a:cubicBezTo>
                      <a:pt x="25636" y="0"/>
                      <a:pt x="50288" y="0"/>
                      <a:pt x="73954" y="0"/>
                    </a:cubicBezTo>
                    <a:cubicBezTo>
                      <a:pt x="97621" y="0"/>
                      <a:pt x="122337" y="0"/>
                      <a:pt x="148101" y="0"/>
                    </a:cubicBezTo>
                    <a:lnTo>
                      <a:pt x="148101" y="30829"/>
                    </a:lnTo>
                    <a:lnTo>
                      <a:pt x="91008" y="30829"/>
                    </a:lnTo>
                    <a:lnTo>
                      <a:pt x="91008" y="180248"/>
                    </a:lnTo>
                    <a:lnTo>
                      <a:pt x="57093" y="180248"/>
                    </a:lnTo>
                    <a:lnTo>
                      <a:pt x="57093" y="30829"/>
                    </a:lnTo>
                    <a:lnTo>
                      <a:pt x="0" y="30829"/>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t/>
                </a:r>
                <a:endParaRPr sz="1500">
                  <a:solidFill>
                    <a:schemeClr val="lt1"/>
                  </a:solidFill>
                  <a:latin typeface="Arial"/>
                  <a:ea typeface="Arial"/>
                  <a:cs typeface="Arial"/>
                  <a:sym typeface="Arial"/>
                </a:endParaRPr>
              </a:p>
            </p:txBody>
          </p:sp>
          <p:sp>
            <p:nvSpPr>
              <p:cNvPr id="185" name="Google Shape;185;p105"/>
              <p:cNvSpPr/>
              <p:nvPr/>
            </p:nvSpPr>
            <p:spPr>
              <a:xfrm>
                <a:off x="11161616" y="469486"/>
                <a:ext cx="122899" cy="180248"/>
              </a:xfrm>
              <a:custGeom>
                <a:rect b="b" l="l" r="r" t="t"/>
                <a:pathLst>
                  <a:path extrusionOk="0" h="180248" w="122899">
                    <a:moveTo>
                      <a:pt x="0" y="0"/>
                    </a:moveTo>
                    <a:lnTo>
                      <a:pt x="31343" y="0"/>
                    </a:lnTo>
                    <a:lnTo>
                      <a:pt x="31343" y="70702"/>
                    </a:lnTo>
                    <a:cubicBezTo>
                      <a:pt x="37047" y="63504"/>
                      <a:pt x="43265" y="58505"/>
                      <a:pt x="49998" y="55706"/>
                    </a:cubicBezTo>
                    <a:cubicBezTo>
                      <a:pt x="56731" y="52907"/>
                      <a:pt x="63722" y="51569"/>
                      <a:pt x="70969" y="51693"/>
                    </a:cubicBezTo>
                    <a:cubicBezTo>
                      <a:pt x="88883" y="51933"/>
                      <a:pt x="102038" y="57554"/>
                      <a:pt x="110433" y="68556"/>
                    </a:cubicBezTo>
                    <a:cubicBezTo>
                      <a:pt x="118829" y="79557"/>
                      <a:pt x="122984" y="94500"/>
                      <a:pt x="122898" y="113382"/>
                    </a:cubicBezTo>
                    <a:lnTo>
                      <a:pt x="122898" y="180248"/>
                    </a:lnTo>
                    <a:lnTo>
                      <a:pt x="91554" y="180248"/>
                    </a:lnTo>
                    <a:lnTo>
                      <a:pt x="91554" y="113640"/>
                    </a:lnTo>
                    <a:cubicBezTo>
                      <a:pt x="91399" y="102142"/>
                      <a:pt x="88686" y="93762"/>
                      <a:pt x="83417" y="88501"/>
                    </a:cubicBezTo>
                    <a:cubicBezTo>
                      <a:pt x="78147" y="83239"/>
                      <a:pt x="71253" y="80646"/>
                      <a:pt x="62735" y="80721"/>
                    </a:cubicBezTo>
                    <a:cubicBezTo>
                      <a:pt x="53322" y="80978"/>
                      <a:pt x="45774" y="84386"/>
                      <a:pt x="40092" y="90944"/>
                    </a:cubicBezTo>
                    <a:cubicBezTo>
                      <a:pt x="34410" y="97502"/>
                      <a:pt x="31493" y="105667"/>
                      <a:pt x="31343" y="115440"/>
                    </a:cubicBezTo>
                    <a:lnTo>
                      <a:pt x="31343" y="180248"/>
                    </a:lnTo>
                    <a:lnTo>
                      <a:pt x="0" y="180248"/>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t/>
                </a:r>
                <a:endParaRPr sz="1500">
                  <a:solidFill>
                    <a:schemeClr val="lt1"/>
                  </a:solidFill>
                  <a:latin typeface="Arial"/>
                  <a:ea typeface="Arial"/>
                  <a:cs typeface="Arial"/>
                  <a:sym typeface="Arial"/>
                </a:endParaRPr>
              </a:p>
            </p:txBody>
          </p:sp>
          <p:sp>
            <p:nvSpPr>
              <p:cNvPr id="186" name="Google Shape;186;p105"/>
              <p:cNvSpPr/>
              <p:nvPr/>
            </p:nvSpPr>
            <p:spPr>
              <a:xfrm>
                <a:off x="10879717" y="520142"/>
                <a:ext cx="131907" cy="133956"/>
              </a:xfrm>
              <a:custGeom>
                <a:rect b="b" l="l" r="r" t="t"/>
                <a:pathLst>
                  <a:path extrusionOk="0" h="133956" w="131907">
                    <a:moveTo>
                      <a:pt x="67380" y="0"/>
                    </a:moveTo>
                    <a:cubicBezTo>
                      <a:pt x="88918" y="4"/>
                      <a:pt x="105506" y="6546"/>
                      <a:pt x="117143" y="19627"/>
                    </a:cubicBezTo>
                    <a:cubicBezTo>
                      <a:pt x="128780" y="32707"/>
                      <a:pt x="133538" y="52300"/>
                      <a:pt x="131417" y="78406"/>
                    </a:cubicBezTo>
                    <a:lnTo>
                      <a:pt x="32404" y="78406"/>
                    </a:lnTo>
                    <a:cubicBezTo>
                      <a:pt x="33497" y="86404"/>
                      <a:pt x="37291" y="92874"/>
                      <a:pt x="43784" y="97814"/>
                    </a:cubicBezTo>
                    <a:cubicBezTo>
                      <a:pt x="50278" y="102755"/>
                      <a:pt x="59086" y="105297"/>
                      <a:pt x="70209" y="105442"/>
                    </a:cubicBezTo>
                    <a:cubicBezTo>
                      <a:pt x="76236" y="105415"/>
                      <a:pt x="82441" y="104375"/>
                      <a:pt x="88822" y="102320"/>
                    </a:cubicBezTo>
                    <a:cubicBezTo>
                      <a:pt x="95203" y="100266"/>
                      <a:pt x="100314" y="97358"/>
                      <a:pt x="104156" y="93598"/>
                    </a:cubicBezTo>
                    <a:lnTo>
                      <a:pt x="124216" y="113405"/>
                    </a:lnTo>
                    <a:cubicBezTo>
                      <a:pt x="117299" y="120331"/>
                      <a:pt x="108951" y="125490"/>
                      <a:pt x="99173" y="128883"/>
                    </a:cubicBezTo>
                    <a:cubicBezTo>
                      <a:pt x="89395" y="132276"/>
                      <a:pt x="79569" y="133967"/>
                      <a:pt x="69695" y="133956"/>
                    </a:cubicBezTo>
                    <a:cubicBezTo>
                      <a:pt x="47663" y="133679"/>
                      <a:pt x="30583" y="127490"/>
                      <a:pt x="18452" y="115389"/>
                    </a:cubicBezTo>
                    <a:cubicBezTo>
                      <a:pt x="6322" y="103287"/>
                      <a:pt x="172" y="86936"/>
                      <a:pt x="0" y="66334"/>
                    </a:cubicBezTo>
                    <a:cubicBezTo>
                      <a:pt x="236" y="46687"/>
                      <a:pt x="6322" y="30807"/>
                      <a:pt x="18260" y="18695"/>
                    </a:cubicBezTo>
                    <a:cubicBezTo>
                      <a:pt x="30197" y="6584"/>
                      <a:pt x="46570" y="352"/>
                      <a:pt x="67380" y="0"/>
                    </a:cubicBezTo>
                    <a:close/>
                    <a:moveTo>
                      <a:pt x="68409" y="27743"/>
                    </a:moveTo>
                    <a:cubicBezTo>
                      <a:pt x="59793" y="27743"/>
                      <a:pt x="52335" y="29803"/>
                      <a:pt x="46034" y="33923"/>
                    </a:cubicBezTo>
                    <a:cubicBezTo>
                      <a:pt x="39734" y="38043"/>
                      <a:pt x="35362" y="44224"/>
                      <a:pt x="32919" y="52464"/>
                    </a:cubicBezTo>
                    <a:lnTo>
                      <a:pt x="101327" y="52464"/>
                    </a:lnTo>
                    <a:cubicBezTo>
                      <a:pt x="100181" y="44224"/>
                      <a:pt x="96687" y="38043"/>
                      <a:pt x="90847" y="33923"/>
                    </a:cubicBezTo>
                    <a:cubicBezTo>
                      <a:pt x="85007" y="29803"/>
                      <a:pt x="77528" y="27743"/>
                      <a:pt x="68409" y="2774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t/>
                </a:r>
                <a:endParaRPr sz="1500">
                  <a:solidFill>
                    <a:schemeClr val="lt1"/>
                  </a:solidFill>
                  <a:latin typeface="Arial"/>
                  <a:ea typeface="Arial"/>
                  <a:cs typeface="Arial"/>
                  <a:sym typeface="Arial"/>
                </a:endParaRPr>
              </a:p>
            </p:txBody>
          </p:sp>
          <p:sp>
            <p:nvSpPr>
              <p:cNvPr id="187" name="Google Shape;187;p105"/>
              <p:cNvSpPr/>
              <p:nvPr/>
            </p:nvSpPr>
            <p:spPr>
              <a:xfrm>
                <a:off x="11025437" y="522191"/>
                <a:ext cx="131907" cy="131907"/>
              </a:xfrm>
              <a:prstGeom prst="pie">
                <a:avLst>
                  <a:gd fmla="val 2021895" name="adj1"/>
                  <a:gd fmla="val 19753426"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grpSp>
        <p:sp>
          <p:nvSpPr>
            <p:cNvPr id="188" name="Google Shape;188;p105"/>
            <p:cNvSpPr/>
            <p:nvPr/>
          </p:nvSpPr>
          <p:spPr>
            <a:xfrm>
              <a:off x="11272746" y="461053"/>
              <a:ext cx="50291" cy="223430"/>
            </a:xfrm>
            <a:custGeom>
              <a:rect b="b" l="l" r="r" t="t"/>
              <a:pathLst>
                <a:path extrusionOk="0" h="535781" w="109633">
                  <a:moveTo>
                    <a:pt x="8374" y="158687"/>
                  </a:moveTo>
                  <a:lnTo>
                    <a:pt x="101258" y="158687"/>
                  </a:lnTo>
                  <a:lnTo>
                    <a:pt x="101258" y="535781"/>
                  </a:lnTo>
                  <a:lnTo>
                    <a:pt x="8374" y="535781"/>
                  </a:lnTo>
                  <a:close/>
                  <a:moveTo>
                    <a:pt x="54816" y="0"/>
                  </a:moveTo>
                  <a:cubicBezTo>
                    <a:pt x="69091" y="0"/>
                    <a:pt x="81653" y="4525"/>
                    <a:pt x="92502" y="13573"/>
                  </a:cubicBezTo>
                  <a:cubicBezTo>
                    <a:pt x="103351" y="22622"/>
                    <a:pt x="109061" y="36195"/>
                    <a:pt x="109633" y="54293"/>
                  </a:cubicBezTo>
                  <a:cubicBezTo>
                    <a:pt x="109061" y="72390"/>
                    <a:pt x="103351" y="85963"/>
                    <a:pt x="92502" y="95012"/>
                  </a:cubicBezTo>
                  <a:cubicBezTo>
                    <a:pt x="81653" y="104061"/>
                    <a:pt x="69091" y="108585"/>
                    <a:pt x="54816" y="108585"/>
                  </a:cubicBezTo>
                  <a:cubicBezTo>
                    <a:pt x="40541" y="108585"/>
                    <a:pt x="27979" y="104061"/>
                    <a:pt x="17130" y="95012"/>
                  </a:cubicBezTo>
                  <a:cubicBezTo>
                    <a:pt x="6281" y="85963"/>
                    <a:pt x="571" y="72390"/>
                    <a:pt x="0" y="54293"/>
                  </a:cubicBezTo>
                  <a:cubicBezTo>
                    <a:pt x="571" y="36195"/>
                    <a:pt x="6281" y="22622"/>
                    <a:pt x="17130" y="13573"/>
                  </a:cubicBezTo>
                  <a:cubicBezTo>
                    <a:pt x="27979" y="4525"/>
                    <a:pt x="40541" y="0"/>
                    <a:pt x="5481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Slide" showMasterSp="0">
  <p:cSld name="17_Title Slide">
    <p:spTree>
      <p:nvGrpSpPr>
        <p:cNvPr id="189" name="Shape 189"/>
        <p:cNvGrpSpPr/>
        <p:nvPr/>
      </p:nvGrpSpPr>
      <p:grpSpPr>
        <a:xfrm>
          <a:off x="0" y="0"/>
          <a:ext cx="0" cy="0"/>
          <a:chOff x="0" y="0"/>
          <a:chExt cx="0" cy="0"/>
        </a:xfrm>
      </p:grpSpPr>
      <p:grpSp>
        <p:nvGrpSpPr>
          <p:cNvPr id="190" name="Google Shape;190;p106"/>
          <p:cNvGrpSpPr/>
          <p:nvPr/>
        </p:nvGrpSpPr>
        <p:grpSpPr>
          <a:xfrm>
            <a:off x="7839068" y="461056"/>
            <a:ext cx="783439" cy="225385"/>
            <a:chOff x="10452093" y="461053"/>
            <a:chExt cx="1044585" cy="225385"/>
          </a:xfrm>
        </p:grpSpPr>
        <p:grpSp>
          <p:nvGrpSpPr>
            <p:cNvPr id="191" name="Google Shape;191;p106"/>
            <p:cNvGrpSpPr/>
            <p:nvPr/>
          </p:nvGrpSpPr>
          <p:grpSpPr>
            <a:xfrm>
              <a:off x="11126550" y="525863"/>
              <a:ext cx="370128" cy="155314"/>
              <a:chOff x="11312713" y="520921"/>
              <a:chExt cx="306975" cy="128813"/>
            </a:xfrm>
          </p:grpSpPr>
          <p:sp>
            <p:nvSpPr>
              <p:cNvPr id="192" name="Google Shape;192;p106"/>
              <p:cNvSpPr/>
              <p:nvPr/>
            </p:nvSpPr>
            <p:spPr>
              <a:xfrm>
                <a:off x="11494218" y="520921"/>
                <a:ext cx="125470" cy="128813"/>
              </a:xfrm>
              <a:custGeom>
                <a:rect b="b" l="l" r="r" t="t"/>
                <a:pathLst>
                  <a:path extrusionOk="0" h="128813" w="125470">
                    <a:moveTo>
                      <a:pt x="71741" y="0"/>
                    </a:moveTo>
                    <a:cubicBezTo>
                      <a:pt x="87033" y="101"/>
                      <a:pt x="99717" y="5487"/>
                      <a:pt x="109794" y="16157"/>
                    </a:cubicBezTo>
                    <a:cubicBezTo>
                      <a:pt x="119871" y="26827"/>
                      <a:pt x="125096" y="42176"/>
                      <a:pt x="125470" y="62205"/>
                    </a:cubicBezTo>
                    <a:lnTo>
                      <a:pt x="125470" y="128813"/>
                    </a:lnTo>
                    <a:lnTo>
                      <a:pt x="94127" y="128813"/>
                    </a:lnTo>
                    <a:lnTo>
                      <a:pt x="94127" y="62462"/>
                    </a:lnTo>
                    <a:cubicBezTo>
                      <a:pt x="94105" y="52609"/>
                      <a:pt x="91511" y="44540"/>
                      <a:pt x="86343" y="38255"/>
                    </a:cubicBezTo>
                    <a:cubicBezTo>
                      <a:pt x="81175" y="31970"/>
                      <a:pt x="73563" y="28724"/>
                      <a:pt x="63507" y="28515"/>
                    </a:cubicBezTo>
                    <a:cubicBezTo>
                      <a:pt x="53713" y="28788"/>
                      <a:pt x="45898" y="32292"/>
                      <a:pt x="40060" y="39029"/>
                    </a:cubicBezTo>
                    <a:cubicBezTo>
                      <a:pt x="34222" y="45765"/>
                      <a:pt x="31231" y="54096"/>
                      <a:pt x="31087" y="64022"/>
                    </a:cubicBezTo>
                    <a:lnTo>
                      <a:pt x="31087" y="128813"/>
                    </a:lnTo>
                    <a:lnTo>
                      <a:pt x="0" y="128813"/>
                    </a:lnTo>
                    <a:lnTo>
                      <a:pt x="0" y="1801"/>
                    </a:lnTo>
                    <a:lnTo>
                      <a:pt x="28004" y="1801"/>
                    </a:lnTo>
                    <a:lnTo>
                      <a:pt x="30059" y="19010"/>
                    </a:lnTo>
                    <a:cubicBezTo>
                      <a:pt x="36426" y="12711"/>
                      <a:pt x="42987" y="7969"/>
                      <a:pt x="49741" y="4785"/>
                    </a:cubicBezTo>
                    <a:cubicBezTo>
                      <a:pt x="56495" y="1601"/>
                      <a:pt x="63828" y="6"/>
                      <a:pt x="71741"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t/>
                </a:r>
                <a:endParaRPr sz="1500">
                  <a:solidFill>
                    <a:schemeClr val="lt1"/>
                  </a:solidFill>
                  <a:latin typeface="Arial"/>
                  <a:ea typeface="Arial"/>
                  <a:cs typeface="Arial"/>
                  <a:sym typeface="Arial"/>
                </a:endParaRPr>
              </a:p>
            </p:txBody>
          </p:sp>
          <p:sp>
            <p:nvSpPr>
              <p:cNvPr id="193" name="Google Shape;193;p106"/>
              <p:cNvSpPr/>
              <p:nvPr/>
            </p:nvSpPr>
            <p:spPr>
              <a:xfrm>
                <a:off x="11312713" y="551525"/>
                <a:ext cx="94898" cy="28772"/>
              </a:xfrm>
              <a:custGeom>
                <a:rect b="b" l="l" r="r" t="t"/>
                <a:pathLst>
                  <a:path extrusionOk="0" h="28772" w="94898">
                    <a:moveTo>
                      <a:pt x="0" y="0"/>
                    </a:moveTo>
                    <a:lnTo>
                      <a:pt x="94898" y="0"/>
                    </a:lnTo>
                    <a:lnTo>
                      <a:pt x="94898" y="28772"/>
                    </a:lnTo>
                    <a:lnTo>
                      <a:pt x="0" y="28772"/>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t/>
                </a:r>
                <a:endParaRPr sz="1500">
                  <a:solidFill>
                    <a:schemeClr val="lt1"/>
                  </a:solidFill>
                  <a:latin typeface="Arial"/>
                  <a:ea typeface="Arial"/>
                  <a:cs typeface="Arial"/>
                  <a:sym typeface="Arial"/>
                </a:endParaRPr>
              </a:p>
            </p:txBody>
          </p:sp>
        </p:grpSp>
        <p:grpSp>
          <p:nvGrpSpPr>
            <p:cNvPr id="194" name="Google Shape;194;p106"/>
            <p:cNvGrpSpPr/>
            <p:nvPr/>
          </p:nvGrpSpPr>
          <p:grpSpPr>
            <a:xfrm>
              <a:off x="10452093" y="463846"/>
              <a:ext cx="640457" cy="222592"/>
              <a:chOff x="10753336" y="469486"/>
              <a:chExt cx="531179" cy="184612"/>
            </a:xfrm>
          </p:grpSpPr>
          <p:sp>
            <p:nvSpPr>
              <p:cNvPr id="195" name="Google Shape;195;p106"/>
              <p:cNvSpPr/>
              <p:nvPr/>
            </p:nvSpPr>
            <p:spPr>
              <a:xfrm>
                <a:off x="10753336" y="469486"/>
                <a:ext cx="148101" cy="180248"/>
              </a:xfrm>
              <a:custGeom>
                <a:rect b="b" l="l" r="r" t="t"/>
                <a:pathLst>
                  <a:path extrusionOk="0" h="180248" w="148101">
                    <a:moveTo>
                      <a:pt x="0" y="0"/>
                    </a:moveTo>
                    <a:cubicBezTo>
                      <a:pt x="25636" y="0"/>
                      <a:pt x="50288" y="0"/>
                      <a:pt x="73954" y="0"/>
                    </a:cubicBezTo>
                    <a:cubicBezTo>
                      <a:pt x="97621" y="0"/>
                      <a:pt x="122337" y="0"/>
                      <a:pt x="148101" y="0"/>
                    </a:cubicBezTo>
                    <a:lnTo>
                      <a:pt x="148101" y="30829"/>
                    </a:lnTo>
                    <a:lnTo>
                      <a:pt x="91008" y="30829"/>
                    </a:lnTo>
                    <a:lnTo>
                      <a:pt x="91008" y="180248"/>
                    </a:lnTo>
                    <a:lnTo>
                      <a:pt x="57093" y="180248"/>
                    </a:lnTo>
                    <a:lnTo>
                      <a:pt x="57093" y="30829"/>
                    </a:lnTo>
                    <a:lnTo>
                      <a:pt x="0" y="30829"/>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t/>
                </a:r>
                <a:endParaRPr sz="1500">
                  <a:solidFill>
                    <a:schemeClr val="lt1"/>
                  </a:solidFill>
                  <a:latin typeface="Arial"/>
                  <a:ea typeface="Arial"/>
                  <a:cs typeface="Arial"/>
                  <a:sym typeface="Arial"/>
                </a:endParaRPr>
              </a:p>
            </p:txBody>
          </p:sp>
          <p:sp>
            <p:nvSpPr>
              <p:cNvPr id="196" name="Google Shape;196;p106"/>
              <p:cNvSpPr/>
              <p:nvPr/>
            </p:nvSpPr>
            <p:spPr>
              <a:xfrm>
                <a:off x="11161616" y="469486"/>
                <a:ext cx="122899" cy="180248"/>
              </a:xfrm>
              <a:custGeom>
                <a:rect b="b" l="l" r="r" t="t"/>
                <a:pathLst>
                  <a:path extrusionOk="0" h="180248" w="122899">
                    <a:moveTo>
                      <a:pt x="0" y="0"/>
                    </a:moveTo>
                    <a:lnTo>
                      <a:pt x="31343" y="0"/>
                    </a:lnTo>
                    <a:lnTo>
                      <a:pt x="31343" y="70702"/>
                    </a:lnTo>
                    <a:cubicBezTo>
                      <a:pt x="37047" y="63504"/>
                      <a:pt x="43265" y="58505"/>
                      <a:pt x="49998" y="55706"/>
                    </a:cubicBezTo>
                    <a:cubicBezTo>
                      <a:pt x="56731" y="52907"/>
                      <a:pt x="63722" y="51569"/>
                      <a:pt x="70969" y="51693"/>
                    </a:cubicBezTo>
                    <a:cubicBezTo>
                      <a:pt x="88883" y="51933"/>
                      <a:pt x="102038" y="57554"/>
                      <a:pt x="110433" y="68556"/>
                    </a:cubicBezTo>
                    <a:cubicBezTo>
                      <a:pt x="118829" y="79557"/>
                      <a:pt x="122984" y="94500"/>
                      <a:pt x="122898" y="113382"/>
                    </a:cubicBezTo>
                    <a:lnTo>
                      <a:pt x="122898" y="180248"/>
                    </a:lnTo>
                    <a:lnTo>
                      <a:pt x="91554" y="180248"/>
                    </a:lnTo>
                    <a:lnTo>
                      <a:pt x="91554" y="113640"/>
                    </a:lnTo>
                    <a:cubicBezTo>
                      <a:pt x="91399" y="102142"/>
                      <a:pt x="88686" y="93762"/>
                      <a:pt x="83417" y="88501"/>
                    </a:cubicBezTo>
                    <a:cubicBezTo>
                      <a:pt x="78147" y="83239"/>
                      <a:pt x="71253" y="80646"/>
                      <a:pt x="62735" y="80721"/>
                    </a:cubicBezTo>
                    <a:cubicBezTo>
                      <a:pt x="53322" y="80978"/>
                      <a:pt x="45774" y="84386"/>
                      <a:pt x="40092" y="90944"/>
                    </a:cubicBezTo>
                    <a:cubicBezTo>
                      <a:pt x="34410" y="97502"/>
                      <a:pt x="31493" y="105667"/>
                      <a:pt x="31343" y="115440"/>
                    </a:cubicBezTo>
                    <a:lnTo>
                      <a:pt x="31343" y="180248"/>
                    </a:lnTo>
                    <a:lnTo>
                      <a:pt x="0" y="180248"/>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t/>
                </a:r>
                <a:endParaRPr sz="1500">
                  <a:solidFill>
                    <a:schemeClr val="lt1"/>
                  </a:solidFill>
                  <a:latin typeface="Arial"/>
                  <a:ea typeface="Arial"/>
                  <a:cs typeface="Arial"/>
                  <a:sym typeface="Arial"/>
                </a:endParaRPr>
              </a:p>
            </p:txBody>
          </p:sp>
          <p:sp>
            <p:nvSpPr>
              <p:cNvPr id="197" name="Google Shape;197;p106"/>
              <p:cNvSpPr/>
              <p:nvPr/>
            </p:nvSpPr>
            <p:spPr>
              <a:xfrm>
                <a:off x="10879717" y="520142"/>
                <a:ext cx="131907" cy="133956"/>
              </a:xfrm>
              <a:custGeom>
                <a:rect b="b" l="l" r="r" t="t"/>
                <a:pathLst>
                  <a:path extrusionOk="0" h="133956" w="131907">
                    <a:moveTo>
                      <a:pt x="67380" y="0"/>
                    </a:moveTo>
                    <a:cubicBezTo>
                      <a:pt x="88918" y="4"/>
                      <a:pt x="105506" y="6546"/>
                      <a:pt x="117143" y="19627"/>
                    </a:cubicBezTo>
                    <a:cubicBezTo>
                      <a:pt x="128780" y="32707"/>
                      <a:pt x="133538" y="52300"/>
                      <a:pt x="131417" y="78406"/>
                    </a:cubicBezTo>
                    <a:lnTo>
                      <a:pt x="32404" y="78406"/>
                    </a:lnTo>
                    <a:cubicBezTo>
                      <a:pt x="33497" y="86404"/>
                      <a:pt x="37291" y="92874"/>
                      <a:pt x="43784" y="97814"/>
                    </a:cubicBezTo>
                    <a:cubicBezTo>
                      <a:pt x="50278" y="102755"/>
                      <a:pt x="59086" y="105297"/>
                      <a:pt x="70209" y="105442"/>
                    </a:cubicBezTo>
                    <a:cubicBezTo>
                      <a:pt x="76236" y="105415"/>
                      <a:pt x="82441" y="104375"/>
                      <a:pt x="88822" y="102320"/>
                    </a:cubicBezTo>
                    <a:cubicBezTo>
                      <a:pt x="95203" y="100266"/>
                      <a:pt x="100314" y="97358"/>
                      <a:pt x="104156" y="93598"/>
                    </a:cubicBezTo>
                    <a:lnTo>
                      <a:pt x="124216" y="113405"/>
                    </a:lnTo>
                    <a:cubicBezTo>
                      <a:pt x="117299" y="120331"/>
                      <a:pt x="108951" y="125490"/>
                      <a:pt x="99173" y="128883"/>
                    </a:cubicBezTo>
                    <a:cubicBezTo>
                      <a:pt x="89395" y="132276"/>
                      <a:pt x="79569" y="133967"/>
                      <a:pt x="69695" y="133956"/>
                    </a:cubicBezTo>
                    <a:cubicBezTo>
                      <a:pt x="47663" y="133679"/>
                      <a:pt x="30583" y="127490"/>
                      <a:pt x="18452" y="115389"/>
                    </a:cubicBezTo>
                    <a:cubicBezTo>
                      <a:pt x="6322" y="103287"/>
                      <a:pt x="172" y="86936"/>
                      <a:pt x="0" y="66334"/>
                    </a:cubicBezTo>
                    <a:cubicBezTo>
                      <a:pt x="236" y="46687"/>
                      <a:pt x="6322" y="30807"/>
                      <a:pt x="18260" y="18695"/>
                    </a:cubicBezTo>
                    <a:cubicBezTo>
                      <a:pt x="30197" y="6584"/>
                      <a:pt x="46570" y="352"/>
                      <a:pt x="67380" y="0"/>
                    </a:cubicBezTo>
                    <a:close/>
                    <a:moveTo>
                      <a:pt x="68409" y="27743"/>
                    </a:moveTo>
                    <a:cubicBezTo>
                      <a:pt x="59793" y="27743"/>
                      <a:pt x="52335" y="29803"/>
                      <a:pt x="46034" y="33923"/>
                    </a:cubicBezTo>
                    <a:cubicBezTo>
                      <a:pt x="39734" y="38043"/>
                      <a:pt x="35362" y="44224"/>
                      <a:pt x="32919" y="52464"/>
                    </a:cubicBezTo>
                    <a:lnTo>
                      <a:pt x="101327" y="52464"/>
                    </a:lnTo>
                    <a:cubicBezTo>
                      <a:pt x="100181" y="44224"/>
                      <a:pt x="96687" y="38043"/>
                      <a:pt x="90847" y="33923"/>
                    </a:cubicBezTo>
                    <a:cubicBezTo>
                      <a:pt x="85007" y="29803"/>
                      <a:pt x="77528" y="27743"/>
                      <a:pt x="68409" y="2774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t/>
                </a:r>
                <a:endParaRPr sz="1500">
                  <a:solidFill>
                    <a:schemeClr val="lt1"/>
                  </a:solidFill>
                  <a:latin typeface="Arial"/>
                  <a:ea typeface="Arial"/>
                  <a:cs typeface="Arial"/>
                  <a:sym typeface="Arial"/>
                </a:endParaRPr>
              </a:p>
            </p:txBody>
          </p:sp>
          <p:sp>
            <p:nvSpPr>
              <p:cNvPr id="198" name="Google Shape;198;p106"/>
              <p:cNvSpPr/>
              <p:nvPr/>
            </p:nvSpPr>
            <p:spPr>
              <a:xfrm>
                <a:off x="11025437" y="522191"/>
                <a:ext cx="131907" cy="131907"/>
              </a:xfrm>
              <a:prstGeom prst="pie">
                <a:avLst>
                  <a:gd fmla="val 2021895" name="adj1"/>
                  <a:gd fmla="val 19753426"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grpSp>
        <p:sp>
          <p:nvSpPr>
            <p:cNvPr id="199" name="Google Shape;199;p106"/>
            <p:cNvSpPr/>
            <p:nvPr/>
          </p:nvSpPr>
          <p:spPr>
            <a:xfrm>
              <a:off x="11272746" y="461053"/>
              <a:ext cx="50291" cy="223430"/>
            </a:xfrm>
            <a:custGeom>
              <a:rect b="b" l="l" r="r" t="t"/>
              <a:pathLst>
                <a:path extrusionOk="0" h="535781" w="109633">
                  <a:moveTo>
                    <a:pt x="8374" y="158687"/>
                  </a:moveTo>
                  <a:lnTo>
                    <a:pt x="101258" y="158687"/>
                  </a:lnTo>
                  <a:lnTo>
                    <a:pt x="101258" y="535781"/>
                  </a:lnTo>
                  <a:lnTo>
                    <a:pt x="8374" y="535781"/>
                  </a:lnTo>
                  <a:close/>
                  <a:moveTo>
                    <a:pt x="54816" y="0"/>
                  </a:moveTo>
                  <a:cubicBezTo>
                    <a:pt x="69091" y="0"/>
                    <a:pt x="81653" y="4525"/>
                    <a:pt x="92502" y="13573"/>
                  </a:cubicBezTo>
                  <a:cubicBezTo>
                    <a:pt x="103351" y="22622"/>
                    <a:pt x="109061" y="36195"/>
                    <a:pt x="109633" y="54293"/>
                  </a:cubicBezTo>
                  <a:cubicBezTo>
                    <a:pt x="109061" y="72390"/>
                    <a:pt x="103351" y="85963"/>
                    <a:pt x="92502" y="95012"/>
                  </a:cubicBezTo>
                  <a:cubicBezTo>
                    <a:pt x="81653" y="104061"/>
                    <a:pt x="69091" y="108585"/>
                    <a:pt x="54816" y="108585"/>
                  </a:cubicBezTo>
                  <a:cubicBezTo>
                    <a:pt x="40541" y="108585"/>
                    <a:pt x="27979" y="104061"/>
                    <a:pt x="17130" y="95012"/>
                  </a:cubicBezTo>
                  <a:cubicBezTo>
                    <a:pt x="6281" y="85963"/>
                    <a:pt x="571" y="72390"/>
                    <a:pt x="0" y="54293"/>
                  </a:cubicBezTo>
                  <a:cubicBezTo>
                    <a:pt x="571" y="36195"/>
                    <a:pt x="6281" y="22622"/>
                    <a:pt x="17130" y="13573"/>
                  </a:cubicBezTo>
                  <a:cubicBezTo>
                    <a:pt x="27979" y="4525"/>
                    <a:pt x="40541" y="0"/>
                    <a:pt x="5481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grpSp>
        <p:nvGrpSpPr>
          <p:cNvPr id="200" name="Google Shape;200;p106"/>
          <p:cNvGrpSpPr/>
          <p:nvPr/>
        </p:nvGrpSpPr>
        <p:grpSpPr>
          <a:xfrm>
            <a:off x="-1647886" y="720960"/>
            <a:ext cx="12438278" cy="5415968"/>
            <a:chOff x="13449300" y="1441450"/>
            <a:chExt cx="12192000" cy="3981451"/>
          </a:xfrm>
        </p:grpSpPr>
        <p:sp>
          <p:nvSpPr>
            <p:cNvPr id="201" name="Google Shape;201;p106"/>
            <p:cNvSpPr/>
            <p:nvPr/>
          </p:nvSpPr>
          <p:spPr>
            <a:xfrm>
              <a:off x="13509625" y="1470025"/>
              <a:ext cx="12131675" cy="2552700"/>
            </a:xfrm>
            <a:custGeom>
              <a:rect b="b" l="l" r="r" t="t"/>
              <a:pathLst>
                <a:path extrusionOk="0" h="1021" w="4857">
                  <a:moveTo>
                    <a:pt x="0" y="979"/>
                  </a:moveTo>
                  <a:cubicBezTo>
                    <a:pt x="232" y="1021"/>
                    <a:pt x="473" y="1010"/>
                    <a:pt x="701" y="950"/>
                  </a:cubicBezTo>
                  <a:cubicBezTo>
                    <a:pt x="715" y="946"/>
                    <a:pt x="729" y="942"/>
                    <a:pt x="744" y="938"/>
                  </a:cubicBezTo>
                  <a:cubicBezTo>
                    <a:pt x="786" y="925"/>
                    <a:pt x="786" y="925"/>
                    <a:pt x="786" y="925"/>
                  </a:cubicBezTo>
                  <a:cubicBezTo>
                    <a:pt x="814" y="917"/>
                    <a:pt x="841" y="906"/>
                    <a:pt x="869" y="897"/>
                  </a:cubicBezTo>
                  <a:cubicBezTo>
                    <a:pt x="883" y="892"/>
                    <a:pt x="897" y="886"/>
                    <a:pt x="910" y="881"/>
                  </a:cubicBezTo>
                  <a:cubicBezTo>
                    <a:pt x="951" y="864"/>
                    <a:pt x="951" y="864"/>
                    <a:pt x="951" y="864"/>
                  </a:cubicBezTo>
                  <a:cubicBezTo>
                    <a:pt x="965" y="858"/>
                    <a:pt x="978" y="852"/>
                    <a:pt x="991" y="846"/>
                  </a:cubicBezTo>
                  <a:cubicBezTo>
                    <a:pt x="1012" y="836"/>
                    <a:pt x="1012" y="836"/>
                    <a:pt x="1012" y="836"/>
                  </a:cubicBezTo>
                  <a:cubicBezTo>
                    <a:pt x="1022" y="832"/>
                    <a:pt x="1022" y="832"/>
                    <a:pt x="1022" y="832"/>
                  </a:cubicBezTo>
                  <a:cubicBezTo>
                    <a:pt x="1031" y="827"/>
                    <a:pt x="1031" y="827"/>
                    <a:pt x="1031" y="827"/>
                  </a:cubicBezTo>
                  <a:cubicBezTo>
                    <a:pt x="1071" y="807"/>
                    <a:pt x="1071" y="807"/>
                    <a:pt x="1071" y="807"/>
                  </a:cubicBezTo>
                  <a:cubicBezTo>
                    <a:pt x="1077" y="803"/>
                    <a:pt x="1084" y="800"/>
                    <a:pt x="1090" y="796"/>
                  </a:cubicBezTo>
                  <a:cubicBezTo>
                    <a:pt x="1109" y="785"/>
                    <a:pt x="1109" y="785"/>
                    <a:pt x="1109" y="785"/>
                  </a:cubicBezTo>
                  <a:cubicBezTo>
                    <a:pt x="1148" y="764"/>
                    <a:pt x="1148" y="764"/>
                    <a:pt x="1148" y="764"/>
                  </a:cubicBezTo>
                  <a:cubicBezTo>
                    <a:pt x="1154" y="760"/>
                    <a:pt x="1160" y="756"/>
                    <a:pt x="1167" y="752"/>
                  </a:cubicBezTo>
                  <a:cubicBezTo>
                    <a:pt x="1173" y="748"/>
                    <a:pt x="1179" y="745"/>
                    <a:pt x="1186" y="741"/>
                  </a:cubicBezTo>
                  <a:cubicBezTo>
                    <a:pt x="1235" y="709"/>
                    <a:pt x="1283" y="675"/>
                    <a:pt x="1330" y="639"/>
                  </a:cubicBezTo>
                  <a:cubicBezTo>
                    <a:pt x="1422" y="566"/>
                    <a:pt x="1508" y="484"/>
                    <a:pt x="1583" y="394"/>
                  </a:cubicBezTo>
                  <a:cubicBezTo>
                    <a:pt x="1621" y="348"/>
                    <a:pt x="1656" y="301"/>
                    <a:pt x="1692" y="254"/>
                  </a:cubicBezTo>
                  <a:cubicBezTo>
                    <a:pt x="1701" y="243"/>
                    <a:pt x="1710" y="231"/>
                    <a:pt x="1720" y="220"/>
                  </a:cubicBezTo>
                  <a:cubicBezTo>
                    <a:pt x="1729" y="208"/>
                    <a:pt x="1738" y="197"/>
                    <a:pt x="1748" y="186"/>
                  </a:cubicBezTo>
                  <a:cubicBezTo>
                    <a:pt x="1767" y="164"/>
                    <a:pt x="1788" y="142"/>
                    <a:pt x="1809" y="122"/>
                  </a:cubicBezTo>
                  <a:cubicBezTo>
                    <a:pt x="1826" y="107"/>
                    <a:pt x="1826" y="107"/>
                    <a:pt x="1826" y="107"/>
                  </a:cubicBezTo>
                  <a:cubicBezTo>
                    <a:pt x="1831" y="102"/>
                    <a:pt x="1837" y="98"/>
                    <a:pt x="1843" y="93"/>
                  </a:cubicBezTo>
                  <a:cubicBezTo>
                    <a:pt x="1851" y="86"/>
                    <a:pt x="1851" y="86"/>
                    <a:pt x="1851" y="86"/>
                  </a:cubicBezTo>
                  <a:cubicBezTo>
                    <a:pt x="1854" y="84"/>
                    <a:pt x="1857" y="82"/>
                    <a:pt x="1860" y="79"/>
                  </a:cubicBezTo>
                  <a:cubicBezTo>
                    <a:pt x="1866" y="75"/>
                    <a:pt x="1872" y="71"/>
                    <a:pt x="1878" y="66"/>
                  </a:cubicBezTo>
                  <a:cubicBezTo>
                    <a:pt x="1891" y="59"/>
                    <a:pt x="1903" y="50"/>
                    <a:pt x="1916" y="43"/>
                  </a:cubicBezTo>
                  <a:cubicBezTo>
                    <a:pt x="1926" y="38"/>
                    <a:pt x="1926" y="38"/>
                    <a:pt x="1926" y="38"/>
                  </a:cubicBezTo>
                  <a:cubicBezTo>
                    <a:pt x="1929" y="36"/>
                    <a:pt x="1932" y="35"/>
                    <a:pt x="1936" y="33"/>
                  </a:cubicBezTo>
                  <a:cubicBezTo>
                    <a:pt x="1956" y="24"/>
                    <a:pt x="1956" y="24"/>
                    <a:pt x="1956" y="24"/>
                  </a:cubicBezTo>
                  <a:cubicBezTo>
                    <a:pt x="1961" y="22"/>
                    <a:pt x="1961" y="22"/>
                    <a:pt x="1961" y="22"/>
                  </a:cubicBezTo>
                  <a:cubicBezTo>
                    <a:pt x="1966" y="20"/>
                    <a:pt x="1966" y="20"/>
                    <a:pt x="1966" y="20"/>
                  </a:cubicBezTo>
                  <a:cubicBezTo>
                    <a:pt x="1977" y="16"/>
                    <a:pt x="1977" y="16"/>
                    <a:pt x="1977" y="16"/>
                  </a:cubicBezTo>
                  <a:cubicBezTo>
                    <a:pt x="1984" y="14"/>
                    <a:pt x="1991" y="11"/>
                    <a:pt x="1998" y="9"/>
                  </a:cubicBezTo>
                  <a:cubicBezTo>
                    <a:pt x="2012" y="5"/>
                    <a:pt x="2027" y="3"/>
                    <a:pt x="2042" y="1"/>
                  </a:cubicBezTo>
                  <a:cubicBezTo>
                    <a:pt x="2056" y="0"/>
                    <a:pt x="2071" y="0"/>
                    <a:pt x="2086" y="1"/>
                  </a:cubicBezTo>
                  <a:cubicBezTo>
                    <a:pt x="2101" y="3"/>
                    <a:pt x="2115" y="7"/>
                    <a:pt x="2129" y="12"/>
                  </a:cubicBezTo>
                  <a:cubicBezTo>
                    <a:pt x="2143" y="17"/>
                    <a:pt x="2157" y="24"/>
                    <a:pt x="2169" y="33"/>
                  </a:cubicBezTo>
                  <a:cubicBezTo>
                    <a:pt x="2172" y="35"/>
                    <a:pt x="2175" y="37"/>
                    <a:pt x="2177" y="40"/>
                  </a:cubicBezTo>
                  <a:cubicBezTo>
                    <a:pt x="2180" y="42"/>
                    <a:pt x="2183" y="44"/>
                    <a:pt x="2186" y="47"/>
                  </a:cubicBezTo>
                  <a:cubicBezTo>
                    <a:pt x="2191" y="52"/>
                    <a:pt x="2197" y="57"/>
                    <a:pt x="2202" y="63"/>
                  </a:cubicBezTo>
                  <a:cubicBezTo>
                    <a:pt x="2221" y="85"/>
                    <a:pt x="2237" y="111"/>
                    <a:pt x="2251" y="137"/>
                  </a:cubicBezTo>
                  <a:cubicBezTo>
                    <a:pt x="2277" y="189"/>
                    <a:pt x="2300" y="244"/>
                    <a:pt x="2323" y="298"/>
                  </a:cubicBezTo>
                  <a:cubicBezTo>
                    <a:pt x="2345" y="353"/>
                    <a:pt x="2369" y="407"/>
                    <a:pt x="2396" y="459"/>
                  </a:cubicBezTo>
                  <a:cubicBezTo>
                    <a:pt x="2410" y="485"/>
                    <a:pt x="2424" y="511"/>
                    <a:pt x="2440" y="535"/>
                  </a:cubicBezTo>
                  <a:cubicBezTo>
                    <a:pt x="2457" y="559"/>
                    <a:pt x="2476" y="582"/>
                    <a:pt x="2497" y="602"/>
                  </a:cubicBezTo>
                  <a:cubicBezTo>
                    <a:pt x="2538" y="644"/>
                    <a:pt x="2588" y="677"/>
                    <a:pt x="2641" y="703"/>
                  </a:cubicBezTo>
                  <a:cubicBezTo>
                    <a:pt x="2694" y="728"/>
                    <a:pt x="2751" y="745"/>
                    <a:pt x="2809" y="754"/>
                  </a:cubicBezTo>
                  <a:cubicBezTo>
                    <a:pt x="2925" y="772"/>
                    <a:pt x="3045" y="760"/>
                    <a:pt x="3156" y="720"/>
                  </a:cubicBezTo>
                  <a:cubicBezTo>
                    <a:pt x="3184" y="710"/>
                    <a:pt x="3211" y="698"/>
                    <a:pt x="3237" y="685"/>
                  </a:cubicBezTo>
                  <a:cubicBezTo>
                    <a:pt x="3263" y="672"/>
                    <a:pt x="3288" y="656"/>
                    <a:pt x="3313" y="640"/>
                  </a:cubicBezTo>
                  <a:cubicBezTo>
                    <a:pt x="3337" y="624"/>
                    <a:pt x="3362" y="607"/>
                    <a:pt x="3387" y="592"/>
                  </a:cubicBezTo>
                  <a:cubicBezTo>
                    <a:pt x="3413" y="577"/>
                    <a:pt x="3439" y="564"/>
                    <a:pt x="3467" y="554"/>
                  </a:cubicBezTo>
                  <a:cubicBezTo>
                    <a:pt x="3481" y="550"/>
                    <a:pt x="3496" y="546"/>
                    <a:pt x="3510" y="544"/>
                  </a:cubicBezTo>
                  <a:cubicBezTo>
                    <a:pt x="3518" y="542"/>
                    <a:pt x="3525" y="542"/>
                    <a:pt x="3532" y="541"/>
                  </a:cubicBezTo>
                  <a:cubicBezTo>
                    <a:pt x="3536" y="540"/>
                    <a:pt x="3540" y="541"/>
                    <a:pt x="3543" y="540"/>
                  </a:cubicBezTo>
                  <a:cubicBezTo>
                    <a:pt x="3554" y="540"/>
                    <a:pt x="3554" y="540"/>
                    <a:pt x="3554" y="540"/>
                  </a:cubicBezTo>
                  <a:cubicBezTo>
                    <a:pt x="3584" y="540"/>
                    <a:pt x="3613" y="544"/>
                    <a:pt x="3642" y="550"/>
                  </a:cubicBezTo>
                  <a:cubicBezTo>
                    <a:pt x="3700" y="563"/>
                    <a:pt x="3755" y="585"/>
                    <a:pt x="3810" y="605"/>
                  </a:cubicBezTo>
                  <a:cubicBezTo>
                    <a:pt x="3838" y="615"/>
                    <a:pt x="3866" y="623"/>
                    <a:pt x="3895" y="632"/>
                  </a:cubicBezTo>
                  <a:cubicBezTo>
                    <a:pt x="3923" y="640"/>
                    <a:pt x="3951" y="648"/>
                    <a:pt x="3980" y="656"/>
                  </a:cubicBezTo>
                  <a:cubicBezTo>
                    <a:pt x="4036" y="671"/>
                    <a:pt x="4094" y="685"/>
                    <a:pt x="4152" y="696"/>
                  </a:cubicBezTo>
                  <a:cubicBezTo>
                    <a:pt x="4210" y="706"/>
                    <a:pt x="4268" y="711"/>
                    <a:pt x="4327" y="715"/>
                  </a:cubicBezTo>
                  <a:cubicBezTo>
                    <a:pt x="4386" y="719"/>
                    <a:pt x="4445" y="721"/>
                    <a:pt x="4504" y="722"/>
                  </a:cubicBezTo>
                  <a:cubicBezTo>
                    <a:pt x="4622" y="724"/>
                    <a:pt x="4739" y="721"/>
                    <a:pt x="4857" y="715"/>
                  </a:cubicBezTo>
                  <a:cubicBezTo>
                    <a:pt x="4739" y="721"/>
                    <a:pt x="4622" y="725"/>
                    <a:pt x="4504" y="723"/>
                  </a:cubicBezTo>
                  <a:cubicBezTo>
                    <a:pt x="4445" y="722"/>
                    <a:pt x="4386" y="720"/>
                    <a:pt x="4327" y="716"/>
                  </a:cubicBezTo>
                  <a:cubicBezTo>
                    <a:pt x="4268" y="712"/>
                    <a:pt x="4209" y="708"/>
                    <a:pt x="4151" y="698"/>
                  </a:cubicBezTo>
                  <a:cubicBezTo>
                    <a:pt x="4093" y="687"/>
                    <a:pt x="4036" y="673"/>
                    <a:pt x="3979" y="658"/>
                  </a:cubicBezTo>
                  <a:cubicBezTo>
                    <a:pt x="3951" y="650"/>
                    <a:pt x="3922" y="642"/>
                    <a:pt x="3894" y="634"/>
                  </a:cubicBezTo>
                  <a:cubicBezTo>
                    <a:pt x="3866" y="626"/>
                    <a:pt x="3837" y="617"/>
                    <a:pt x="3810" y="607"/>
                  </a:cubicBezTo>
                  <a:cubicBezTo>
                    <a:pt x="3754" y="588"/>
                    <a:pt x="3699" y="565"/>
                    <a:pt x="3642" y="553"/>
                  </a:cubicBezTo>
                  <a:cubicBezTo>
                    <a:pt x="3613" y="546"/>
                    <a:pt x="3584" y="542"/>
                    <a:pt x="3554" y="543"/>
                  </a:cubicBezTo>
                  <a:cubicBezTo>
                    <a:pt x="3543" y="543"/>
                    <a:pt x="3543" y="543"/>
                    <a:pt x="3543" y="543"/>
                  </a:cubicBezTo>
                  <a:cubicBezTo>
                    <a:pt x="3540" y="543"/>
                    <a:pt x="3536" y="543"/>
                    <a:pt x="3532" y="544"/>
                  </a:cubicBezTo>
                  <a:cubicBezTo>
                    <a:pt x="3525" y="544"/>
                    <a:pt x="3518" y="545"/>
                    <a:pt x="3511" y="546"/>
                  </a:cubicBezTo>
                  <a:cubicBezTo>
                    <a:pt x="3496" y="549"/>
                    <a:pt x="3482" y="552"/>
                    <a:pt x="3468" y="557"/>
                  </a:cubicBezTo>
                  <a:cubicBezTo>
                    <a:pt x="3440" y="566"/>
                    <a:pt x="3414" y="580"/>
                    <a:pt x="3389" y="595"/>
                  </a:cubicBezTo>
                  <a:cubicBezTo>
                    <a:pt x="3363" y="610"/>
                    <a:pt x="3339" y="626"/>
                    <a:pt x="3314" y="642"/>
                  </a:cubicBezTo>
                  <a:cubicBezTo>
                    <a:pt x="3290" y="659"/>
                    <a:pt x="3265" y="675"/>
                    <a:pt x="3238" y="688"/>
                  </a:cubicBezTo>
                  <a:cubicBezTo>
                    <a:pt x="3212" y="701"/>
                    <a:pt x="3185" y="713"/>
                    <a:pt x="3157" y="723"/>
                  </a:cubicBezTo>
                  <a:cubicBezTo>
                    <a:pt x="3046" y="763"/>
                    <a:pt x="2925" y="775"/>
                    <a:pt x="2808" y="757"/>
                  </a:cubicBezTo>
                  <a:cubicBezTo>
                    <a:pt x="2750" y="748"/>
                    <a:pt x="2693" y="731"/>
                    <a:pt x="2639" y="706"/>
                  </a:cubicBezTo>
                  <a:cubicBezTo>
                    <a:pt x="2586" y="681"/>
                    <a:pt x="2536" y="647"/>
                    <a:pt x="2494" y="605"/>
                  </a:cubicBezTo>
                  <a:cubicBezTo>
                    <a:pt x="2473" y="584"/>
                    <a:pt x="2454" y="561"/>
                    <a:pt x="2437" y="537"/>
                  </a:cubicBezTo>
                  <a:cubicBezTo>
                    <a:pt x="2421" y="513"/>
                    <a:pt x="2406" y="487"/>
                    <a:pt x="2392" y="461"/>
                  </a:cubicBezTo>
                  <a:cubicBezTo>
                    <a:pt x="2365" y="408"/>
                    <a:pt x="2342" y="354"/>
                    <a:pt x="2319" y="300"/>
                  </a:cubicBezTo>
                  <a:cubicBezTo>
                    <a:pt x="2296" y="246"/>
                    <a:pt x="2274" y="191"/>
                    <a:pt x="2247" y="139"/>
                  </a:cubicBezTo>
                  <a:cubicBezTo>
                    <a:pt x="2234" y="112"/>
                    <a:pt x="2218" y="87"/>
                    <a:pt x="2199" y="65"/>
                  </a:cubicBezTo>
                  <a:cubicBezTo>
                    <a:pt x="2194" y="60"/>
                    <a:pt x="2189" y="55"/>
                    <a:pt x="2183" y="50"/>
                  </a:cubicBezTo>
                  <a:cubicBezTo>
                    <a:pt x="2181" y="47"/>
                    <a:pt x="2178" y="45"/>
                    <a:pt x="2175" y="43"/>
                  </a:cubicBezTo>
                  <a:cubicBezTo>
                    <a:pt x="2172" y="40"/>
                    <a:pt x="2170" y="38"/>
                    <a:pt x="2166" y="36"/>
                  </a:cubicBezTo>
                  <a:cubicBezTo>
                    <a:pt x="2155" y="27"/>
                    <a:pt x="2142" y="21"/>
                    <a:pt x="2128" y="15"/>
                  </a:cubicBezTo>
                  <a:cubicBezTo>
                    <a:pt x="2114" y="10"/>
                    <a:pt x="2100" y="7"/>
                    <a:pt x="2086" y="5"/>
                  </a:cubicBezTo>
                  <a:cubicBezTo>
                    <a:pt x="2071" y="4"/>
                    <a:pt x="2057" y="3"/>
                    <a:pt x="2042" y="5"/>
                  </a:cubicBezTo>
                  <a:cubicBezTo>
                    <a:pt x="2027" y="6"/>
                    <a:pt x="2013" y="9"/>
                    <a:pt x="1999" y="13"/>
                  </a:cubicBezTo>
                  <a:cubicBezTo>
                    <a:pt x="1992" y="15"/>
                    <a:pt x="1985" y="17"/>
                    <a:pt x="1978" y="19"/>
                  </a:cubicBezTo>
                  <a:cubicBezTo>
                    <a:pt x="1968" y="23"/>
                    <a:pt x="1968" y="23"/>
                    <a:pt x="1968" y="23"/>
                  </a:cubicBezTo>
                  <a:cubicBezTo>
                    <a:pt x="1962" y="25"/>
                    <a:pt x="1962" y="25"/>
                    <a:pt x="1962" y="25"/>
                  </a:cubicBezTo>
                  <a:cubicBezTo>
                    <a:pt x="1957" y="27"/>
                    <a:pt x="1957" y="27"/>
                    <a:pt x="1957" y="27"/>
                  </a:cubicBezTo>
                  <a:cubicBezTo>
                    <a:pt x="1937" y="36"/>
                    <a:pt x="1937" y="36"/>
                    <a:pt x="1937" y="36"/>
                  </a:cubicBezTo>
                  <a:cubicBezTo>
                    <a:pt x="1934" y="38"/>
                    <a:pt x="1931" y="40"/>
                    <a:pt x="1928" y="41"/>
                  </a:cubicBezTo>
                  <a:cubicBezTo>
                    <a:pt x="1918" y="47"/>
                    <a:pt x="1918" y="47"/>
                    <a:pt x="1918" y="47"/>
                  </a:cubicBezTo>
                  <a:cubicBezTo>
                    <a:pt x="1905" y="53"/>
                    <a:pt x="1893" y="62"/>
                    <a:pt x="1880" y="69"/>
                  </a:cubicBezTo>
                  <a:cubicBezTo>
                    <a:pt x="1874" y="74"/>
                    <a:pt x="1868" y="78"/>
                    <a:pt x="1862" y="82"/>
                  </a:cubicBezTo>
                  <a:cubicBezTo>
                    <a:pt x="1859" y="84"/>
                    <a:pt x="1856" y="86"/>
                    <a:pt x="1853" y="89"/>
                  </a:cubicBezTo>
                  <a:cubicBezTo>
                    <a:pt x="1845" y="96"/>
                    <a:pt x="1845" y="96"/>
                    <a:pt x="1845" y="96"/>
                  </a:cubicBezTo>
                  <a:cubicBezTo>
                    <a:pt x="1839" y="100"/>
                    <a:pt x="1833" y="105"/>
                    <a:pt x="1828" y="110"/>
                  </a:cubicBezTo>
                  <a:cubicBezTo>
                    <a:pt x="1812" y="125"/>
                    <a:pt x="1812" y="125"/>
                    <a:pt x="1812" y="125"/>
                  </a:cubicBezTo>
                  <a:cubicBezTo>
                    <a:pt x="1790" y="145"/>
                    <a:pt x="1770" y="166"/>
                    <a:pt x="1751" y="188"/>
                  </a:cubicBezTo>
                  <a:cubicBezTo>
                    <a:pt x="1741" y="199"/>
                    <a:pt x="1732" y="211"/>
                    <a:pt x="1722" y="222"/>
                  </a:cubicBezTo>
                  <a:cubicBezTo>
                    <a:pt x="1713" y="233"/>
                    <a:pt x="1703" y="245"/>
                    <a:pt x="1694" y="256"/>
                  </a:cubicBezTo>
                  <a:cubicBezTo>
                    <a:pt x="1658" y="303"/>
                    <a:pt x="1623" y="350"/>
                    <a:pt x="1585" y="395"/>
                  </a:cubicBezTo>
                  <a:cubicBezTo>
                    <a:pt x="1510" y="486"/>
                    <a:pt x="1424" y="568"/>
                    <a:pt x="1331" y="641"/>
                  </a:cubicBezTo>
                  <a:cubicBezTo>
                    <a:pt x="1285" y="677"/>
                    <a:pt x="1237" y="711"/>
                    <a:pt x="1187" y="743"/>
                  </a:cubicBezTo>
                  <a:cubicBezTo>
                    <a:pt x="1181" y="747"/>
                    <a:pt x="1174" y="751"/>
                    <a:pt x="1168" y="754"/>
                  </a:cubicBezTo>
                  <a:cubicBezTo>
                    <a:pt x="1162" y="758"/>
                    <a:pt x="1156" y="762"/>
                    <a:pt x="1149" y="766"/>
                  </a:cubicBezTo>
                  <a:cubicBezTo>
                    <a:pt x="1111" y="788"/>
                    <a:pt x="1111" y="788"/>
                    <a:pt x="1111" y="788"/>
                  </a:cubicBezTo>
                  <a:cubicBezTo>
                    <a:pt x="1091" y="799"/>
                    <a:pt x="1091" y="799"/>
                    <a:pt x="1091" y="799"/>
                  </a:cubicBezTo>
                  <a:cubicBezTo>
                    <a:pt x="1085" y="802"/>
                    <a:pt x="1078" y="805"/>
                    <a:pt x="1072" y="809"/>
                  </a:cubicBezTo>
                  <a:cubicBezTo>
                    <a:pt x="1032" y="829"/>
                    <a:pt x="1032" y="829"/>
                    <a:pt x="1032" y="829"/>
                  </a:cubicBezTo>
                  <a:cubicBezTo>
                    <a:pt x="1023" y="834"/>
                    <a:pt x="1023" y="834"/>
                    <a:pt x="1023" y="834"/>
                  </a:cubicBezTo>
                  <a:cubicBezTo>
                    <a:pt x="1013" y="839"/>
                    <a:pt x="1013" y="839"/>
                    <a:pt x="1013" y="839"/>
                  </a:cubicBezTo>
                  <a:cubicBezTo>
                    <a:pt x="992" y="848"/>
                    <a:pt x="992" y="848"/>
                    <a:pt x="992" y="848"/>
                  </a:cubicBezTo>
                  <a:cubicBezTo>
                    <a:pt x="979" y="854"/>
                    <a:pt x="966" y="860"/>
                    <a:pt x="952" y="866"/>
                  </a:cubicBezTo>
                  <a:cubicBezTo>
                    <a:pt x="911" y="883"/>
                    <a:pt x="911" y="883"/>
                    <a:pt x="911" y="883"/>
                  </a:cubicBezTo>
                  <a:cubicBezTo>
                    <a:pt x="898" y="888"/>
                    <a:pt x="884" y="894"/>
                    <a:pt x="870" y="899"/>
                  </a:cubicBezTo>
                  <a:cubicBezTo>
                    <a:pt x="842" y="908"/>
                    <a:pt x="815" y="919"/>
                    <a:pt x="786" y="927"/>
                  </a:cubicBezTo>
                  <a:cubicBezTo>
                    <a:pt x="744" y="940"/>
                    <a:pt x="744" y="940"/>
                    <a:pt x="744" y="940"/>
                  </a:cubicBezTo>
                  <a:cubicBezTo>
                    <a:pt x="730" y="944"/>
                    <a:pt x="716" y="948"/>
                    <a:pt x="701" y="952"/>
                  </a:cubicBezTo>
                  <a:cubicBezTo>
                    <a:pt x="473" y="1011"/>
                    <a:pt x="232" y="1021"/>
                    <a:pt x="0" y="979"/>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02" name="Google Shape;202;p106"/>
            <p:cNvSpPr/>
            <p:nvPr/>
          </p:nvSpPr>
          <p:spPr>
            <a:xfrm>
              <a:off x="13509625" y="1441450"/>
              <a:ext cx="12131675" cy="2655888"/>
            </a:xfrm>
            <a:custGeom>
              <a:rect b="b" l="l" r="r" t="t"/>
              <a:pathLst>
                <a:path extrusionOk="0" h="1062" w="4857">
                  <a:moveTo>
                    <a:pt x="0" y="1015"/>
                  </a:moveTo>
                  <a:cubicBezTo>
                    <a:pt x="234" y="1061"/>
                    <a:pt x="478" y="1050"/>
                    <a:pt x="709" y="991"/>
                  </a:cubicBezTo>
                  <a:cubicBezTo>
                    <a:pt x="940" y="933"/>
                    <a:pt x="1158" y="826"/>
                    <a:pt x="1345" y="677"/>
                  </a:cubicBezTo>
                  <a:cubicBezTo>
                    <a:pt x="1392" y="640"/>
                    <a:pt x="1436" y="600"/>
                    <a:pt x="1479" y="559"/>
                  </a:cubicBezTo>
                  <a:cubicBezTo>
                    <a:pt x="1510" y="527"/>
                    <a:pt x="1510" y="527"/>
                    <a:pt x="1510" y="527"/>
                  </a:cubicBezTo>
                  <a:cubicBezTo>
                    <a:pt x="1520" y="516"/>
                    <a:pt x="1530" y="505"/>
                    <a:pt x="1540" y="494"/>
                  </a:cubicBezTo>
                  <a:cubicBezTo>
                    <a:pt x="1550" y="483"/>
                    <a:pt x="1560" y="471"/>
                    <a:pt x="1569" y="460"/>
                  </a:cubicBezTo>
                  <a:cubicBezTo>
                    <a:pt x="1579" y="449"/>
                    <a:pt x="1589" y="437"/>
                    <a:pt x="1598" y="425"/>
                  </a:cubicBezTo>
                  <a:cubicBezTo>
                    <a:pt x="1607" y="414"/>
                    <a:pt x="1616" y="402"/>
                    <a:pt x="1625" y="390"/>
                  </a:cubicBezTo>
                  <a:cubicBezTo>
                    <a:pt x="1634" y="378"/>
                    <a:pt x="1643" y="366"/>
                    <a:pt x="1651" y="354"/>
                  </a:cubicBezTo>
                  <a:cubicBezTo>
                    <a:pt x="1704" y="282"/>
                    <a:pt x="1704" y="282"/>
                    <a:pt x="1704" y="282"/>
                  </a:cubicBezTo>
                  <a:cubicBezTo>
                    <a:pt x="1721" y="257"/>
                    <a:pt x="1739" y="234"/>
                    <a:pt x="1757" y="210"/>
                  </a:cubicBezTo>
                  <a:cubicBezTo>
                    <a:pt x="1767" y="199"/>
                    <a:pt x="1776" y="187"/>
                    <a:pt x="1786" y="176"/>
                  </a:cubicBezTo>
                  <a:cubicBezTo>
                    <a:pt x="1791" y="170"/>
                    <a:pt x="1796" y="164"/>
                    <a:pt x="1801" y="159"/>
                  </a:cubicBezTo>
                  <a:cubicBezTo>
                    <a:pt x="1816" y="143"/>
                    <a:pt x="1816" y="143"/>
                    <a:pt x="1816" y="143"/>
                  </a:cubicBezTo>
                  <a:cubicBezTo>
                    <a:pt x="1821" y="137"/>
                    <a:pt x="1827" y="132"/>
                    <a:pt x="1832" y="127"/>
                  </a:cubicBezTo>
                  <a:cubicBezTo>
                    <a:pt x="1837" y="122"/>
                    <a:pt x="1843" y="116"/>
                    <a:pt x="1848" y="111"/>
                  </a:cubicBezTo>
                  <a:cubicBezTo>
                    <a:pt x="1865" y="96"/>
                    <a:pt x="1865" y="96"/>
                    <a:pt x="1865" y="96"/>
                  </a:cubicBezTo>
                  <a:cubicBezTo>
                    <a:pt x="1869" y="93"/>
                    <a:pt x="1869" y="93"/>
                    <a:pt x="1869" y="93"/>
                  </a:cubicBezTo>
                  <a:cubicBezTo>
                    <a:pt x="1874" y="89"/>
                    <a:pt x="1874" y="89"/>
                    <a:pt x="1874" y="89"/>
                  </a:cubicBezTo>
                  <a:cubicBezTo>
                    <a:pt x="1883" y="82"/>
                    <a:pt x="1883" y="82"/>
                    <a:pt x="1883" y="82"/>
                  </a:cubicBezTo>
                  <a:cubicBezTo>
                    <a:pt x="1894" y="73"/>
                    <a:pt x="1907" y="65"/>
                    <a:pt x="1919" y="56"/>
                  </a:cubicBezTo>
                  <a:cubicBezTo>
                    <a:pt x="1925" y="52"/>
                    <a:pt x="1932" y="49"/>
                    <a:pt x="1938" y="45"/>
                  </a:cubicBezTo>
                  <a:cubicBezTo>
                    <a:pt x="1948" y="39"/>
                    <a:pt x="1948" y="39"/>
                    <a:pt x="1948" y="39"/>
                  </a:cubicBezTo>
                  <a:cubicBezTo>
                    <a:pt x="1951" y="37"/>
                    <a:pt x="1955" y="36"/>
                    <a:pt x="1958" y="34"/>
                  </a:cubicBezTo>
                  <a:cubicBezTo>
                    <a:pt x="1985" y="20"/>
                    <a:pt x="2013" y="10"/>
                    <a:pt x="2043" y="4"/>
                  </a:cubicBezTo>
                  <a:cubicBezTo>
                    <a:pt x="2057" y="1"/>
                    <a:pt x="2072" y="0"/>
                    <a:pt x="2087" y="0"/>
                  </a:cubicBezTo>
                  <a:cubicBezTo>
                    <a:pt x="2102" y="0"/>
                    <a:pt x="2117" y="2"/>
                    <a:pt x="2132" y="6"/>
                  </a:cubicBezTo>
                  <a:cubicBezTo>
                    <a:pt x="2146" y="10"/>
                    <a:pt x="2160" y="16"/>
                    <a:pt x="2173" y="24"/>
                  </a:cubicBezTo>
                  <a:cubicBezTo>
                    <a:pt x="2186" y="32"/>
                    <a:pt x="2198" y="41"/>
                    <a:pt x="2208" y="52"/>
                  </a:cubicBezTo>
                  <a:cubicBezTo>
                    <a:pt x="2219" y="63"/>
                    <a:pt x="2228" y="75"/>
                    <a:pt x="2236" y="87"/>
                  </a:cubicBezTo>
                  <a:cubicBezTo>
                    <a:pt x="2245" y="100"/>
                    <a:pt x="2252" y="113"/>
                    <a:pt x="2259" y="126"/>
                  </a:cubicBezTo>
                  <a:cubicBezTo>
                    <a:pt x="2272" y="153"/>
                    <a:pt x="2283" y="181"/>
                    <a:pt x="2294" y="209"/>
                  </a:cubicBezTo>
                  <a:cubicBezTo>
                    <a:pt x="2305" y="236"/>
                    <a:pt x="2316" y="264"/>
                    <a:pt x="2326" y="292"/>
                  </a:cubicBezTo>
                  <a:cubicBezTo>
                    <a:pt x="2346" y="348"/>
                    <a:pt x="2367" y="404"/>
                    <a:pt x="2391" y="459"/>
                  </a:cubicBezTo>
                  <a:cubicBezTo>
                    <a:pt x="2403" y="486"/>
                    <a:pt x="2416" y="513"/>
                    <a:pt x="2431" y="539"/>
                  </a:cubicBezTo>
                  <a:cubicBezTo>
                    <a:pt x="2445" y="564"/>
                    <a:pt x="2462" y="589"/>
                    <a:pt x="2482" y="612"/>
                  </a:cubicBezTo>
                  <a:cubicBezTo>
                    <a:pt x="2520" y="657"/>
                    <a:pt x="2567" y="694"/>
                    <a:pt x="2619" y="723"/>
                  </a:cubicBezTo>
                  <a:cubicBezTo>
                    <a:pt x="2671" y="752"/>
                    <a:pt x="2728" y="773"/>
                    <a:pt x="2786" y="785"/>
                  </a:cubicBezTo>
                  <a:cubicBezTo>
                    <a:pt x="2844" y="797"/>
                    <a:pt x="2904" y="801"/>
                    <a:pt x="2963" y="798"/>
                  </a:cubicBezTo>
                  <a:cubicBezTo>
                    <a:pt x="3023" y="795"/>
                    <a:pt x="3082" y="784"/>
                    <a:pt x="3138" y="766"/>
                  </a:cubicBezTo>
                  <a:cubicBezTo>
                    <a:pt x="3166" y="756"/>
                    <a:pt x="3194" y="745"/>
                    <a:pt x="3221" y="733"/>
                  </a:cubicBezTo>
                  <a:cubicBezTo>
                    <a:pt x="3248" y="720"/>
                    <a:pt x="3273" y="705"/>
                    <a:pt x="3298" y="688"/>
                  </a:cubicBezTo>
                  <a:cubicBezTo>
                    <a:pt x="3323" y="672"/>
                    <a:pt x="3347" y="654"/>
                    <a:pt x="3372" y="638"/>
                  </a:cubicBezTo>
                  <a:cubicBezTo>
                    <a:pt x="3397" y="622"/>
                    <a:pt x="3423" y="607"/>
                    <a:pt x="3451" y="596"/>
                  </a:cubicBezTo>
                  <a:cubicBezTo>
                    <a:pt x="3479" y="584"/>
                    <a:pt x="3509" y="578"/>
                    <a:pt x="3539" y="576"/>
                  </a:cubicBezTo>
                  <a:cubicBezTo>
                    <a:pt x="3568" y="575"/>
                    <a:pt x="3598" y="578"/>
                    <a:pt x="3628" y="584"/>
                  </a:cubicBezTo>
                  <a:cubicBezTo>
                    <a:pt x="3686" y="596"/>
                    <a:pt x="3742" y="618"/>
                    <a:pt x="3798" y="639"/>
                  </a:cubicBezTo>
                  <a:cubicBezTo>
                    <a:pt x="3819" y="646"/>
                    <a:pt x="3819" y="646"/>
                    <a:pt x="3819" y="646"/>
                  </a:cubicBezTo>
                  <a:cubicBezTo>
                    <a:pt x="3840" y="654"/>
                    <a:pt x="3840" y="654"/>
                    <a:pt x="3840" y="654"/>
                  </a:cubicBezTo>
                  <a:cubicBezTo>
                    <a:pt x="3861" y="660"/>
                    <a:pt x="3861" y="660"/>
                    <a:pt x="3861" y="660"/>
                  </a:cubicBezTo>
                  <a:cubicBezTo>
                    <a:pt x="3883" y="667"/>
                    <a:pt x="3883" y="667"/>
                    <a:pt x="3883" y="667"/>
                  </a:cubicBezTo>
                  <a:cubicBezTo>
                    <a:pt x="3911" y="675"/>
                    <a:pt x="3940" y="684"/>
                    <a:pt x="3969" y="691"/>
                  </a:cubicBezTo>
                  <a:cubicBezTo>
                    <a:pt x="4026" y="707"/>
                    <a:pt x="4084" y="721"/>
                    <a:pt x="4143" y="731"/>
                  </a:cubicBezTo>
                  <a:cubicBezTo>
                    <a:pt x="4201" y="742"/>
                    <a:pt x="4261" y="746"/>
                    <a:pt x="4321" y="749"/>
                  </a:cubicBezTo>
                  <a:cubicBezTo>
                    <a:pt x="4380" y="753"/>
                    <a:pt x="4440" y="754"/>
                    <a:pt x="4499" y="754"/>
                  </a:cubicBezTo>
                  <a:cubicBezTo>
                    <a:pt x="4618" y="755"/>
                    <a:pt x="4738" y="751"/>
                    <a:pt x="4857" y="746"/>
                  </a:cubicBezTo>
                  <a:cubicBezTo>
                    <a:pt x="4738" y="751"/>
                    <a:pt x="4619" y="756"/>
                    <a:pt x="4499" y="755"/>
                  </a:cubicBezTo>
                  <a:cubicBezTo>
                    <a:pt x="4440" y="755"/>
                    <a:pt x="4380" y="754"/>
                    <a:pt x="4320" y="751"/>
                  </a:cubicBezTo>
                  <a:cubicBezTo>
                    <a:pt x="4261" y="748"/>
                    <a:pt x="4201" y="744"/>
                    <a:pt x="4142" y="733"/>
                  </a:cubicBezTo>
                  <a:cubicBezTo>
                    <a:pt x="4084" y="723"/>
                    <a:pt x="4026" y="709"/>
                    <a:pt x="3968" y="694"/>
                  </a:cubicBezTo>
                  <a:cubicBezTo>
                    <a:pt x="3939" y="686"/>
                    <a:pt x="3911" y="677"/>
                    <a:pt x="3882" y="669"/>
                  </a:cubicBezTo>
                  <a:cubicBezTo>
                    <a:pt x="3861" y="663"/>
                    <a:pt x="3861" y="663"/>
                    <a:pt x="3861" y="663"/>
                  </a:cubicBezTo>
                  <a:cubicBezTo>
                    <a:pt x="3839" y="656"/>
                    <a:pt x="3839" y="656"/>
                    <a:pt x="3839" y="656"/>
                  </a:cubicBezTo>
                  <a:cubicBezTo>
                    <a:pt x="3818" y="649"/>
                    <a:pt x="3818" y="649"/>
                    <a:pt x="3818" y="649"/>
                  </a:cubicBezTo>
                  <a:cubicBezTo>
                    <a:pt x="3797" y="641"/>
                    <a:pt x="3797" y="641"/>
                    <a:pt x="3797" y="641"/>
                  </a:cubicBezTo>
                  <a:cubicBezTo>
                    <a:pt x="3741" y="621"/>
                    <a:pt x="3686" y="598"/>
                    <a:pt x="3627" y="586"/>
                  </a:cubicBezTo>
                  <a:cubicBezTo>
                    <a:pt x="3598" y="580"/>
                    <a:pt x="3568" y="577"/>
                    <a:pt x="3539" y="579"/>
                  </a:cubicBezTo>
                  <a:cubicBezTo>
                    <a:pt x="3509" y="581"/>
                    <a:pt x="3480" y="587"/>
                    <a:pt x="3452" y="598"/>
                  </a:cubicBezTo>
                  <a:cubicBezTo>
                    <a:pt x="3425" y="609"/>
                    <a:pt x="3399" y="624"/>
                    <a:pt x="3374" y="641"/>
                  </a:cubicBezTo>
                  <a:cubicBezTo>
                    <a:pt x="3349" y="657"/>
                    <a:pt x="3325" y="674"/>
                    <a:pt x="3300" y="691"/>
                  </a:cubicBezTo>
                  <a:cubicBezTo>
                    <a:pt x="3275" y="707"/>
                    <a:pt x="3249" y="723"/>
                    <a:pt x="3222" y="735"/>
                  </a:cubicBezTo>
                  <a:cubicBezTo>
                    <a:pt x="3195" y="748"/>
                    <a:pt x="3167" y="759"/>
                    <a:pt x="3139" y="769"/>
                  </a:cubicBezTo>
                  <a:cubicBezTo>
                    <a:pt x="3082" y="787"/>
                    <a:pt x="3023" y="798"/>
                    <a:pt x="2963" y="801"/>
                  </a:cubicBezTo>
                  <a:cubicBezTo>
                    <a:pt x="2904" y="805"/>
                    <a:pt x="2844" y="800"/>
                    <a:pt x="2785" y="788"/>
                  </a:cubicBezTo>
                  <a:cubicBezTo>
                    <a:pt x="2727" y="776"/>
                    <a:pt x="2670" y="755"/>
                    <a:pt x="2617" y="727"/>
                  </a:cubicBezTo>
                  <a:cubicBezTo>
                    <a:pt x="2565" y="697"/>
                    <a:pt x="2517" y="660"/>
                    <a:pt x="2479" y="614"/>
                  </a:cubicBezTo>
                  <a:cubicBezTo>
                    <a:pt x="2459" y="591"/>
                    <a:pt x="2442" y="567"/>
                    <a:pt x="2427" y="540"/>
                  </a:cubicBezTo>
                  <a:cubicBezTo>
                    <a:pt x="2413" y="514"/>
                    <a:pt x="2400" y="488"/>
                    <a:pt x="2387" y="460"/>
                  </a:cubicBezTo>
                  <a:cubicBezTo>
                    <a:pt x="2363" y="406"/>
                    <a:pt x="2343" y="350"/>
                    <a:pt x="2322" y="294"/>
                  </a:cubicBezTo>
                  <a:cubicBezTo>
                    <a:pt x="2312" y="266"/>
                    <a:pt x="2301" y="238"/>
                    <a:pt x="2291" y="210"/>
                  </a:cubicBezTo>
                  <a:cubicBezTo>
                    <a:pt x="2280" y="182"/>
                    <a:pt x="2269" y="155"/>
                    <a:pt x="2255" y="128"/>
                  </a:cubicBezTo>
                  <a:cubicBezTo>
                    <a:pt x="2249" y="115"/>
                    <a:pt x="2241" y="102"/>
                    <a:pt x="2233" y="90"/>
                  </a:cubicBezTo>
                  <a:cubicBezTo>
                    <a:pt x="2225" y="77"/>
                    <a:pt x="2216" y="65"/>
                    <a:pt x="2206" y="55"/>
                  </a:cubicBezTo>
                  <a:cubicBezTo>
                    <a:pt x="2196" y="44"/>
                    <a:pt x="2184" y="35"/>
                    <a:pt x="2171" y="27"/>
                  </a:cubicBezTo>
                  <a:cubicBezTo>
                    <a:pt x="2159" y="19"/>
                    <a:pt x="2145" y="14"/>
                    <a:pt x="2131" y="10"/>
                  </a:cubicBezTo>
                  <a:cubicBezTo>
                    <a:pt x="2117" y="6"/>
                    <a:pt x="2102" y="4"/>
                    <a:pt x="2087" y="4"/>
                  </a:cubicBezTo>
                  <a:cubicBezTo>
                    <a:pt x="2072" y="3"/>
                    <a:pt x="2058" y="5"/>
                    <a:pt x="2043" y="8"/>
                  </a:cubicBezTo>
                  <a:cubicBezTo>
                    <a:pt x="2014" y="13"/>
                    <a:pt x="1986" y="24"/>
                    <a:pt x="1960" y="37"/>
                  </a:cubicBezTo>
                  <a:cubicBezTo>
                    <a:pt x="1956" y="39"/>
                    <a:pt x="1953" y="41"/>
                    <a:pt x="1950" y="42"/>
                  </a:cubicBezTo>
                  <a:cubicBezTo>
                    <a:pt x="1940" y="48"/>
                    <a:pt x="1940" y="48"/>
                    <a:pt x="1940" y="48"/>
                  </a:cubicBezTo>
                  <a:cubicBezTo>
                    <a:pt x="1934" y="52"/>
                    <a:pt x="1927" y="55"/>
                    <a:pt x="1921" y="59"/>
                  </a:cubicBezTo>
                  <a:cubicBezTo>
                    <a:pt x="1909" y="68"/>
                    <a:pt x="1896" y="76"/>
                    <a:pt x="1885" y="85"/>
                  </a:cubicBezTo>
                  <a:cubicBezTo>
                    <a:pt x="1876" y="92"/>
                    <a:pt x="1876" y="92"/>
                    <a:pt x="1876" y="92"/>
                  </a:cubicBezTo>
                  <a:cubicBezTo>
                    <a:pt x="1872" y="95"/>
                    <a:pt x="1872" y="95"/>
                    <a:pt x="1872" y="95"/>
                  </a:cubicBezTo>
                  <a:cubicBezTo>
                    <a:pt x="1867" y="99"/>
                    <a:pt x="1867" y="99"/>
                    <a:pt x="1867" y="99"/>
                  </a:cubicBezTo>
                  <a:cubicBezTo>
                    <a:pt x="1851" y="114"/>
                    <a:pt x="1851" y="114"/>
                    <a:pt x="1851" y="114"/>
                  </a:cubicBezTo>
                  <a:cubicBezTo>
                    <a:pt x="1845" y="119"/>
                    <a:pt x="1840" y="124"/>
                    <a:pt x="1834" y="129"/>
                  </a:cubicBezTo>
                  <a:cubicBezTo>
                    <a:pt x="1829" y="134"/>
                    <a:pt x="1824" y="139"/>
                    <a:pt x="1819" y="145"/>
                  </a:cubicBezTo>
                  <a:cubicBezTo>
                    <a:pt x="1803" y="161"/>
                    <a:pt x="1803" y="161"/>
                    <a:pt x="1803" y="161"/>
                  </a:cubicBezTo>
                  <a:cubicBezTo>
                    <a:pt x="1798" y="167"/>
                    <a:pt x="1794" y="172"/>
                    <a:pt x="1789" y="178"/>
                  </a:cubicBezTo>
                  <a:cubicBezTo>
                    <a:pt x="1779" y="189"/>
                    <a:pt x="1770" y="201"/>
                    <a:pt x="1760" y="212"/>
                  </a:cubicBezTo>
                  <a:cubicBezTo>
                    <a:pt x="1742" y="236"/>
                    <a:pt x="1724" y="259"/>
                    <a:pt x="1706" y="283"/>
                  </a:cubicBezTo>
                  <a:cubicBezTo>
                    <a:pt x="1654" y="356"/>
                    <a:pt x="1654" y="356"/>
                    <a:pt x="1654" y="356"/>
                  </a:cubicBezTo>
                  <a:cubicBezTo>
                    <a:pt x="1645" y="368"/>
                    <a:pt x="1636" y="380"/>
                    <a:pt x="1627" y="392"/>
                  </a:cubicBezTo>
                  <a:cubicBezTo>
                    <a:pt x="1618" y="404"/>
                    <a:pt x="1609" y="416"/>
                    <a:pt x="1600" y="427"/>
                  </a:cubicBezTo>
                  <a:cubicBezTo>
                    <a:pt x="1591" y="439"/>
                    <a:pt x="1581" y="451"/>
                    <a:pt x="1571" y="462"/>
                  </a:cubicBezTo>
                  <a:cubicBezTo>
                    <a:pt x="1562" y="473"/>
                    <a:pt x="1552" y="485"/>
                    <a:pt x="1542" y="496"/>
                  </a:cubicBezTo>
                  <a:cubicBezTo>
                    <a:pt x="1532" y="507"/>
                    <a:pt x="1522" y="518"/>
                    <a:pt x="1512" y="529"/>
                  </a:cubicBezTo>
                  <a:cubicBezTo>
                    <a:pt x="1481" y="561"/>
                    <a:pt x="1481" y="561"/>
                    <a:pt x="1481" y="561"/>
                  </a:cubicBezTo>
                  <a:cubicBezTo>
                    <a:pt x="1438" y="603"/>
                    <a:pt x="1393" y="642"/>
                    <a:pt x="1347" y="680"/>
                  </a:cubicBezTo>
                  <a:cubicBezTo>
                    <a:pt x="1160" y="828"/>
                    <a:pt x="940" y="935"/>
                    <a:pt x="709" y="993"/>
                  </a:cubicBezTo>
                  <a:cubicBezTo>
                    <a:pt x="478" y="1052"/>
                    <a:pt x="234" y="1062"/>
                    <a:pt x="0" y="1015"/>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03" name="Google Shape;203;p106"/>
            <p:cNvSpPr/>
            <p:nvPr/>
          </p:nvSpPr>
          <p:spPr>
            <a:xfrm>
              <a:off x="13504863" y="1584325"/>
              <a:ext cx="12131675" cy="2478088"/>
            </a:xfrm>
            <a:custGeom>
              <a:rect b="b" l="l" r="r" t="t"/>
              <a:pathLst>
                <a:path extrusionOk="0" h="991" w="4857">
                  <a:moveTo>
                    <a:pt x="0" y="948"/>
                  </a:moveTo>
                  <a:cubicBezTo>
                    <a:pt x="232" y="990"/>
                    <a:pt x="472" y="979"/>
                    <a:pt x="700" y="923"/>
                  </a:cubicBezTo>
                  <a:cubicBezTo>
                    <a:pt x="928" y="867"/>
                    <a:pt x="1145" y="766"/>
                    <a:pt x="1333" y="625"/>
                  </a:cubicBezTo>
                  <a:cubicBezTo>
                    <a:pt x="1427" y="555"/>
                    <a:pt x="1513" y="474"/>
                    <a:pt x="1588" y="384"/>
                  </a:cubicBezTo>
                  <a:cubicBezTo>
                    <a:pt x="1593" y="378"/>
                    <a:pt x="1598" y="372"/>
                    <a:pt x="1602" y="367"/>
                  </a:cubicBezTo>
                  <a:cubicBezTo>
                    <a:pt x="1616" y="349"/>
                    <a:pt x="1616" y="349"/>
                    <a:pt x="1616" y="349"/>
                  </a:cubicBezTo>
                  <a:cubicBezTo>
                    <a:pt x="1643" y="314"/>
                    <a:pt x="1643" y="314"/>
                    <a:pt x="1643" y="314"/>
                  </a:cubicBezTo>
                  <a:cubicBezTo>
                    <a:pt x="1697" y="245"/>
                    <a:pt x="1697" y="245"/>
                    <a:pt x="1697" y="245"/>
                  </a:cubicBezTo>
                  <a:cubicBezTo>
                    <a:pt x="1734" y="199"/>
                    <a:pt x="1772" y="154"/>
                    <a:pt x="1816" y="115"/>
                  </a:cubicBezTo>
                  <a:cubicBezTo>
                    <a:pt x="1860" y="75"/>
                    <a:pt x="1910" y="42"/>
                    <a:pt x="1965" y="20"/>
                  </a:cubicBezTo>
                  <a:cubicBezTo>
                    <a:pt x="1992" y="10"/>
                    <a:pt x="2021" y="2"/>
                    <a:pt x="2051" y="1"/>
                  </a:cubicBezTo>
                  <a:cubicBezTo>
                    <a:pt x="2066" y="0"/>
                    <a:pt x="2080" y="1"/>
                    <a:pt x="2095" y="4"/>
                  </a:cubicBezTo>
                  <a:cubicBezTo>
                    <a:pt x="2110" y="7"/>
                    <a:pt x="2124" y="12"/>
                    <a:pt x="2137" y="18"/>
                  </a:cubicBezTo>
                  <a:cubicBezTo>
                    <a:pt x="2144" y="21"/>
                    <a:pt x="2151" y="25"/>
                    <a:pt x="2157" y="29"/>
                  </a:cubicBezTo>
                  <a:cubicBezTo>
                    <a:pt x="2163" y="33"/>
                    <a:pt x="2169" y="38"/>
                    <a:pt x="2174" y="42"/>
                  </a:cubicBezTo>
                  <a:cubicBezTo>
                    <a:pt x="2177" y="45"/>
                    <a:pt x="2180" y="47"/>
                    <a:pt x="2183" y="50"/>
                  </a:cubicBezTo>
                  <a:cubicBezTo>
                    <a:pt x="2185" y="53"/>
                    <a:pt x="2188" y="55"/>
                    <a:pt x="2190" y="58"/>
                  </a:cubicBezTo>
                  <a:cubicBezTo>
                    <a:pt x="2195" y="63"/>
                    <a:pt x="2200" y="69"/>
                    <a:pt x="2205" y="75"/>
                  </a:cubicBezTo>
                  <a:cubicBezTo>
                    <a:pt x="2223" y="98"/>
                    <a:pt x="2237" y="124"/>
                    <a:pt x="2250" y="151"/>
                  </a:cubicBezTo>
                  <a:cubicBezTo>
                    <a:pt x="2275" y="204"/>
                    <a:pt x="2297" y="259"/>
                    <a:pt x="2319" y="313"/>
                  </a:cubicBezTo>
                  <a:cubicBezTo>
                    <a:pt x="2342" y="367"/>
                    <a:pt x="2365" y="421"/>
                    <a:pt x="2393" y="473"/>
                  </a:cubicBezTo>
                  <a:cubicBezTo>
                    <a:pt x="2407" y="498"/>
                    <a:pt x="2422" y="523"/>
                    <a:pt x="2440" y="547"/>
                  </a:cubicBezTo>
                  <a:cubicBezTo>
                    <a:pt x="2445" y="553"/>
                    <a:pt x="2449" y="558"/>
                    <a:pt x="2454" y="564"/>
                  </a:cubicBezTo>
                  <a:cubicBezTo>
                    <a:pt x="2459" y="569"/>
                    <a:pt x="2464" y="575"/>
                    <a:pt x="2469" y="580"/>
                  </a:cubicBezTo>
                  <a:cubicBezTo>
                    <a:pt x="2479" y="591"/>
                    <a:pt x="2489" y="601"/>
                    <a:pt x="2500" y="611"/>
                  </a:cubicBezTo>
                  <a:cubicBezTo>
                    <a:pt x="2522" y="630"/>
                    <a:pt x="2546" y="648"/>
                    <a:pt x="2571" y="663"/>
                  </a:cubicBezTo>
                  <a:cubicBezTo>
                    <a:pt x="2596" y="678"/>
                    <a:pt x="2622" y="691"/>
                    <a:pt x="2649" y="702"/>
                  </a:cubicBezTo>
                  <a:cubicBezTo>
                    <a:pt x="2703" y="724"/>
                    <a:pt x="2761" y="737"/>
                    <a:pt x="2819" y="743"/>
                  </a:cubicBezTo>
                  <a:cubicBezTo>
                    <a:pt x="2936" y="755"/>
                    <a:pt x="3055" y="734"/>
                    <a:pt x="3163" y="688"/>
                  </a:cubicBezTo>
                  <a:cubicBezTo>
                    <a:pt x="3190" y="677"/>
                    <a:pt x="3217" y="664"/>
                    <a:pt x="3242" y="649"/>
                  </a:cubicBezTo>
                  <a:cubicBezTo>
                    <a:pt x="3267" y="634"/>
                    <a:pt x="3291" y="618"/>
                    <a:pt x="3316" y="601"/>
                  </a:cubicBezTo>
                  <a:cubicBezTo>
                    <a:pt x="3340" y="585"/>
                    <a:pt x="3364" y="568"/>
                    <a:pt x="3390" y="554"/>
                  </a:cubicBezTo>
                  <a:cubicBezTo>
                    <a:pt x="3416" y="540"/>
                    <a:pt x="3443" y="528"/>
                    <a:pt x="3472" y="521"/>
                  </a:cubicBezTo>
                  <a:cubicBezTo>
                    <a:pt x="3500" y="513"/>
                    <a:pt x="3530" y="510"/>
                    <a:pt x="3560" y="512"/>
                  </a:cubicBezTo>
                  <a:cubicBezTo>
                    <a:pt x="3589" y="513"/>
                    <a:pt x="3618" y="517"/>
                    <a:pt x="3647" y="524"/>
                  </a:cubicBezTo>
                  <a:cubicBezTo>
                    <a:pt x="3704" y="538"/>
                    <a:pt x="3759" y="560"/>
                    <a:pt x="3815" y="578"/>
                  </a:cubicBezTo>
                  <a:cubicBezTo>
                    <a:pt x="3843" y="588"/>
                    <a:pt x="3871" y="595"/>
                    <a:pt x="3899" y="604"/>
                  </a:cubicBezTo>
                  <a:cubicBezTo>
                    <a:pt x="3984" y="629"/>
                    <a:pt x="3984" y="629"/>
                    <a:pt x="3984" y="629"/>
                  </a:cubicBezTo>
                  <a:cubicBezTo>
                    <a:pt x="4040" y="646"/>
                    <a:pt x="4097" y="661"/>
                    <a:pt x="4154" y="672"/>
                  </a:cubicBezTo>
                  <a:cubicBezTo>
                    <a:pt x="4183" y="678"/>
                    <a:pt x="4212" y="683"/>
                    <a:pt x="4241" y="686"/>
                  </a:cubicBezTo>
                  <a:cubicBezTo>
                    <a:pt x="4270" y="690"/>
                    <a:pt x="4300" y="693"/>
                    <a:pt x="4329" y="696"/>
                  </a:cubicBezTo>
                  <a:cubicBezTo>
                    <a:pt x="4387" y="701"/>
                    <a:pt x="4446" y="705"/>
                    <a:pt x="4505" y="707"/>
                  </a:cubicBezTo>
                  <a:cubicBezTo>
                    <a:pt x="4622" y="711"/>
                    <a:pt x="4740" y="709"/>
                    <a:pt x="4857" y="702"/>
                  </a:cubicBezTo>
                  <a:cubicBezTo>
                    <a:pt x="4740" y="709"/>
                    <a:pt x="4622" y="712"/>
                    <a:pt x="4505" y="708"/>
                  </a:cubicBezTo>
                  <a:cubicBezTo>
                    <a:pt x="4446" y="706"/>
                    <a:pt x="4387" y="703"/>
                    <a:pt x="4329" y="697"/>
                  </a:cubicBezTo>
                  <a:cubicBezTo>
                    <a:pt x="4299" y="695"/>
                    <a:pt x="4270" y="692"/>
                    <a:pt x="4241" y="688"/>
                  </a:cubicBezTo>
                  <a:cubicBezTo>
                    <a:pt x="4212" y="684"/>
                    <a:pt x="4183" y="680"/>
                    <a:pt x="4154" y="674"/>
                  </a:cubicBezTo>
                  <a:cubicBezTo>
                    <a:pt x="4096" y="663"/>
                    <a:pt x="4039" y="648"/>
                    <a:pt x="3983" y="631"/>
                  </a:cubicBezTo>
                  <a:cubicBezTo>
                    <a:pt x="3898" y="606"/>
                    <a:pt x="3898" y="606"/>
                    <a:pt x="3898" y="606"/>
                  </a:cubicBezTo>
                  <a:cubicBezTo>
                    <a:pt x="3870" y="598"/>
                    <a:pt x="3842" y="590"/>
                    <a:pt x="3814" y="580"/>
                  </a:cubicBezTo>
                  <a:cubicBezTo>
                    <a:pt x="3758" y="562"/>
                    <a:pt x="3703" y="541"/>
                    <a:pt x="3646" y="527"/>
                  </a:cubicBezTo>
                  <a:cubicBezTo>
                    <a:pt x="3618" y="520"/>
                    <a:pt x="3589" y="515"/>
                    <a:pt x="3559" y="514"/>
                  </a:cubicBezTo>
                  <a:cubicBezTo>
                    <a:pt x="3530" y="513"/>
                    <a:pt x="3501" y="516"/>
                    <a:pt x="3472" y="523"/>
                  </a:cubicBezTo>
                  <a:cubicBezTo>
                    <a:pt x="3444" y="531"/>
                    <a:pt x="3417" y="542"/>
                    <a:pt x="3392" y="557"/>
                  </a:cubicBezTo>
                  <a:cubicBezTo>
                    <a:pt x="3366" y="571"/>
                    <a:pt x="3341" y="587"/>
                    <a:pt x="3317" y="604"/>
                  </a:cubicBezTo>
                  <a:cubicBezTo>
                    <a:pt x="3293" y="620"/>
                    <a:pt x="3269" y="637"/>
                    <a:pt x="3243" y="652"/>
                  </a:cubicBezTo>
                  <a:cubicBezTo>
                    <a:pt x="3218" y="667"/>
                    <a:pt x="3191" y="680"/>
                    <a:pt x="3164" y="691"/>
                  </a:cubicBezTo>
                  <a:cubicBezTo>
                    <a:pt x="3056" y="737"/>
                    <a:pt x="2936" y="758"/>
                    <a:pt x="2819" y="747"/>
                  </a:cubicBezTo>
                  <a:cubicBezTo>
                    <a:pt x="2760" y="741"/>
                    <a:pt x="2702" y="727"/>
                    <a:pt x="2648" y="705"/>
                  </a:cubicBezTo>
                  <a:cubicBezTo>
                    <a:pt x="2620" y="694"/>
                    <a:pt x="2594" y="681"/>
                    <a:pt x="2569" y="666"/>
                  </a:cubicBezTo>
                  <a:cubicBezTo>
                    <a:pt x="2543" y="651"/>
                    <a:pt x="2520" y="633"/>
                    <a:pt x="2498" y="614"/>
                  </a:cubicBezTo>
                  <a:cubicBezTo>
                    <a:pt x="2486" y="604"/>
                    <a:pt x="2476" y="593"/>
                    <a:pt x="2466" y="583"/>
                  </a:cubicBezTo>
                  <a:cubicBezTo>
                    <a:pt x="2461" y="577"/>
                    <a:pt x="2456" y="572"/>
                    <a:pt x="2451" y="566"/>
                  </a:cubicBezTo>
                  <a:cubicBezTo>
                    <a:pt x="2446" y="560"/>
                    <a:pt x="2442" y="555"/>
                    <a:pt x="2437" y="549"/>
                  </a:cubicBezTo>
                  <a:cubicBezTo>
                    <a:pt x="2419" y="526"/>
                    <a:pt x="2404" y="500"/>
                    <a:pt x="2390" y="474"/>
                  </a:cubicBezTo>
                  <a:cubicBezTo>
                    <a:pt x="2361" y="423"/>
                    <a:pt x="2338" y="369"/>
                    <a:pt x="2315" y="314"/>
                  </a:cubicBezTo>
                  <a:cubicBezTo>
                    <a:pt x="2293" y="260"/>
                    <a:pt x="2271" y="206"/>
                    <a:pt x="2246" y="153"/>
                  </a:cubicBezTo>
                  <a:cubicBezTo>
                    <a:pt x="2233" y="126"/>
                    <a:pt x="2220" y="100"/>
                    <a:pt x="2202" y="77"/>
                  </a:cubicBezTo>
                  <a:cubicBezTo>
                    <a:pt x="2197" y="71"/>
                    <a:pt x="2193" y="66"/>
                    <a:pt x="2188" y="60"/>
                  </a:cubicBezTo>
                  <a:cubicBezTo>
                    <a:pt x="2185" y="58"/>
                    <a:pt x="2182" y="55"/>
                    <a:pt x="2180" y="53"/>
                  </a:cubicBezTo>
                  <a:cubicBezTo>
                    <a:pt x="2177" y="50"/>
                    <a:pt x="2175" y="47"/>
                    <a:pt x="2172" y="45"/>
                  </a:cubicBezTo>
                  <a:cubicBezTo>
                    <a:pt x="2166" y="41"/>
                    <a:pt x="2161" y="36"/>
                    <a:pt x="2155" y="32"/>
                  </a:cubicBezTo>
                  <a:cubicBezTo>
                    <a:pt x="2149" y="28"/>
                    <a:pt x="2142" y="25"/>
                    <a:pt x="2136" y="21"/>
                  </a:cubicBezTo>
                  <a:cubicBezTo>
                    <a:pt x="2123" y="15"/>
                    <a:pt x="2109" y="10"/>
                    <a:pt x="2094" y="8"/>
                  </a:cubicBezTo>
                  <a:cubicBezTo>
                    <a:pt x="2080" y="5"/>
                    <a:pt x="2066" y="4"/>
                    <a:pt x="2051" y="5"/>
                  </a:cubicBezTo>
                  <a:cubicBezTo>
                    <a:pt x="2022" y="6"/>
                    <a:pt x="1993" y="13"/>
                    <a:pt x="1966" y="24"/>
                  </a:cubicBezTo>
                  <a:cubicBezTo>
                    <a:pt x="1911" y="45"/>
                    <a:pt x="1862" y="78"/>
                    <a:pt x="1818" y="117"/>
                  </a:cubicBezTo>
                  <a:cubicBezTo>
                    <a:pt x="1775" y="156"/>
                    <a:pt x="1736" y="201"/>
                    <a:pt x="1700" y="247"/>
                  </a:cubicBezTo>
                  <a:cubicBezTo>
                    <a:pt x="1645" y="316"/>
                    <a:pt x="1645" y="316"/>
                    <a:pt x="1645" y="316"/>
                  </a:cubicBezTo>
                  <a:cubicBezTo>
                    <a:pt x="1618" y="351"/>
                    <a:pt x="1618" y="351"/>
                    <a:pt x="1618" y="351"/>
                  </a:cubicBezTo>
                  <a:cubicBezTo>
                    <a:pt x="1605" y="368"/>
                    <a:pt x="1605" y="368"/>
                    <a:pt x="1605" y="368"/>
                  </a:cubicBezTo>
                  <a:cubicBezTo>
                    <a:pt x="1600" y="374"/>
                    <a:pt x="1595" y="380"/>
                    <a:pt x="1591" y="385"/>
                  </a:cubicBezTo>
                  <a:cubicBezTo>
                    <a:pt x="1515" y="476"/>
                    <a:pt x="1429" y="557"/>
                    <a:pt x="1335" y="627"/>
                  </a:cubicBezTo>
                  <a:cubicBezTo>
                    <a:pt x="1146" y="768"/>
                    <a:pt x="928" y="869"/>
                    <a:pt x="700" y="925"/>
                  </a:cubicBezTo>
                  <a:cubicBezTo>
                    <a:pt x="472" y="980"/>
                    <a:pt x="232" y="991"/>
                    <a:pt x="0" y="948"/>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04" name="Google Shape;204;p106"/>
            <p:cNvSpPr/>
            <p:nvPr/>
          </p:nvSpPr>
          <p:spPr>
            <a:xfrm>
              <a:off x="13501688" y="1730375"/>
              <a:ext cx="12130088" cy="2297113"/>
            </a:xfrm>
            <a:custGeom>
              <a:rect b="b" l="l" r="r" t="t"/>
              <a:pathLst>
                <a:path extrusionOk="0" h="919" w="4856">
                  <a:moveTo>
                    <a:pt x="0" y="880"/>
                  </a:moveTo>
                  <a:cubicBezTo>
                    <a:pt x="229" y="918"/>
                    <a:pt x="465" y="907"/>
                    <a:pt x="690" y="854"/>
                  </a:cubicBezTo>
                  <a:cubicBezTo>
                    <a:pt x="803" y="827"/>
                    <a:pt x="913" y="790"/>
                    <a:pt x="1019" y="743"/>
                  </a:cubicBezTo>
                  <a:cubicBezTo>
                    <a:pt x="1125" y="696"/>
                    <a:pt x="1226" y="639"/>
                    <a:pt x="1321" y="572"/>
                  </a:cubicBezTo>
                  <a:cubicBezTo>
                    <a:pt x="1415" y="505"/>
                    <a:pt x="1502" y="428"/>
                    <a:pt x="1579" y="341"/>
                  </a:cubicBezTo>
                  <a:cubicBezTo>
                    <a:pt x="1635" y="275"/>
                    <a:pt x="1635" y="275"/>
                    <a:pt x="1635" y="275"/>
                  </a:cubicBezTo>
                  <a:cubicBezTo>
                    <a:pt x="1654" y="253"/>
                    <a:pt x="1673" y="231"/>
                    <a:pt x="1692" y="209"/>
                  </a:cubicBezTo>
                  <a:cubicBezTo>
                    <a:pt x="1730" y="165"/>
                    <a:pt x="1771" y="124"/>
                    <a:pt x="1817" y="88"/>
                  </a:cubicBezTo>
                  <a:cubicBezTo>
                    <a:pt x="1840" y="71"/>
                    <a:pt x="1865" y="55"/>
                    <a:pt x="1891" y="41"/>
                  </a:cubicBezTo>
                  <a:cubicBezTo>
                    <a:pt x="1897" y="38"/>
                    <a:pt x="1904" y="35"/>
                    <a:pt x="1910" y="32"/>
                  </a:cubicBezTo>
                  <a:cubicBezTo>
                    <a:pt x="1917" y="29"/>
                    <a:pt x="1924" y="26"/>
                    <a:pt x="1930" y="23"/>
                  </a:cubicBezTo>
                  <a:cubicBezTo>
                    <a:pt x="1944" y="18"/>
                    <a:pt x="1958" y="13"/>
                    <a:pt x="1972" y="9"/>
                  </a:cubicBezTo>
                  <a:cubicBezTo>
                    <a:pt x="1979" y="7"/>
                    <a:pt x="1986" y="6"/>
                    <a:pt x="1993" y="5"/>
                  </a:cubicBezTo>
                  <a:cubicBezTo>
                    <a:pt x="1997" y="4"/>
                    <a:pt x="2000" y="4"/>
                    <a:pt x="2004" y="3"/>
                  </a:cubicBezTo>
                  <a:cubicBezTo>
                    <a:pt x="2009" y="2"/>
                    <a:pt x="2009" y="2"/>
                    <a:pt x="2009" y="2"/>
                  </a:cubicBezTo>
                  <a:cubicBezTo>
                    <a:pt x="2015" y="2"/>
                    <a:pt x="2015" y="2"/>
                    <a:pt x="2015" y="2"/>
                  </a:cubicBezTo>
                  <a:cubicBezTo>
                    <a:pt x="2029" y="0"/>
                    <a:pt x="2044" y="1"/>
                    <a:pt x="2058" y="2"/>
                  </a:cubicBezTo>
                  <a:cubicBezTo>
                    <a:pt x="2088" y="6"/>
                    <a:pt x="2116" y="16"/>
                    <a:pt x="2140" y="34"/>
                  </a:cubicBezTo>
                  <a:cubicBezTo>
                    <a:pt x="2148" y="40"/>
                    <a:pt x="2148" y="40"/>
                    <a:pt x="2148" y="40"/>
                  </a:cubicBezTo>
                  <a:cubicBezTo>
                    <a:pt x="2151" y="42"/>
                    <a:pt x="2154" y="45"/>
                    <a:pt x="2156" y="47"/>
                  </a:cubicBezTo>
                  <a:cubicBezTo>
                    <a:pt x="2162" y="52"/>
                    <a:pt x="2167" y="58"/>
                    <a:pt x="2172" y="63"/>
                  </a:cubicBezTo>
                  <a:cubicBezTo>
                    <a:pt x="2182" y="74"/>
                    <a:pt x="2190" y="86"/>
                    <a:pt x="2198" y="98"/>
                  </a:cubicBezTo>
                  <a:cubicBezTo>
                    <a:pt x="2215" y="122"/>
                    <a:pt x="2228" y="148"/>
                    <a:pt x="2241" y="174"/>
                  </a:cubicBezTo>
                  <a:cubicBezTo>
                    <a:pt x="2266" y="226"/>
                    <a:pt x="2290" y="279"/>
                    <a:pt x="2315" y="331"/>
                  </a:cubicBezTo>
                  <a:cubicBezTo>
                    <a:pt x="2340" y="383"/>
                    <a:pt x="2367" y="435"/>
                    <a:pt x="2400" y="482"/>
                  </a:cubicBezTo>
                  <a:cubicBezTo>
                    <a:pt x="2408" y="494"/>
                    <a:pt x="2417" y="506"/>
                    <a:pt x="2426" y="517"/>
                  </a:cubicBezTo>
                  <a:cubicBezTo>
                    <a:pt x="2435" y="527"/>
                    <a:pt x="2445" y="538"/>
                    <a:pt x="2456" y="548"/>
                  </a:cubicBezTo>
                  <a:cubicBezTo>
                    <a:pt x="2477" y="568"/>
                    <a:pt x="2499" y="586"/>
                    <a:pt x="2523" y="602"/>
                  </a:cubicBezTo>
                  <a:cubicBezTo>
                    <a:pt x="2547" y="618"/>
                    <a:pt x="2573" y="632"/>
                    <a:pt x="2599" y="643"/>
                  </a:cubicBezTo>
                  <a:cubicBezTo>
                    <a:pt x="2626" y="655"/>
                    <a:pt x="2653" y="664"/>
                    <a:pt x="2681" y="672"/>
                  </a:cubicBezTo>
                  <a:cubicBezTo>
                    <a:pt x="2737" y="687"/>
                    <a:pt x="2795" y="694"/>
                    <a:pt x="2853" y="693"/>
                  </a:cubicBezTo>
                  <a:cubicBezTo>
                    <a:pt x="2910" y="692"/>
                    <a:pt x="2968" y="684"/>
                    <a:pt x="3024" y="669"/>
                  </a:cubicBezTo>
                  <a:cubicBezTo>
                    <a:pt x="3052" y="661"/>
                    <a:pt x="3079" y="652"/>
                    <a:pt x="3106" y="641"/>
                  </a:cubicBezTo>
                  <a:cubicBezTo>
                    <a:pt x="3133" y="631"/>
                    <a:pt x="3159" y="619"/>
                    <a:pt x="3185" y="606"/>
                  </a:cubicBezTo>
                  <a:cubicBezTo>
                    <a:pt x="3237" y="580"/>
                    <a:pt x="3283" y="545"/>
                    <a:pt x="3332" y="514"/>
                  </a:cubicBezTo>
                  <a:cubicBezTo>
                    <a:pt x="3357" y="498"/>
                    <a:pt x="3382" y="484"/>
                    <a:pt x="3409" y="472"/>
                  </a:cubicBezTo>
                  <a:cubicBezTo>
                    <a:pt x="3436" y="461"/>
                    <a:pt x="3464" y="453"/>
                    <a:pt x="3493" y="449"/>
                  </a:cubicBezTo>
                  <a:cubicBezTo>
                    <a:pt x="3521" y="445"/>
                    <a:pt x="3551" y="445"/>
                    <a:pt x="3580" y="448"/>
                  </a:cubicBezTo>
                  <a:cubicBezTo>
                    <a:pt x="3609" y="451"/>
                    <a:pt x="3637" y="457"/>
                    <a:pt x="3665" y="464"/>
                  </a:cubicBezTo>
                  <a:cubicBezTo>
                    <a:pt x="3721" y="479"/>
                    <a:pt x="3776" y="499"/>
                    <a:pt x="3831" y="515"/>
                  </a:cubicBezTo>
                  <a:cubicBezTo>
                    <a:pt x="3997" y="567"/>
                    <a:pt x="3997" y="567"/>
                    <a:pt x="3997" y="567"/>
                  </a:cubicBezTo>
                  <a:cubicBezTo>
                    <a:pt x="4053" y="584"/>
                    <a:pt x="4108" y="601"/>
                    <a:pt x="4165" y="614"/>
                  </a:cubicBezTo>
                  <a:cubicBezTo>
                    <a:pt x="4179" y="617"/>
                    <a:pt x="4193" y="620"/>
                    <a:pt x="4207" y="622"/>
                  </a:cubicBezTo>
                  <a:cubicBezTo>
                    <a:pt x="4221" y="625"/>
                    <a:pt x="4236" y="627"/>
                    <a:pt x="4250" y="630"/>
                  </a:cubicBezTo>
                  <a:cubicBezTo>
                    <a:pt x="4279" y="635"/>
                    <a:pt x="4307" y="639"/>
                    <a:pt x="4336" y="642"/>
                  </a:cubicBezTo>
                  <a:cubicBezTo>
                    <a:pt x="4393" y="650"/>
                    <a:pt x="4451" y="656"/>
                    <a:pt x="4509" y="659"/>
                  </a:cubicBezTo>
                  <a:cubicBezTo>
                    <a:pt x="4625" y="666"/>
                    <a:pt x="4741" y="666"/>
                    <a:pt x="4856" y="657"/>
                  </a:cubicBezTo>
                  <a:cubicBezTo>
                    <a:pt x="4741" y="666"/>
                    <a:pt x="4625" y="667"/>
                    <a:pt x="4509" y="660"/>
                  </a:cubicBezTo>
                  <a:cubicBezTo>
                    <a:pt x="4451" y="657"/>
                    <a:pt x="4393" y="651"/>
                    <a:pt x="4336" y="644"/>
                  </a:cubicBezTo>
                  <a:cubicBezTo>
                    <a:pt x="4307" y="640"/>
                    <a:pt x="4278" y="636"/>
                    <a:pt x="4250" y="632"/>
                  </a:cubicBezTo>
                  <a:cubicBezTo>
                    <a:pt x="4235" y="629"/>
                    <a:pt x="4221" y="627"/>
                    <a:pt x="4207" y="624"/>
                  </a:cubicBezTo>
                  <a:cubicBezTo>
                    <a:pt x="4193" y="622"/>
                    <a:pt x="4178" y="619"/>
                    <a:pt x="4164" y="615"/>
                  </a:cubicBezTo>
                  <a:cubicBezTo>
                    <a:pt x="4108" y="603"/>
                    <a:pt x="4052" y="586"/>
                    <a:pt x="3997" y="569"/>
                  </a:cubicBezTo>
                  <a:cubicBezTo>
                    <a:pt x="3831" y="518"/>
                    <a:pt x="3831" y="518"/>
                    <a:pt x="3831" y="518"/>
                  </a:cubicBezTo>
                  <a:cubicBezTo>
                    <a:pt x="3775" y="501"/>
                    <a:pt x="3721" y="481"/>
                    <a:pt x="3664" y="467"/>
                  </a:cubicBezTo>
                  <a:cubicBezTo>
                    <a:pt x="3637" y="459"/>
                    <a:pt x="3608" y="454"/>
                    <a:pt x="3579" y="451"/>
                  </a:cubicBezTo>
                  <a:cubicBezTo>
                    <a:pt x="3551" y="448"/>
                    <a:pt x="3522" y="447"/>
                    <a:pt x="3493" y="451"/>
                  </a:cubicBezTo>
                  <a:cubicBezTo>
                    <a:pt x="3464" y="455"/>
                    <a:pt x="3436" y="463"/>
                    <a:pt x="3410" y="475"/>
                  </a:cubicBezTo>
                  <a:cubicBezTo>
                    <a:pt x="3383" y="486"/>
                    <a:pt x="3358" y="501"/>
                    <a:pt x="3334" y="516"/>
                  </a:cubicBezTo>
                  <a:cubicBezTo>
                    <a:pt x="3285" y="547"/>
                    <a:pt x="3239" y="582"/>
                    <a:pt x="3187" y="608"/>
                  </a:cubicBezTo>
                  <a:cubicBezTo>
                    <a:pt x="3161" y="622"/>
                    <a:pt x="3134" y="634"/>
                    <a:pt x="3107" y="644"/>
                  </a:cubicBezTo>
                  <a:cubicBezTo>
                    <a:pt x="3080" y="655"/>
                    <a:pt x="3053" y="664"/>
                    <a:pt x="3025" y="672"/>
                  </a:cubicBezTo>
                  <a:cubicBezTo>
                    <a:pt x="2969" y="687"/>
                    <a:pt x="2911" y="695"/>
                    <a:pt x="2853" y="696"/>
                  </a:cubicBezTo>
                  <a:cubicBezTo>
                    <a:pt x="2794" y="697"/>
                    <a:pt x="2736" y="690"/>
                    <a:pt x="2680" y="675"/>
                  </a:cubicBezTo>
                  <a:cubicBezTo>
                    <a:pt x="2652" y="668"/>
                    <a:pt x="2624" y="658"/>
                    <a:pt x="2598" y="647"/>
                  </a:cubicBezTo>
                  <a:cubicBezTo>
                    <a:pt x="2571" y="635"/>
                    <a:pt x="2546" y="621"/>
                    <a:pt x="2521" y="605"/>
                  </a:cubicBezTo>
                  <a:cubicBezTo>
                    <a:pt x="2497" y="589"/>
                    <a:pt x="2474" y="571"/>
                    <a:pt x="2453" y="551"/>
                  </a:cubicBezTo>
                  <a:cubicBezTo>
                    <a:pt x="2442" y="541"/>
                    <a:pt x="2433" y="530"/>
                    <a:pt x="2423" y="519"/>
                  </a:cubicBezTo>
                  <a:cubicBezTo>
                    <a:pt x="2414" y="508"/>
                    <a:pt x="2405" y="497"/>
                    <a:pt x="2396" y="485"/>
                  </a:cubicBezTo>
                  <a:cubicBezTo>
                    <a:pt x="2363" y="437"/>
                    <a:pt x="2336" y="385"/>
                    <a:pt x="2311" y="333"/>
                  </a:cubicBezTo>
                  <a:cubicBezTo>
                    <a:pt x="2286" y="281"/>
                    <a:pt x="2263" y="228"/>
                    <a:pt x="2237" y="176"/>
                  </a:cubicBezTo>
                  <a:cubicBezTo>
                    <a:pt x="2224" y="150"/>
                    <a:pt x="2211" y="124"/>
                    <a:pt x="2195" y="100"/>
                  </a:cubicBezTo>
                  <a:cubicBezTo>
                    <a:pt x="2187" y="88"/>
                    <a:pt x="2179" y="76"/>
                    <a:pt x="2169" y="66"/>
                  </a:cubicBezTo>
                  <a:cubicBezTo>
                    <a:pt x="2164" y="60"/>
                    <a:pt x="2159" y="55"/>
                    <a:pt x="2154" y="50"/>
                  </a:cubicBezTo>
                  <a:cubicBezTo>
                    <a:pt x="2151" y="48"/>
                    <a:pt x="2149" y="45"/>
                    <a:pt x="2146" y="43"/>
                  </a:cubicBezTo>
                  <a:cubicBezTo>
                    <a:pt x="2137" y="37"/>
                    <a:pt x="2137" y="37"/>
                    <a:pt x="2137" y="37"/>
                  </a:cubicBezTo>
                  <a:cubicBezTo>
                    <a:pt x="2114" y="20"/>
                    <a:pt x="2087" y="9"/>
                    <a:pt x="2058" y="6"/>
                  </a:cubicBezTo>
                  <a:cubicBezTo>
                    <a:pt x="2044" y="4"/>
                    <a:pt x="2029" y="4"/>
                    <a:pt x="2015" y="5"/>
                  </a:cubicBezTo>
                  <a:cubicBezTo>
                    <a:pt x="2010" y="6"/>
                    <a:pt x="2010" y="6"/>
                    <a:pt x="2010" y="6"/>
                  </a:cubicBezTo>
                  <a:cubicBezTo>
                    <a:pt x="2004" y="7"/>
                    <a:pt x="2004" y="7"/>
                    <a:pt x="2004" y="7"/>
                  </a:cubicBezTo>
                  <a:cubicBezTo>
                    <a:pt x="2001" y="7"/>
                    <a:pt x="1997" y="7"/>
                    <a:pt x="1994" y="8"/>
                  </a:cubicBezTo>
                  <a:cubicBezTo>
                    <a:pt x="1987" y="10"/>
                    <a:pt x="1980" y="11"/>
                    <a:pt x="1973" y="13"/>
                  </a:cubicBezTo>
                  <a:cubicBezTo>
                    <a:pt x="1959" y="16"/>
                    <a:pt x="1945" y="21"/>
                    <a:pt x="1932" y="26"/>
                  </a:cubicBezTo>
                  <a:cubicBezTo>
                    <a:pt x="1925" y="29"/>
                    <a:pt x="1918" y="32"/>
                    <a:pt x="1912" y="35"/>
                  </a:cubicBezTo>
                  <a:cubicBezTo>
                    <a:pt x="1905" y="38"/>
                    <a:pt x="1899" y="41"/>
                    <a:pt x="1892" y="45"/>
                  </a:cubicBezTo>
                  <a:cubicBezTo>
                    <a:pt x="1867" y="58"/>
                    <a:pt x="1842" y="74"/>
                    <a:pt x="1819" y="91"/>
                  </a:cubicBezTo>
                  <a:cubicBezTo>
                    <a:pt x="1773" y="126"/>
                    <a:pt x="1733" y="168"/>
                    <a:pt x="1694" y="211"/>
                  </a:cubicBezTo>
                  <a:cubicBezTo>
                    <a:pt x="1675" y="233"/>
                    <a:pt x="1657" y="255"/>
                    <a:pt x="1638" y="277"/>
                  </a:cubicBezTo>
                  <a:cubicBezTo>
                    <a:pt x="1581" y="343"/>
                    <a:pt x="1581" y="343"/>
                    <a:pt x="1581" y="343"/>
                  </a:cubicBezTo>
                  <a:cubicBezTo>
                    <a:pt x="1505" y="430"/>
                    <a:pt x="1417" y="507"/>
                    <a:pt x="1322" y="574"/>
                  </a:cubicBezTo>
                  <a:cubicBezTo>
                    <a:pt x="1228" y="641"/>
                    <a:pt x="1126" y="698"/>
                    <a:pt x="1020" y="745"/>
                  </a:cubicBezTo>
                  <a:cubicBezTo>
                    <a:pt x="914" y="792"/>
                    <a:pt x="803" y="829"/>
                    <a:pt x="691" y="855"/>
                  </a:cubicBezTo>
                  <a:cubicBezTo>
                    <a:pt x="465" y="908"/>
                    <a:pt x="229" y="919"/>
                    <a:pt x="0" y="880"/>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05" name="Google Shape;205;p106"/>
            <p:cNvSpPr/>
            <p:nvPr/>
          </p:nvSpPr>
          <p:spPr>
            <a:xfrm>
              <a:off x="13498513" y="1874838"/>
              <a:ext cx="12126913" cy="2117725"/>
            </a:xfrm>
            <a:custGeom>
              <a:rect b="b" l="l" r="r" t="t"/>
              <a:pathLst>
                <a:path extrusionOk="0" h="847" w="4855">
                  <a:moveTo>
                    <a:pt x="0" y="812"/>
                  </a:moveTo>
                  <a:cubicBezTo>
                    <a:pt x="226" y="847"/>
                    <a:pt x="458" y="834"/>
                    <a:pt x="681" y="784"/>
                  </a:cubicBezTo>
                  <a:cubicBezTo>
                    <a:pt x="792" y="759"/>
                    <a:pt x="902" y="724"/>
                    <a:pt x="1007" y="680"/>
                  </a:cubicBezTo>
                  <a:cubicBezTo>
                    <a:pt x="1113" y="636"/>
                    <a:pt x="1214" y="582"/>
                    <a:pt x="1309" y="519"/>
                  </a:cubicBezTo>
                  <a:cubicBezTo>
                    <a:pt x="1404" y="456"/>
                    <a:pt x="1493" y="383"/>
                    <a:pt x="1571" y="299"/>
                  </a:cubicBezTo>
                  <a:cubicBezTo>
                    <a:pt x="1629" y="236"/>
                    <a:pt x="1629" y="236"/>
                    <a:pt x="1629" y="236"/>
                  </a:cubicBezTo>
                  <a:cubicBezTo>
                    <a:pt x="1649" y="215"/>
                    <a:pt x="1668" y="195"/>
                    <a:pt x="1689" y="174"/>
                  </a:cubicBezTo>
                  <a:cubicBezTo>
                    <a:pt x="1729" y="134"/>
                    <a:pt x="1772" y="96"/>
                    <a:pt x="1821" y="65"/>
                  </a:cubicBezTo>
                  <a:cubicBezTo>
                    <a:pt x="1845" y="50"/>
                    <a:pt x="1871" y="36"/>
                    <a:pt x="1897" y="25"/>
                  </a:cubicBezTo>
                  <a:cubicBezTo>
                    <a:pt x="1924" y="15"/>
                    <a:pt x="1951" y="6"/>
                    <a:pt x="1980" y="3"/>
                  </a:cubicBezTo>
                  <a:cubicBezTo>
                    <a:pt x="1994" y="1"/>
                    <a:pt x="2009" y="0"/>
                    <a:pt x="2023" y="1"/>
                  </a:cubicBezTo>
                  <a:cubicBezTo>
                    <a:pt x="2037" y="2"/>
                    <a:pt x="2052" y="5"/>
                    <a:pt x="2066" y="9"/>
                  </a:cubicBezTo>
                  <a:cubicBezTo>
                    <a:pt x="2071" y="10"/>
                    <a:pt x="2071" y="10"/>
                    <a:pt x="2071" y="10"/>
                  </a:cubicBezTo>
                  <a:cubicBezTo>
                    <a:pt x="2076" y="12"/>
                    <a:pt x="2076" y="12"/>
                    <a:pt x="2076" y="12"/>
                  </a:cubicBezTo>
                  <a:cubicBezTo>
                    <a:pt x="2079" y="14"/>
                    <a:pt x="2083" y="15"/>
                    <a:pt x="2086" y="16"/>
                  </a:cubicBezTo>
                  <a:cubicBezTo>
                    <a:pt x="2096" y="21"/>
                    <a:pt x="2096" y="21"/>
                    <a:pt x="2096" y="21"/>
                  </a:cubicBezTo>
                  <a:cubicBezTo>
                    <a:pt x="2099" y="23"/>
                    <a:pt x="2102" y="25"/>
                    <a:pt x="2105" y="26"/>
                  </a:cubicBezTo>
                  <a:cubicBezTo>
                    <a:pt x="2111" y="30"/>
                    <a:pt x="2117" y="34"/>
                    <a:pt x="2123" y="39"/>
                  </a:cubicBezTo>
                  <a:cubicBezTo>
                    <a:pt x="2131" y="46"/>
                    <a:pt x="2131" y="46"/>
                    <a:pt x="2131" y="46"/>
                  </a:cubicBezTo>
                  <a:cubicBezTo>
                    <a:pt x="2135" y="49"/>
                    <a:pt x="2135" y="49"/>
                    <a:pt x="2135" y="49"/>
                  </a:cubicBezTo>
                  <a:cubicBezTo>
                    <a:pt x="2139" y="53"/>
                    <a:pt x="2139" y="53"/>
                    <a:pt x="2139" y="53"/>
                  </a:cubicBezTo>
                  <a:cubicBezTo>
                    <a:pt x="2160" y="73"/>
                    <a:pt x="2177" y="97"/>
                    <a:pt x="2192" y="121"/>
                  </a:cubicBezTo>
                  <a:cubicBezTo>
                    <a:pt x="2207" y="145"/>
                    <a:pt x="2220" y="171"/>
                    <a:pt x="2234" y="196"/>
                  </a:cubicBezTo>
                  <a:cubicBezTo>
                    <a:pt x="2261" y="246"/>
                    <a:pt x="2286" y="297"/>
                    <a:pt x="2315" y="347"/>
                  </a:cubicBezTo>
                  <a:cubicBezTo>
                    <a:pt x="2343" y="396"/>
                    <a:pt x="2374" y="445"/>
                    <a:pt x="2413" y="486"/>
                  </a:cubicBezTo>
                  <a:cubicBezTo>
                    <a:pt x="2452" y="528"/>
                    <a:pt x="2500" y="560"/>
                    <a:pt x="2552" y="585"/>
                  </a:cubicBezTo>
                  <a:cubicBezTo>
                    <a:pt x="2561" y="589"/>
                    <a:pt x="2561" y="589"/>
                    <a:pt x="2561" y="589"/>
                  </a:cubicBezTo>
                  <a:cubicBezTo>
                    <a:pt x="2564" y="591"/>
                    <a:pt x="2568" y="592"/>
                    <a:pt x="2571" y="593"/>
                  </a:cubicBezTo>
                  <a:cubicBezTo>
                    <a:pt x="2591" y="602"/>
                    <a:pt x="2591" y="602"/>
                    <a:pt x="2591" y="602"/>
                  </a:cubicBezTo>
                  <a:cubicBezTo>
                    <a:pt x="2596" y="604"/>
                    <a:pt x="2596" y="604"/>
                    <a:pt x="2596" y="604"/>
                  </a:cubicBezTo>
                  <a:cubicBezTo>
                    <a:pt x="2601" y="605"/>
                    <a:pt x="2601" y="605"/>
                    <a:pt x="2601" y="605"/>
                  </a:cubicBezTo>
                  <a:cubicBezTo>
                    <a:pt x="2611" y="609"/>
                    <a:pt x="2611" y="609"/>
                    <a:pt x="2611" y="609"/>
                  </a:cubicBezTo>
                  <a:cubicBezTo>
                    <a:pt x="2618" y="611"/>
                    <a:pt x="2624" y="613"/>
                    <a:pt x="2631" y="615"/>
                  </a:cubicBezTo>
                  <a:cubicBezTo>
                    <a:pt x="2659" y="623"/>
                    <a:pt x="2686" y="630"/>
                    <a:pt x="2715" y="633"/>
                  </a:cubicBezTo>
                  <a:cubicBezTo>
                    <a:pt x="2771" y="641"/>
                    <a:pt x="2829" y="642"/>
                    <a:pt x="2885" y="635"/>
                  </a:cubicBezTo>
                  <a:cubicBezTo>
                    <a:pt x="2942" y="627"/>
                    <a:pt x="2997" y="613"/>
                    <a:pt x="3051" y="593"/>
                  </a:cubicBezTo>
                  <a:cubicBezTo>
                    <a:pt x="3078" y="584"/>
                    <a:pt x="3104" y="572"/>
                    <a:pt x="3130" y="560"/>
                  </a:cubicBezTo>
                  <a:cubicBezTo>
                    <a:pt x="3156" y="548"/>
                    <a:pt x="3181" y="535"/>
                    <a:pt x="3205" y="520"/>
                  </a:cubicBezTo>
                  <a:cubicBezTo>
                    <a:pt x="3254" y="490"/>
                    <a:pt x="3300" y="456"/>
                    <a:pt x="3350" y="428"/>
                  </a:cubicBezTo>
                  <a:cubicBezTo>
                    <a:pt x="3376" y="415"/>
                    <a:pt x="3402" y="403"/>
                    <a:pt x="3429" y="394"/>
                  </a:cubicBezTo>
                  <a:cubicBezTo>
                    <a:pt x="3433" y="393"/>
                    <a:pt x="3436" y="392"/>
                    <a:pt x="3440" y="391"/>
                  </a:cubicBezTo>
                  <a:cubicBezTo>
                    <a:pt x="3450" y="389"/>
                    <a:pt x="3450" y="389"/>
                    <a:pt x="3450" y="389"/>
                  </a:cubicBezTo>
                  <a:cubicBezTo>
                    <a:pt x="3457" y="387"/>
                    <a:pt x="3464" y="386"/>
                    <a:pt x="3471" y="385"/>
                  </a:cubicBezTo>
                  <a:cubicBezTo>
                    <a:pt x="3485" y="382"/>
                    <a:pt x="3500" y="381"/>
                    <a:pt x="3514" y="380"/>
                  </a:cubicBezTo>
                  <a:cubicBezTo>
                    <a:pt x="3543" y="379"/>
                    <a:pt x="3571" y="381"/>
                    <a:pt x="3600" y="385"/>
                  </a:cubicBezTo>
                  <a:cubicBezTo>
                    <a:pt x="3628" y="390"/>
                    <a:pt x="3656" y="396"/>
                    <a:pt x="3684" y="403"/>
                  </a:cubicBezTo>
                  <a:cubicBezTo>
                    <a:pt x="3739" y="418"/>
                    <a:pt x="3793" y="436"/>
                    <a:pt x="3848" y="452"/>
                  </a:cubicBezTo>
                  <a:cubicBezTo>
                    <a:pt x="3903" y="468"/>
                    <a:pt x="3957" y="486"/>
                    <a:pt x="4011" y="505"/>
                  </a:cubicBezTo>
                  <a:cubicBezTo>
                    <a:pt x="4065" y="524"/>
                    <a:pt x="4120" y="542"/>
                    <a:pt x="4175" y="556"/>
                  </a:cubicBezTo>
                  <a:cubicBezTo>
                    <a:pt x="4203" y="563"/>
                    <a:pt x="4231" y="569"/>
                    <a:pt x="4259" y="575"/>
                  </a:cubicBezTo>
                  <a:cubicBezTo>
                    <a:pt x="4287" y="580"/>
                    <a:pt x="4315" y="586"/>
                    <a:pt x="4343" y="590"/>
                  </a:cubicBezTo>
                  <a:cubicBezTo>
                    <a:pt x="4399" y="600"/>
                    <a:pt x="4456" y="607"/>
                    <a:pt x="4513" y="612"/>
                  </a:cubicBezTo>
                  <a:cubicBezTo>
                    <a:pt x="4627" y="622"/>
                    <a:pt x="4742" y="623"/>
                    <a:pt x="4855" y="613"/>
                  </a:cubicBezTo>
                  <a:cubicBezTo>
                    <a:pt x="4742" y="623"/>
                    <a:pt x="4627" y="622"/>
                    <a:pt x="4513" y="613"/>
                  </a:cubicBezTo>
                  <a:cubicBezTo>
                    <a:pt x="4456" y="608"/>
                    <a:pt x="4399" y="601"/>
                    <a:pt x="4343" y="592"/>
                  </a:cubicBezTo>
                  <a:cubicBezTo>
                    <a:pt x="4314" y="587"/>
                    <a:pt x="4286" y="582"/>
                    <a:pt x="4258" y="576"/>
                  </a:cubicBezTo>
                  <a:cubicBezTo>
                    <a:pt x="4230" y="571"/>
                    <a:pt x="4202" y="565"/>
                    <a:pt x="4174" y="558"/>
                  </a:cubicBezTo>
                  <a:cubicBezTo>
                    <a:pt x="4119" y="544"/>
                    <a:pt x="4064" y="526"/>
                    <a:pt x="4010" y="507"/>
                  </a:cubicBezTo>
                  <a:cubicBezTo>
                    <a:pt x="3957" y="488"/>
                    <a:pt x="3902" y="470"/>
                    <a:pt x="3848" y="454"/>
                  </a:cubicBezTo>
                  <a:cubicBezTo>
                    <a:pt x="3792" y="439"/>
                    <a:pt x="3738" y="421"/>
                    <a:pt x="3683" y="406"/>
                  </a:cubicBezTo>
                  <a:cubicBezTo>
                    <a:pt x="3655" y="399"/>
                    <a:pt x="3628" y="392"/>
                    <a:pt x="3599" y="388"/>
                  </a:cubicBezTo>
                  <a:cubicBezTo>
                    <a:pt x="3571" y="384"/>
                    <a:pt x="3543" y="382"/>
                    <a:pt x="3514" y="383"/>
                  </a:cubicBezTo>
                  <a:cubicBezTo>
                    <a:pt x="3500" y="384"/>
                    <a:pt x="3486" y="385"/>
                    <a:pt x="3472" y="387"/>
                  </a:cubicBezTo>
                  <a:cubicBezTo>
                    <a:pt x="3465" y="388"/>
                    <a:pt x="3458" y="390"/>
                    <a:pt x="3451" y="392"/>
                  </a:cubicBezTo>
                  <a:cubicBezTo>
                    <a:pt x="3440" y="394"/>
                    <a:pt x="3440" y="394"/>
                    <a:pt x="3440" y="394"/>
                  </a:cubicBezTo>
                  <a:cubicBezTo>
                    <a:pt x="3437" y="395"/>
                    <a:pt x="3433" y="396"/>
                    <a:pt x="3430" y="397"/>
                  </a:cubicBezTo>
                  <a:cubicBezTo>
                    <a:pt x="3403" y="405"/>
                    <a:pt x="3377" y="417"/>
                    <a:pt x="3352" y="431"/>
                  </a:cubicBezTo>
                  <a:cubicBezTo>
                    <a:pt x="3302" y="458"/>
                    <a:pt x="3256" y="492"/>
                    <a:pt x="3207" y="522"/>
                  </a:cubicBezTo>
                  <a:cubicBezTo>
                    <a:pt x="3182" y="537"/>
                    <a:pt x="3157" y="551"/>
                    <a:pt x="3131" y="563"/>
                  </a:cubicBezTo>
                  <a:cubicBezTo>
                    <a:pt x="3105" y="575"/>
                    <a:pt x="3079" y="587"/>
                    <a:pt x="3052" y="596"/>
                  </a:cubicBezTo>
                  <a:cubicBezTo>
                    <a:pt x="2998" y="616"/>
                    <a:pt x="2943" y="631"/>
                    <a:pt x="2886" y="638"/>
                  </a:cubicBezTo>
                  <a:cubicBezTo>
                    <a:pt x="2829" y="645"/>
                    <a:pt x="2771" y="645"/>
                    <a:pt x="2714" y="637"/>
                  </a:cubicBezTo>
                  <a:cubicBezTo>
                    <a:pt x="2686" y="633"/>
                    <a:pt x="2658" y="626"/>
                    <a:pt x="2630" y="619"/>
                  </a:cubicBezTo>
                  <a:cubicBezTo>
                    <a:pt x="2623" y="617"/>
                    <a:pt x="2617" y="614"/>
                    <a:pt x="2610" y="612"/>
                  </a:cubicBezTo>
                  <a:cubicBezTo>
                    <a:pt x="2600" y="609"/>
                    <a:pt x="2600" y="609"/>
                    <a:pt x="2600" y="609"/>
                  </a:cubicBezTo>
                  <a:cubicBezTo>
                    <a:pt x="2594" y="607"/>
                    <a:pt x="2594" y="607"/>
                    <a:pt x="2594" y="607"/>
                  </a:cubicBezTo>
                  <a:cubicBezTo>
                    <a:pt x="2589" y="605"/>
                    <a:pt x="2589" y="605"/>
                    <a:pt x="2589" y="605"/>
                  </a:cubicBezTo>
                  <a:cubicBezTo>
                    <a:pt x="2570" y="597"/>
                    <a:pt x="2570" y="597"/>
                    <a:pt x="2570" y="597"/>
                  </a:cubicBezTo>
                  <a:cubicBezTo>
                    <a:pt x="2566" y="595"/>
                    <a:pt x="2563" y="594"/>
                    <a:pt x="2560" y="593"/>
                  </a:cubicBezTo>
                  <a:cubicBezTo>
                    <a:pt x="2550" y="588"/>
                    <a:pt x="2550" y="588"/>
                    <a:pt x="2550" y="588"/>
                  </a:cubicBezTo>
                  <a:cubicBezTo>
                    <a:pt x="2498" y="563"/>
                    <a:pt x="2450" y="531"/>
                    <a:pt x="2410" y="489"/>
                  </a:cubicBezTo>
                  <a:cubicBezTo>
                    <a:pt x="2370" y="448"/>
                    <a:pt x="2340" y="399"/>
                    <a:pt x="2311" y="349"/>
                  </a:cubicBezTo>
                  <a:cubicBezTo>
                    <a:pt x="2283" y="299"/>
                    <a:pt x="2257" y="248"/>
                    <a:pt x="2230" y="198"/>
                  </a:cubicBezTo>
                  <a:cubicBezTo>
                    <a:pt x="2217" y="172"/>
                    <a:pt x="2203" y="147"/>
                    <a:pt x="2189" y="123"/>
                  </a:cubicBezTo>
                  <a:cubicBezTo>
                    <a:pt x="2174" y="99"/>
                    <a:pt x="2157" y="75"/>
                    <a:pt x="2137" y="56"/>
                  </a:cubicBezTo>
                  <a:cubicBezTo>
                    <a:pt x="2133" y="52"/>
                    <a:pt x="2133" y="52"/>
                    <a:pt x="2133" y="52"/>
                  </a:cubicBezTo>
                  <a:cubicBezTo>
                    <a:pt x="2129" y="48"/>
                    <a:pt x="2129" y="48"/>
                    <a:pt x="2129" y="48"/>
                  </a:cubicBezTo>
                  <a:cubicBezTo>
                    <a:pt x="2121" y="42"/>
                    <a:pt x="2121" y="42"/>
                    <a:pt x="2121" y="42"/>
                  </a:cubicBezTo>
                  <a:cubicBezTo>
                    <a:pt x="2115" y="37"/>
                    <a:pt x="2109" y="33"/>
                    <a:pt x="2103" y="30"/>
                  </a:cubicBezTo>
                  <a:cubicBezTo>
                    <a:pt x="2100" y="28"/>
                    <a:pt x="2097" y="26"/>
                    <a:pt x="2094" y="24"/>
                  </a:cubicBezTo>
                  <a:cubicBezTo>
                    <a:pt x="2084" y="20"/>
                    <a:pt x="2084" y="20"/>
                    <a:pt x="2084" y="20"/>
                  </a:cubicBezTo>
                  <a:cubicBezTo>
                    <a:pt x="2081" y="18"/>
                    <a:pt x="2078" y="17"/>
                    <a:pt x="2075" y="16"/>
                  </a:cubicBezTo>
                  <a:cubicBezTo>
                    <a:pt x="2070" y="14"/>
                    <a:pt x="2070" y="14"/>
                    <a:pt x="2070" y="14"/>
                  </a:cubicBezTo>
                  <a:cubicBezTo>
                    <a:pt x="2065" y="12"/>
                    <a:pt x="2065" y="12"/>
                    <a:pt x="2065" y="12"/>
                  </a:cubicBezTo>
                  <a:cubicBezTo>
                    <a:pt x="2051" y="8"/>
                    <a:pt x="2037" y="6"/>
                    <a:pt x="2023" y="5"/>
                  </a:cubicBezTo>
                  <a:cubicBezTo>
                    <a:pt x="2009" y="4"/>
                    <a:pt x="1994" y="5"/>
                    <a:pt x="1980" y="6"/>
                  </a:cubicBezTo>
                  <a:cubicBezTo>
                    <a:pt x="1952" y="10"/>
                    <a:pt x="1925" y="18"/>
                    <a:pt x="1898" y="29"/>
                  </a:cubicBezTo>
                  <a:cubicBezTo>
                    <a:pt x="1872" y="39"/>
                    <a:pt x="1847" y="53"/>
                    <a:pt x="1823" y="68"/>
                  </a:cubicBezTo>
                  <a:cubicBezTo>
                    <a:pt x="1774" y="98"/>
                    <a:pt x="1731" y="136"/>
                    <a:pt x="1691" y="177"/>
                  </a:cubicBezTo>
                  <a:cubicBezTo>
                    <a:pt x="1671" y="197"/>
                    <a:pt x="1651" y="218"/>
                    <a:pt x="1632" y="239"/>
                  </a:cubicBezTo>
                  <a:cubicBezTo>
                    <a:pt x="1573" y="301"/>
                    <a:pt x="1573" y="301"/>
                    <a:pt x="1573" y="301"/>
                  </a:cubicBezTo>
                  <a:cubicBezTo>
                    <a:pt x="1495" y="385"/>
                    <a:pt x="1406" y="458"/>
                    <a:pt x="1311" y="522"/>
                  </a:cubicBezTo>
                  <a:cubicBezTo>
                    <a:pt x="1215" y="585"/>
                    <a:pt x="1114" y="638"/>
                    <a:pt x="1008" y="682"/>
                  </a:cubicBezTo>
                  <a:cubicBezTo>
                    <a:pt x="903" y="726"/>
                    <a:pt x="793" y="761"/>
                    <a:pt x="681" y="786"/>
                  </a:cubicBezTo>
                  <a:cubicBezTo>
                    <a:pt x="458" y="836"/>
                    <a:pt x="226" y="847"/>
                    <a:pt x="0" y="812"/>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06" name="Google Shape;206;p106"/>
            <p:cNvSpPr/>
            <p:nvPr/>
          </p:nvSpPr>
          <p:spPr>
            <a:xfrm>
              <a:off x="13493750" y="2022475"/>
              <a:ext cx="12130088" cy="1938338"/>
            </a:xfrm>
            <a:custGeom>
              <a:rect b="b" l="l" r="r" t="t"/>
              <a:pathLst>
                <a:path extrusionOk="0" h="775" w="4856">
                  <a:moveTo>
                    <a:pt x="0" y="743"/>
                  </a:moveTo>
                  <a:cubicBezTo>
                    <a:pt x="224" y="774"/>
                    <a:pt x="453" y="761"/>
                    <a:pt x="674" y="714"/>
                  </a:cubicBezTo>
                  <a:cubicBezTo>
                    <a:pt x="784" y="690"/>
                    <a:pt x="892" y="657"/>
                    <a:pt x="997" y="616"/>
                  </a:cubicBezTo>
                  <a:cubicBezTo>
                    <a:pt x="1010" y="611"/>
                    <a:pt x="1023" y="606"/>
                    <a:pt x="1036" y="600"/>
                  </a:cubicBezTo>
                  <a:cubicBezTo>
                    <a:pt x="1049" y="595"/>
                    <a:pt x="1063" y="589"/>
                    <a:pt x="1075" y="584"/>
                  </a:cubicBezTo>
                  <a:cubicBezTo>
                    <a:pt x="1114" y="566"/>
                    <a:pt x="1114" y="566"/>
                    <a:pt x="1114" y="566"/>
                  </a:cubicBezTo>
                  <a:cubicBezTo>
                    <a:pt x="1127" y="560"/>
                    <a:pt x="1140" y="554"/>
                    <a:pt x="1152" y="548"/>
                  </a:cubicBezTo>
                  <a:cubicBezTo>
                    <a:pt x="1190" y="528"/>
                    <a:pt x="1190" y="528"/>
                    <a:pt x="1190" y="528"/>
                  </a:cubicBezTo>
                  <a:cubicBezTo>
                    <a:pt x="1208" y="519"/>
                    <a:pt x="1208" y="519"/>
                    <a:pt x="1208" y="519"/>
                  </a:cubicBezTo>
                  <a:cubicBezTo>
                    <a:pt x="1227" y="509"/>
                    <a:pt x="1227" y="509"/>
                    <a:pt x="1227" y="509"/>
                  </a:cubicBezTo>
                  <a:cubicBezTo>
                    <a:pt x="1252" y="495"/>
                    <a:pt x="1276" y="481"/>
                    <a:pt x="1300" y="466"/>
                  </a:cubicBezTo>
                  <a:cubicBezTo>
                    <a:pt x="1396" y="406"/>
                    <a:pt x="1486" y="337"/>
                    <a:pt x="1566" y="257"/>
                  </a:cubicBezTo>
                  <a:cubicBezTo>
                    <a:pt x="1626" y="198"/>
                    <a:pt x="1626" y="198"/>
                    <a:pt x="1626" y="198"/>
                  </a:cubicBezTo>
                  <a:cubicBezTo>
                    <a:pt x="1647" y="179"/>
                    <a:pt x="1667" y="159"/>
                    <a:pt x="1688" y="141"/>
                  </a:cubicBezTo>
                  <a:cubicBezTo>
                    <a:pt x="1731" y="103"/>
                    <a:pt x="1777" y="69"/>
                    <a:pt x="1827" y="44"/>
                  </a:cubicBezTo>
                  <a:cubicBezTo>
                    <a:pt x="1852" y="31"/>
                    <a:pt x="1879" y="20"/>
                    <a:pt x="1906" y="12"/>
                  </a:cubicBezTo>
                  <a:cubicBezTo>
                    <a:pt x="1919" y="8"/>
                    <a:pt x="1933" y="5"/>
                    <a:pt x="1947" y="3"/>
                  </a:cubicBezTo>
                  <a:cubicBezTo>
                    <a:pt x="1961" y="1"/>
                    <a:pt x="1976" y="0"/>
                    <a:pt x="1990" y="0"/>
                  </a:cubicBezTo>
                  <a:cubicBezTo>
                    <a:pt x="2004" y="0"/>
                    <a:pt x="2018" y="2"/>
                    <a:pt x="2032" y="5"/>
                  </a:cubicBezTo>
                  <a:cubicBezTo>
                    <a:pt x="2046" y="9"/>
                    <a:pt x="2060" y="13"/>
                    <a:pt x="2072" y="20"/>
                  </a:cubicBezTo>
                  <a:cubicBezTo>
                    <a:pt x="2085" y="26"/>
                    <a:pt x="2097" y="34"/>
                    <a:pt x="2108" y="43"/>
                  </a:cubicBezTo>
                  <a:cubicBezTo>
                    <a:pt x="2119" y="52"/>
                    <a:pt x="2129" y="63"/>
                    <a:pt x="2138" y="73"/>
                  </a:cubicBezTo>
                  <a:cubicBezTo>
                    <a:pt x="2157" y="95"/>
                    <a:pt x="2172" y="119"/>
                    <a:pt x="2187" y="143"/>
                  </a:cubicBezTo>
                  <a:cubicBezTo>
                    <a:pt x="2202" y="167"/>
                    <a:pt x="2217" y="191"/>
                    <a:pt x="2231" y="215"/>
                  </a:cubicBezTo>
                  <a:cubicBezTo>
                    <a:pt x="2260" y="264"/>
                    <a:pt x="2288" y="313"/>
                    <a:pt x="2320" y="359"/>
                  </a:cubicBezTo>
                  <a:cubicBezTo>
                    <a:pt x="2352" y="405"/>
                    <a:pt x="2389" y="449"/>
                    <a:pt x="2434" y="482"/>
                  </a:cubicBezTo>
                  <a:cubicBezTo>
                    <a:pt x="2451" y="494"/>
                    <a:pt x="2451" y="494"/>
                    <a:pt x="2451" y="494"/>
                  </a:cubicBezTo>
                  <a:cubicBezTo>
                    <a:pt x="2456" y="497"/>
                    <a:pt x="2456" y="497"/>
                    <a:pt x="2456" y="497"/>
                  </a:cubicBezTo>
                  <a:cubicBezTo>
                    <a:pt x="2460" y="500"/>
                    <a:pt x="2460" y="500"/>
                    <a:pt x="2460" y="500"/>
                  </a:cubicBezTo>
                  <a:cubicBezTo>
                    <a:pt x="2469" y="506"/>
                    <a:pt x="2469" y="506"/>
                    <a:pt x="2469" y="506"/>
                  </a:cubicBezTo>
                  <a:cubicBezTo>
                    <a:pt x="2475" y="509"/>
                    <a:pt x="2481" y="513"/>
                    <a:pt x="2487" y="517"/>
                  </a:cubicBezTo>
                  <a:cubicBezTo>
                    <a:pt x="2506" y="526"/>
                    <a:pt x="2506" y="526"/>
                    <a:pt x="2506" y="526"/>
                  </a:cubicBezTo>
                  <a:cubicBezTo>
                    <a:pt x="2509" y="528"/>
                    <a:pt x="2512" y="530"/>
                    <a:pt x="2515" y="531"/>
                  </a:cubicBezTo>
                  <a:cubicBezTo>
                    <a:pt x="2525" y="535"/>
                    <a:pt x="2525" y="535"/>
                    <a:pt x="2525" y="535"/>
                  </a:cubicBezTo>
                  <a:cubicBezTo>
                    <a:pt x="2544" y="544"/>
                    <a:pt x="2544" y="544"/>
                    <a:pt x="2544" y="544"/>
                  </a:cubicBezTo>
                  <a:cubicBezTo>
                    <a:pt x="2551" y="546"/>
                    <a:pt x="2557" y="549"/>
                    <a:pt x="2564" y="551"/>
                  </a:cubicBezTo>
                  <a:cubicBezTo>
                    <a:pt x="2571" y="554"/>
                    <a:pt x="2577" y="556"/>
                    <a:pt x="2584" y="558"/>
                  </a:cubicBezTo>
                  <a:cubicBezTo>
                    <a:pt x="2638" y="575"/>
                    <a:pt x="2694" y="584"/>
                    <a:pt x="2750" y="586"/>
                  </a:cubicBezTo>
                  <a:cubicBezTo>
                    <a:pt x="2778" y="586"/>
                    <a:pt x="2806" y="585"/>
                    <a:pt x="2834" y="582"/>
                  </a:cubicBezTo>
                  <a:cubicBezTo>
                    <a:pt x="2855" y="580"/>
                    <a:pt x="2855" y="580"/>
                    <a:pt x="2855" y="580"/>
                  </a:cubicBezTo>
                  <a:cubicBezTo>
                    <a:pt x="2862" y="579"/>
                    <a:pt x="2869" y="577"/>
                    <a:pt x="2876" y="576"/>
                  </a:cubicBezTo>
                  <a:cubicBezTo>
                    <a:pt x="2890" y="574"/>
                    <a:pt x="2904" y="571"/>
                    <a:pt x="2917" y="568"/>
                  </a:cubicBezTo>
                  <a:cubicBezTo>
                    <a:pt x="2972" y="555"/>
                    <a:pt x="3025" y="536"/>
                    <a:pt x="3077" y="512"/>
                  </a:cubicBezTo>
                  <a:cubicBezTo>
                    <a:pt x="3102" y="501"/>
                    <a:pt x="3128" y="488"/>
                    <a:pt x="3152" y="475"/>
                  </a:cubicBezTo>
                  <a:cubicBezTo>
                    <a:pt x="3177" y="461"/>
                    <a:pt x="3201" y="446"/>
                    <a:pt x="3225" y="431"/>
                  </a:cubicBezTo>
                  <a:cubicBezTo>
                    <a:pt x="3272" y="400"/>
                    <a:pt x="3319" y="368"/>
                    <a:pt x="3371" y="345"/>
                  </a:cubicBezTo>
                  <a:cubicBezTo>
                    <a:pt x="3397" y="334"/>
                    <a:pt x="3424" y="325"/>
                    <a:pt x="3452" y="319"/>
                  </a:cubicBezTo>
                  <a:cubicBezTo>
                    <a:pt x="3479" y="314"/>
                    <a:pt x="3508" y="312"/>
                    <a:pt x="3536" y="313"/>
                  </a:cubicBezTo>
                  <a:cubicBezTo>
                    <a:pt x="3564" y="314"/>
                    <a:pt x="3593" y="317"/>
                    <a:pt x="3620" y="322"/>
                  </a:cubicBezTo>
                  <a:cubicBezTo>
                    <a:pt x="3648" y="327"/>
                    <a:pt x="3676" y="334"/>
                    <a:pt x="3703" y="341"/>
                  </a:cubicBezTo>
                  <a:cubicBezTo>
                    <a:pt x="3730" y="348"/>
                    <a:pt x="3758" y="356"/>
                    <a:pt x="3785" y="364"/>
                  </a:cubicBezTo>
                  <a:cubicBezTo>
                    <a:pt x="3812" y="372"/>
                    <a:pt x="3839" y="379"/>
                    <a:pt x="3866" y="387"/>
                  </a:cubicBezTo>
                  <a:cubicBezTo>
                    <a:pt x="3893" y="396"/>
                    <a:pt x="3920" y="405"/>
                    <a:pt x="3946" y="414"/>
                  </a:cubicBezTo>
                  <a:cubicBezTo>
                    <a:pt x="3973" y="424"/>
                    <a:pt x="3999" y="434"/>
                    <a:pt x="4026" y="444"/>
                  </a:cubicBezTo>
                  <a:cubicBezTo>
                    <a:pt x="4078" y="465"/>
                    <a:pt x="4132" y="483"/>
                    <a:pt x="4186" y="499"/>
                  </a:cubicBezTo>
                  <a:cubicBezTo>
                    <a:pt x="4295" y="529"/>
                    <a:pt x="4405" y="552"/>
                    <a:pt x="4518" y="564"/>
                  </a:cubicBezTo>
                  <a:cubicBezTo>
                    <a:pt x="4630" y="576"/>
                    <a:pt x="4743" y="579"/>
                    <a:pt x="4856" y="567"/>
                  </a:cubicBezTo>
                  <a:cubicBezTo>
                    <a:pt x="4743" y="579"/>
                    <a:pt x="4630" y="577"/>
                    <a:pt x="4518" y="565"/>
                  </a:cubicBezTo>
                  <a:cubicBezTo>
                    <a:pt x="4405" y="553"/>
                    <a:pt x="4294" y="530"/>
                    <a:pt x="4185" y="501"/>
                  </a:cubicBezTo>
                  <a:cubicBezTo>
                    <a:pt x="4131" y="485"/>
                    <a:pt x="4078" y="467"/>
                    <a:pt x="4025" y="447"/>
                  </a:cubicBezTo>
                  <a:cubicBezTo>
                    <a:pt x="3998" y="437"/>
                    <a:pt x="3972" y="426"/>
                    <a:pt x="3946" y="416"/>
                  </a:cubicBezTo>
                  <a:cubicBezTo>
                    <a:pt x="3919" y="407"/>
                    <a:pt x="3892" y="398"/>
                    <a:pt x="3865" y="390"/>
                  </a:cubicBezTo>
                  <a:cubicBezTo>
                    <a:pt x="3838" y="381"/>
                    <a:pt x="3811" y="374"/>
                    <a:pt x="3784" y="366"/>
                  </a:cubicBezTo>
                  <a:cubicBezTo>
                    <a:pt x="3757" y="358"/>
                    <a:pt x="3730" y="350"/>
                    <a:pt x="3703" y="343"/>
                  </a:cubicBezTo>
                  <a:cubicBezTo>
                    <a:pt x="3675" y="336"/>
                    <a:pt x="3648" y="330"/>
                    <a:pt x="3620" y="325"/>
                  </a:cubicBezTo>
                  <a:cubicBezTo>
                    <a:pt x="3592" y="320"/>
                    <a:pt x="3564" y="316"/>
                    <a:pt x="3536" y="316"/>
                  </a:cubicBezTo>
                  <a:cubicBezTo>
                    <a:pt x="3508" y="315"/>
                    <a:pt x="3480" y="317"/>
                    <a:pt x="3452" y="322"/>
                  </a:cubicBezTo>
                  <a:cubicBezTo>
                    <a:pt x="3425" y="328"/>
                    <a:pt x="3398" y="336"/>
                    <a:pt x="3372" y="348"/>
                  </a:cubicBezTo>
                  <a:cubicBezTo>
                    <a:pt x="3320" y="370"/>
                    <a:pt x="3274" y="402"/>
                    <a:pt x="3226" y="433"/>
                  </a:cubicBezTo>
                  <a:cubicBezTo>
                    <a:pt x="3203" y="449"/>
                    <a:pt x="3179" y="464"/>
                    <a:pt x="3154" y="477"/>
                  </a:cubicBezTo>
                  <a:cubicBezTo>
                    <a:pt x="3129" y="491"/>
                    <a:pt x="3104" y="504"/>
                    <a:pt x="3078" y="515"/>
                  </a:cubicBezTo>
                  <a:cubicBezTo>
                    <a:pt x="3027" y="539"/>
                    <a:pt x="2973" y="558"/>
                    <a:pt x="2918" y="571"/>
                  </a:cubicBezTo>
                  <a:cubicBezTo>
                    <a:pt x="2904" y="574"/>
                    <a:pt x="2891" y="577"/>
                    <a:pt x="2877" y="580"/>
                  </a:cubicBezTo>
                  <a:cubicBezTo>
                    <a:pt x="2870" y="581"/>
                    <a:pt x="2863" y="582"/>
                    <a:pt x="2856" y="583"/>
                  </a:cubicBezTo>
                  <a:cubicBezTo>
                    <a:pt x="2835" y="586"/>
                    <a:pt x="2835" y="586"/>
                    <a:pt x="2835" y="586"/>
                  </a:cubicBezTo>
                  <a:cubicBezTo>
                    <a:pt x="2806" y="589"/>
                    <a:pt x="2778" y="590"/>
                    <a:pt x="2750" y="589"/>
                  </a:cubicBezTo>
                  <a:cubicBezTo>
                    <a:pt x="2693" y="588"/>
                    <a:pt x="2637" y="579"/>
                    <a:pt x="2583" y="562"/>
                  </a:cubicBezTo>
                  <a:cubicBezTo>
                    <a:pt x="2576" y="560"/>
                    <a:pt x="2569" y="557"/>
                    <a:pt x="2563" y="555"/>
                  </a:cubicBezTo>
                  <a:cubicBezTo>
                    <a:pt x="2556" y="552"/>
                    <a:pt x="2549" y="550"/>
                    <a:pt x="2543" y="547"/>
                  </a:cubicBezTo>
                  <a:cubicBezTo>
                    <a:pt x="2523" y="539"/>
                    <a:pt x="2523" y="539"/>
                    <a:pt x="2523" y="539"/>
                  </a:cubicBezTo>
                  <a:cubicBezTo>
                    <a:pt x="2514" y="535"/>
                    <a:pt x="2514" y="535"/>
                    <a:pt x="2514" y="535"/>
                  </a:cubicBezTo>
                  <a:cubicBezTo>
                    <a:pt x="2510" y="533"/>
                    <a:pt x="2507" y="531"/>
                    <a:pt x="2504" y="530"/>
                  </a:cubicBezTo>
                  <a:cubicBezTo>
                    <a:pt x="2485" y="520"/>
                    <a:pt x="2485" y="520"/>
                    <a:pt x="2485" y="520"/>
                  </a:cubicBezTo>
                  <a:cubicBezTo>
                    <a:pt x="2479" y="517"/>
                    <a:pt x="2473" y="513"/>
                    <a:pt x="2467" y="509"/>
                  </a:cubicBezTo>
                  <a:cubicBezTo>
                    <a:pt x="2458" y="503"/>
                    <a:pt x="2458" y="503"/>
                    <a:pt x="2458" y="503"/>
                  </a:cubicBezTo>
                  <a:cubicBezTo>
                    <a:pt x="2454" y="501"/>
                    <a:pt x="2454" y="501"/>
                    <a:pt x="2454" y="501"/>
                  </a:cubicBezTo>
                  <a:cubicBezTo>
                    <a:pt x="2449" y="498"/>
                    <a:pt x="2449" y="498"/>
                    <a:pt x="2449" y="498"/>
                  </a:cubicBezTo>
                  <a:cubicBezTo>
                    <a:pt x="2432" y="485"/>
                    <a:pt x="2432" y="485"/>
                    <a:pt x="2432" y="485"/>
                  </a:cubicBezTo>
                  <a:cubicBezTo>
                    <a:pt x="2426" y="481"/>
                    <a:pt x="2421" y="476"/>
                    <a:pt x="2415" y="472"/>
                  </a:cubicBezTo>
                  <a:cubicBezTo>
                    <a:pt x="2410" y="467"/>
                    <a:pt x="2404" y="463"/>
                    <a:pt x="2399" y="458"/>
                  </a:cubicBezTo>
                  <a:cubicBezTo>
                    <a:pt x="2384" y="443"/>
                    <a:pt x="2384" y="443"/>
                    <a:pt x="2384" y="443"/>
                  </a:cubicBezTo>
                  <a:cubicBezTo>
                    <a:pt x="2376" y="436"/>
                    <a:pt x="2376" y="436"/>
                    <a:pt x="2376" y="436"/>
                  </a:cubicBezTo>
                  <a:cubicBezTo>
                    <a:pt x="2369" y="428"/>
                    <a:pt x="2369" y="428"/>
                    <a:pt x="2369" y="428"/>
                  </a:cubicBezTo>
                  <a:cubicBezTo>
                    <a:pt x="2355" y="412"/>
                    <a:pt x="2355" y="412"/>
                    <a:pt x="2355" y="412"/>
                  </a:cubicBezTo>
                  <a:cubicBezTo>
                    <a:pt x="2351" y="407"/>
                    <a:pt x="2346" y="401"/>
                    <a:pt x="2342" y="395"/>
                  </a:cubicBezTo>
                  <a:cubicBezTo>
                    <a:pt x="2329" y="378"/>
                    <a:pt x="2329" y="378"/>
                    <a:pt x="2329" y="378"/>
                  </a:cubicBezTo>
                  <a:cubicBezTo>
                    <a:pt x="2317" y="361"/>
                    <a:pt x="2317" y="361"/>
                    <a:pt x="2317" y="361"/>
                  </a:cubicBezTo>
                  <a:cubicBezTo>
                    <a:pt x="2285" y="315"/>
                    <a:pt x="2256" y="266"/>
                    <a:pt x="2228" y="217"/>
                  </a:cubicBezTo>
                  <a:cubicBezTo>
                    <a:pt x="2213" y="193"/>
                    <a:pt x="2199" y="169"/>
                    <a:pt x="2184" y="145"/>
                  </a:cubicBezTo>
                  <a:cubicBezTo>
                    <a:pt x="2169" y="121"/>
                    <a:pt x="2153" y="97"/>
                    <a:pt x="2135" y="76"/>
                  </a:cubicBezTo>
                  <a:cubicBezTo>
                    <a:pt x="2126" y="65"/>
                    <a:pt x="2116" y="55"/>
                    <a:pt x="2105" y="46"/>
                  </a:cubicBezTo>
                  <a:cubicBezTo>
                    <a:pt x="2095" y="37"/>
                    <a:pt x="2083" y="29"/>
                    <a:pt x="2071" y="23"/>
                  </a:cubicBezTo>
                  <a:cubicBezTo>
                    <a:pt x="2058" y="17"/>
                    <a:pt x="2045" y="12"/>
                    <a:pt x="2031" y="9"/>
                  </a:cubicBezTo>
                  <a:cubicBezTo>
                    <a:pt x="2018" y="5"/>
                    <a:pt x="2004" y="4"/>
                    <a:pt x="1990" y="3"/>
                  </a:cubicBezTo>
                  <a:cubicBezTo>
                    <a:pt x="1976" y="3"/>
                    <a:pt x="1962" y="4"/>
                    <a:pt x="1948" y="6"/>
                  </a:cubicBezTo>
                  <a:cubicBezTo>
                    <a:pt x="1934" y="8"/>
                    <a:pt x="1920" y="11"/>
                    <a:pt x="1907" y="15"/>
                  </a:cubicBezTo>
                  <a:cubicBezTo>
                    <a:pt x="1880" y="23"/>
                    <a:pt x="1854" y="34"/>
                    <a:pt x="1829" y="47"/>
                  </a:cubicBezTo>
                  <a:cubicBezTo>
                    <a:pt x="1778" y="72"/>
                    <a:pt x="1733" y="106"/>
                    <a:pt x="1690" y="143"/>
                  </a:cubicBezTo>
                  <a:cubicBezTo>
                    <a:pt x="1669" y="162"/>
                    <a:pt x="1649" y="181"/>
                    <a:pt x="1629" y="201"/>
                  </a:cubicBezTo>
                  <a:cubicBezTo>
                    <a:pt x="1568" y="260"/>
                    <a:pt x="1568" y="260"/>
                    <a:pt x="1568" y="260"/>
                  </a:cubicBezTo>
                  <a:cubicBezTo>
                    <a:pt x="1488" y="340"/>
                    <a:pt x="1398" y="409"/>
                    <a:pt x="1301" y="468"/>
                  </a:cubicBezTo>
                  <a:cubicBezTo>
                    <a:pt x="1277" y="483"/>
                    <a:pt x="1253" y="497"/>
                    <a:pt x="1228" y="511"/>
                  </a:cubicBezTo>
                  <a:cubicBezTo>
                    <a:pt x="1210" y="521"/>
                    <a:pt x="1210" y="521"/>
                    <a:pt x="1210" y="521"/>
                  </a:cubicBezTo>
                  <a:cubicBezTo>
                    <a:pt x="1191" y="531"/>
                    <a:pt x="1191" y="531"/>
                    <a:pt x="1191" y="531"/>
                  </a:cubicBezTo>
                  <a:cubicBezTo>
                    <a:pt x="1153" y="550"/>
                    <a:pt x="1153" y="550"/>
                    <a:pt x="1153" y="550"/>
                  </a:cubicBezTo>
                  <a:cubicBezTo>
                    <a:pt x="1141" y="557"/>
                    <a:pt x="1128" y="562"/>
                    <a:pt x="1115" y="568"/>
                  </a:cubicBezTo>
                  <a:cubicBezTo>
                    <a:pt x="1076" y="586"/>
                    <a:pt x="1076" y="586"/>
                    <a:pt x="1076" y="586"/>
                  </a:cubicBezTo>
                  <a:cubicBezTo>
                    <a:pt x="1064" y="592"/>
                    <a:pt x="1050" y="597"/>
                    <a:pt x="1037" y="602"/>
                  </a:cubicBezTo>
                  <a:cubicBezTo>
                    <a:pt x="1024" y="608"/>
                    <a:pt x="1011" y="613"/>
                    <a:pt x="998" y="619"/>
                  </a:cubicBezTo>
                  <a:cubicBezTo>
                    <a:pt x="893" y="660"/>
                    <a:pt x="784" y="692"/>
                    <a:pt x="674" y="716"/>
                  </a:cubicBezTo>
                  <a:cubicBezTo>
                    <a:pt x="453" y="763"/>
                    <a:pt x="224" y="775"/>
                    <a:pt x="0" y="743"/>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07" name="Google Shape;207;p106"/>
            <p:cNvSpPr/>
            <p:nvPr/>
          </p:nvSpPr>
          <p:spPr>
            <a:xfrm>
              <a:off x="13492163" y="2166938"/>
              <a:ext cx="12126913" cy="1733550"/>
            </a:xfrm>
            <a:custGeom>
              <a:rect b="b" l="l" r="r" t="t"/>
              <a:pathLst>
                <a:path extrusionOk="0" h="693" w="4855">
                  <a:moveTo>
                    <a:pt x="0" y="675"/>
                  </a:moveTo>
                  <a:cubicBezTo>
                    <a:pt x="111" y="689"/>
                    <a:pt x="223" y="692"/>
                    <a:pt x="334" y="687"/>
                  </a:cubicBezTo>
                  <a:cubicBezTo>
                    <a:pt x="446" y="681"/>
                    <a:pt x="556" y="667"/>
                    <a:pt x="666" y="644"/>
                  </a:cubicBezTo>
                  <a:cubicBezTo>
                    <a:pt x="775" y="622"/>
                    <a:pt x="883" y="592"/>
                    <a:pt x="987" y="554"/>
                  </a:cubicBezTo>
                  <a:cubicBezTo>
                    <a:pt x="1026" y="539"/>
                    <a:pt x="1026" y="539"/>
                    <a:pt x="1026" y="539"/>
                  </a:cubicBezTo>
                  <a:cubicBezTo>
                    <a:pt x="1039" y="534"/>
                    <a:pt x="1052" y="529"/>
                    <a:pt x="1065" y="523"/>
                  </a:cubicBezTo>
                  <a:cubicBezTo>
                    <a:pt x="1104" y="507"/>
                    <a:pt x="1104" y="507"/>
                    <a:pt x="1104" y="507"/>
                  </a:cubicBezTo>
                  <a:cubicBezTo>
                    <a:pt x="1110" y="504"/>
                    <a:pt x="1117" y="502"/>
                    <a:pt x="1123" y="499"/>
                  </a:cubicBezTo>
                  <a:cubicBezTo>
                    <a:pt x="1142" y="490"/>
                    <a:pt x="1142" y="490"/>
                    <a:pt x="1142" y="490"/>
                  </a:cubicBezTo>
                  <a:cubicBezTo>
                    <a:pt x="1193" y="467"/>
                    <a:pt x="1243" y="442"/>
                    <a:pt x="1291" y="414"/>
                  </a:cubicBezTo>
                  <a:cubicBezTo>
                    <a:pt x="1388" y="359"/>
                    <a:pt x="1479" y="294"/>
                    <a:pt x="1561" y="218"/>
                  </a:cubicBezTo>
                  <a:cubicBezTo>
                    <a:pt x="1603" y="182"/>
                    <a:pt x="1645" y="144"/>
                    <a:pt x="1689" y="110"/>
                  </a:cubicBezTo>
                  <a:cubicBezTo>
                    <a:pt x="1734" y="77"/>
                    <a:pt x="1782" y="47"/>
                    <a:pt x="1834" y="27"/>
                  </a:cubicBezTo>
                  <a:cubicBezTo>
                    <a:pt x="1860" y="17"/>
                    <a:pt x="1887" y="8"/>
                    <a:pt x="1915" y="4"/>
                  </a:cubicBezTo>
                  <a:cubicBezTo>
                    <a:pt x="1929" y="1"/>
                    <a:pt x="1943" y="0"/>
                    <a:pt x="1957" y="0"/>
                  </a:cubicBezTo>
                  <a:cubicBezTo>
                    <a:pt x="1971" y="0"/>
                    <a:pt x="1985" y="1"/>
                    <a:pt x="1999" y="3"/>
                  </a:cubicBezTo>
                  <a:cubicBezTo>
                    <a:pt x="2013" y="6"/>
                    <a:pt x="2026" y="10"/>
                    <a:pt x="2039" y="15"/>
                  </a:cubicBezTo>
                  <a:cubicBezTo>
                    <a:pt x="2042" y="17"/>
                    <a:pt x="2046" y="18"/>
                    <a:pt x="2049" y="20"/>
                  </a:cubicBezTo>
                  <a:cubicBezTo>
                    <a:pt x="2058" y="25"/>
                    <a:pt x="2058" y="25"/>
                    <a:pt x="2058" y="25"/>
                  </a:cubicBezTo>
                  <a:cubicBezTo>
                    <a:pt x="2061" y="26"/>
                    <a:pt x="2064" y="28"/>
                    <a:pt x="2067" y="30"/>
                  </a:cubicBezTo>
                  <a:cubicBezTo>
                    <a:pt x="2071" y="33"/>
                    <a:pt x="2071" y="33"/>
                    <a:pt x="2071" y="33"/>
                  </a:cubicBezTo>
                  <a:cubicBezTo>
                    <a:pt x="2076" y="36"/>
                    <a:pt x="2076" y="36"/>
                    <a:pt x="2076" y="36"/>
                  </a:cubicBezTo>
                  <a:cubicBezTo>
                    <a:pt x="2098" y="53"/>
                    <a:pt x="2118" y="74"/>
                    <a:pt x="2135" y="95"/>
                  </a:cubicBezTo>
                  <a:cubicBezTo>
                    <a:pt x="2152" y="117"/>
                    <a:pt x="2168" y="140"/>
                    <a:pt x="2184" y="164"/>
                  </a:cubicBezTo>
                  <a:cubicBezTo>
                    <a:pt x="2231" y="233"/>
                    <a:pt x="2231" y="233"/>
                    <a:pt x="2231" y="233"/>
                  </a:cubicBezTo>
                  <a:cubicBezTo>
                    <a:pt x="2262" y="279"/>
                    <a:pt x="2294" y="325"/>
                    <a:pt x="2330" y="367"/>
                  </a:cubicBezTo>
                  <a:cubicBezTo>
                    <a:pt x="2366" y="409"/>
                    <a:pt x="2411" y="444"/>
                    <a:pt x="2460" y="470"/>
                  </a:cubicBezTo>
                  <a:cubicBezTo>
                    <a:pt x="2466" y="473"/>
                    <a:pt x="2472" y="476"/>
                    <a:pt x="2479" y="479"/>
                  </a:cubicBezTo>
                  <a:cubicBezTo>
                    <a:pt x="2485" y="482"/>
                    <a:pt x="2491" y="485"/>
                    <a:pt x="2498" y="488"/>
                  </a:cubicBezTo>
                  <a:cubicBezTo>
                    <a:pt x="2517" y="496"/>
                    <a:pt x="2517" y="496"/>
                    <a:pt x="2517" y="496"/>
                  </a:cubicBezTo>
                  <a:cubicBezTo>
                    <a:pt x="2520" y="497"/>
                    <a:pt x="2523" y="498"/>
                    <a:pt x="2527" y="500"/>
                  </a:cubicBezTo>
                  <a:cubicBezTo>
                    <a:pt x="2537" y="503"/>
                    <a:pt x="2537" y="503"/>
                    <a:pt x="2537" y="503"/>
                  </a:cubicBezTo>
                  <a:cubicBezTo>
                    <a:pt x="2556" y="509"/>
                    <a:pt x="2556" y="509"/>
                    <a:pt x="2556" y="509"/>
                  </a:cubicBezTo>
                  <a:cubicBezTo>
                    <a:pt x="2563" y="511"/>
                    <a:pt x="2570" y="513"/>
                    <a:pt x="2576" y="515"/>
                  </a:cubicBezTo>
                  <a:cubicBezTo>
                    <a:pt x="2590" y="519"/>
                    <a:pt x="2604" y="521"/>
                    <a:pt x="2617" y="524"/>
                  </a:cubicBezTo>
                  <a:cubicBezTo>
                    <a:pt x="2624" y="525"/>
                    <a:pt x="2631" y="526"/>
                    <a:pt x="2638" y="527"/>
                  </a:cubicBezTo>
                  <a:cubicBezTo>
                    <a:pt x="2645" y="528"/>
                    <a:pt x="2652" y="529"/>
                    <a:pt x="2658" y="530"/>
                  </a:cubicBezTo>
                  <a:cubicBezTo>
                    <a:pt x="2679" y="532"/>
                    <a:pt x="2679" y="532"/>
                    <a:pt x="2679" y="532"/>
                  </a:cubicBezTo>
                  <a:cubicBezTo>
                    <a:pt x="2690" y="533"/>
                    <a:pt x="2690" y="533"/>
                    <a:pt x="2690" y="533"/>
                  </a:cubicBezTo>
                  <a:cubicBezTo>
                    <a:pt x="2693" y="533"/>
                    <a:pt x="2697" y="533"/>
                    <a:pt x="2700" y="533"/>
                  </a:cubicBezTo>
                  <a:cubicBezTo>
                    <a:pt x="2721" y="533"/>
                    <a:pt x="2721" y="533"/>
                    <a:pt x="2721" y="533"/>
                  </a:cubicBezTo>
                  <a:cubicBezTo>
                    <a:pt x="2728" y="534"/>
                    <a:pt x="2735" y="533"/>
                    <a:pt x="2742" y="533"/>
                  </a:cubicBezTo>
                  <a:cubicBezTo>
                    <a:pt x="2749" y="533"/>
                    <a:pt x="2756" y="533"/>
                    <a:pt x="2763" y="532"/>
                  </a:cubicBezTo>
                  <a:cubicBezTo>
                    <a:pt x="2783" y="531"/>
                    <a:pt x="2783" y="531"/>
                    <a:pt x="2783" y="531"/>
                  </a:cubicBezTo>
                  <a:cubicBezTo>
                    <a:pt x="2839" y="526"/>
                    <a:pt x="2893" y="513"/>
                    <a:pt x="2946" y="495"/>
                  </a:cubicBezTo>
                  <a:cubicBezTo>
                    <a:pt x="2999" y="477"/>
                    <a:pt x="3050" y="455"/>
                    <a:pt x="3099" y="429"/>
                  </a:cubicBezTo>
                  <a:cubicBezTo>
                    <a:pt x="3124" y="416"/>
                    <a:pt x="3148" y="402"/>
                    <a:pt x="3172" y="388"/>
                  </a:cubicBezTo>
                  <a:cubicBezTo>
                    <a:pt x="3196" y="373"/>
                    <a:pt x="3219" y="358"/>
                    <a:pt x="3242" y="343"/>
                  </a:cubicBezTo>
                  <a:cubicBezTo>
                    <a:pt x="3289" y="313"/>
                    <a:pt x="3338" y="284"/>
                    <a:pt x="3391" y="266"/>
                  </a:cubicBezTo>
                  <a:cubicBezTo>
                    <a:pt x="3444" y="249"/>
                    <a:pt x="3501" y="244"/>
                    <a:pt x="3557" y="248"/>
                  </a:cubicBezTo>
                  <a:cubicBezTo>
                    <a:pt x="3585" y="250"/>
                    <a:pt x="3613" y="254"/>
                    <a:pt x="3640" y="260"/>
                  </a:cubicBezTo>
                  <a:cubicBezTo>
                    <a:pt x="3667" y="265"/>
                    <a:pt x="3695" y="271"/>
                    <a:pt x="3722" y="278"/>
                  </a:cubicBezTo>
                  <a:cubicBezTo>
                    <a:pt x="3749" y="285"/>
                    <a:pt x="3776" y="293"/>
                    <a:pt x="3802" y="300"/>
                  </a:cubicBezTo>
                  <a:cubicBezTo>
                    <a:pt x="3829" y="308"/>
                    <a:pt x="3856" y="316"/>
                    <a:pt x="3883" y="325"/>
                  </a:cubicBezTo>
                  <a:cubicBezTo>
                    <a:pt x="3909" y="333"/>
                    <a:pt x="3935" y="343"/>
                    <a:pt x="3961" y="354"/>
                  </a:cubicBezTo>
                  <a:cubicBezTo>
                    <a:pt x="4038" y="386"/>
                    <a:pt x="4038" y="386"/>
                    <a:pt x="4038" y="386"/>
                  </a:cubicBezTo>
                  <a:cubicBezTo>
                    <a:pt x="4090" y="407"/>
                    <a:pt x="4142" y="427"/>
                    <a:pt x="4195" y="444"/>
                  </a:cubicBezTo>
                  <a:cubicBezTo>
                    <a:pt x="4302" y="477"/>
                    <a:pt x="4410" y="503"/>
                    <a:pt x="4521" y="518"/>
                  </a:cubicBezTo>
                  <a:cubicBezTo>
                    <a:pt x="4632" y="532"/>
                    <a:pt x="4744" y="536"/>
                    <a:pt x="4855" y="523"/>
                  </a:cubicBezTo>
                  <a:cubicBezTo>
                    <a:pt x="4744" y="536"/>
                    <a:pt x="4632" y="533"/>
                    <a:pt x="4521" y="519"/>
                  </a:cubicBezTo>
                  <a:cubicBezTo>
                    <a:pt x="4410" y="505"/>
                    <a:pt x="4301" y="479"/>
                    <a:pt x="4195" y="446"/>
                  </a:cubicBezTo>
                  <a:cubicBezTo>
                    <a:pt x="4141" y="429"/>
                    <a:pt x="4089" y="409"/>
                    <a:pt x="4038" y="388"/>
                  </a:cubicBezTo>
                  <a:cubicBezTo>
                    <a:pt x="3960" y="356"/>
                    <a:pt x="3960" y="356"/>
                    <a:pt x="3960" y="356"/>
                  </a:cubicBezTo>
                  <a:cubicBezTo>
                    <a:pt x="3934" y="345"/>
                    <a:pt x="3908" y="336"/>
                    <a:pt x="3882" y="327"/>
                  </a:cubicBezTo>
                  <a:cubicBezTo>
                    <a:pt x="3855" y="318"/>
                    <a:pt x="3829" y="310"/>
                    <a:pt x="3802" y="303"/>
                  </a:cubicBezTo>
                  <a:cubicBezTo>
                    <a:pt x="3775" y="295"/>
                    <a:pt x="3748" y="288"/>
                    <a:pt x="3721" y="281"/>
                  </a:cubicBezTo>
                  <a:cubicBezTo>
                    <a:pt x="3694" y="274"/>
                    <a:pt x="3667" y="267"/>
                    <a:pt x="3640" y="262"/>
                  </a:cubicBezTo>
                  <a:cubicBezTo>
                    <a:pt x="3612" y="257"/>
                    <a:pt x="3585" y="253"/>
                    <a:pt x="3557" y="251"/>
                  </a:cubicBezTo>
                  <a:cubicBezTo>
                    <a:pt x="3501" y="247"/>
                    <a:pt x="3445" y="251"/>
                    <a:pt x="3392" y="269"/>
                  </a:cubicBezTo>
                  <a:cubicBezTo>
                    <a:pt x="3339" y="287"/>
                    <a:pt x="3291" y="315"/>
                    <a:pt x="3244" y="345"/>
                  </a:cubicBezTo>
                  <a:cubicBezTo>
                    <a:pt x="3221" y="360"/>
                    <a:pt x="3197" y="376"/>
                    <a:pt x="3174" y="390"/>
                  </a:cubicBezTo>
                  <a:cubicBezTo>
                    <a:pt x="3150" y="405"/>
                    <a:pt x="3126" y="419"/>
                    <a:pt x="3101" y="432"/>
                  </a:cubicBezTo>
                  <a:cubicBezTo>
                    <a:pt x="3051" y="458"/>
                    <a:pt x="3000" y="481"/>
                    <a:pt x="2947" y="498"/>
                  </a:cubicBezTo>
                  <a:cubicBezTo>
                    <a:pt x="2894" y="516"/>
                    <a:pt x="2839" y="529"/>
                    <a:pt x="2784" y="534"/>
                  </a:cubicBezTo>
                  <a:cubicBezTo>
                    <a:pt x="2763" y="536"/>
                    <a:pt x="2763" y="536"/>
                    <a:pt x="2763" y="536"/>
                  </a:cubicBezTo>
                  <a:cubicBezTo>
                    <a:pt x="2756" y="537"/>
                    <a:pt x="2749" y="537"/>
                    <a:pt x="2742" y="537"/>
                  </a:cubicBezTo>
                  <a:cubicBezTo>
                    <a:pt x="2735" y="537"/>
                    <a:pt x="2728" y="537"/>
                    <a:pt x="2721" y="537"/>
                  </a:cubicBezTo>
                  <a:cubicBezTo>
                    <a:pt x="2700" y="537"/>
                    <a:pt x="2700" y="537"/>
                    <a:pt x="2700" y="537"/>
                  </a:cubicBezTo>
                  <a:cubicBezTo>
                    <a:pt x="2696" y="536"/>
                    <a:pt x="2693" y="536"/>
                    <a:pt x="2689" y="536"/>
                  </a:cubicBezTo>
                  <a:cubicBezTo>
                    <a:pt x="2679" y="535"/>
                    <a:pt x="2679" y="535"/>
                    <a:pt x="2679" y="535"/>
                  </a:cubicBezTo>
                  <a:cubicBezTo>
                    <a:pt x="2658" y="534"/>
                    <a:pt x="2658" y="534"/>
                    <a:pt x="2658" y="534"/>
                  </a:cubicBezTo>
                  <a:cubicBezTo>
                    <a:pt x="2651" y="533"/>
                    <a:pt x="2644" y="532"/>
                    <a:pt x="2637" y="531"/>
                  </a:cubicBezTo>
                  <a:cubicBezTo>
                    <a:pt x="2630" y="530"/>
                    <a:pt x="2623" y="529"/>
                    <a:pt x="2617" y="527"/>
                  </a:cubicBezTo>
                  <a:cubicBezTo>
                    <a:pt x="2603" y="525"/>
                    <a:pt x="2589" y="522"/>
                    <a:pt x="2576" y="518"/>
                  </a:cubicBezTo>
                  <a:cubicBezTo>
                    <a:pt x="2569" y="517"/>
                    <a:pt x="2562" y="515"/>
                    <a:pt x="2555" y="513"/>
                  </a:cubicBezTo>
                  <a:cubicBezTo>
                    <a:pt x="2535" y="506"/>
                    <a:pt x="2535" y="506"/>
                    <a:pt x="2535" y="506"/>
                  </a:cubicBezTo>
                  <a:cubicBezTo>
                    <a:pt x="2525" y="503"/>
                    <a:pt x="2525" y="503"/>
                    <a:pt x="2525" y="503"/>
                  </a:cubicBezTo>
                  <a:cubicBezTo>
                    <a:pt x="2522" y="502"/>
                    <a:pt x="2519" y="501"/>
                    <a:pt x="2516" y="499"/>
                  </a:cubicBezTo>
                  <a:cubicBezTo>
                    <a:pt x="2496" y="492"/>
                    <a:pt x="2496" y="492"/>
                    <a:pt x="2496" y="492"/>
                  </a:cubicBezTo>
                  <a:cubicBezTo>
                    <a:pt x="2490" y="489"/>
                    <a:pt x="2483" y="486"/>
                    <a:pt x="2477" y="483"/>
                  </a:cubicBezTo>
                  <a:cubicBezTo>
                    <a:pt x="2471" y="480"/>
                    <a:pt x="2464" y="477"/>
                    <a:pt x="2458" y="473"/>
                  </a:cubicBezTo>
                  <a:cubicBezTo>
                    <a:pt x="2409" y="447"/>
                    <a:pt x="2364" y="412"/>
                    <a:pt x="2327" y="370"/>
                  </a:cubicBezTo>
                  <a:cubicBezTo>
                    <a:pt x="2253" y="285"/>
                    <a:pt x="2200" y="186"/>
                    <a:pt x="2132" y="98"/>
                  </a:cubicBezTo>
                  <a:cubicBezTo>
                    <a:pt x="2115" y="76"/>
                    <a:pt x="2096" y="55"/>
                    <a:pt x="2074" y="39"/>
                  </a:cubicBezTo>
                  <a:cubicBezTo>
                    <a:pt x="2069" y="36"/>
                    <a:pt x="2069" y="36"/>
                    <a:pt x="2069" y="36"/>
                  </a:cubicBezTo>
                  <a:cubicBezTo>
                    <a:pt x="2065" y="33"/>
                    <a:pt x="2065" y="33"/>
                    <a:pt x="2065" y="33"/>
                  </a:cubicBezTo>
                  <a:cubicBezTo>
                    <a:pt x="2062" y="31"/>
                    <a:pt x="2059" y="29"/>
                    <a:pt x="2056" y="28"/>
                  </a:cubicBezTo>
                  <a:cubicBezTo>
                    <a:pt x="2047" y="23"/>
                    <a:pt x="2047" y="23"/>
                    <a:pt x="2047" y="23"/>
                  </a:cubicBezTo>
                  <a:cubicBezTo>
                    <a:pt x="2044" y="21"/>
                    <a:pt x="2041" y="20"/>
                    <a:pt x="2038" y="19"/>
                  </a:cubicBezTo>
                  <a:cubicBezTo>
                    <a:pt x="2025" y="13"/>
                    <a:pt x="2012" y="9"/>
                    <a:pt x="1998" y="7"/>
                  </a:cubicBezTo>
                  <a:cubicBezTo>
                    <a:pt x="1984" y="4"/>
                    <a:pt x="1971" y="3"/>
                    <a:pt x="1957" y="3"/>
                  </a:cubicBezTo>
                  <a:cubicBezTo>
                    <a:pt x="1943" y="3"/>
                    <a:pt x="1929" y="5"/>
                    <a:pt x="1915" y="7"/>
                  </a:cubicBezTo>
                  <a:cubicBezTo>
                    <a:pt x="1888" y="11"/>
                    <a:pt x="1861" y="20"/>
                    <a:pt x="1836" y="30"/>
                  </a:cubicBezTo>
                  <a:cubicBezTo>
                    <a:pt x="1784" y="50"/>
                    <a:pt x="1736" y="80"/>
                    <a:pt x="1691" y="113"/>
                  </a:cubicBezTo>
                  <a:cubicBezTo>
                    <a:pt x="1647" y="146"/>
                    <a:pt x="1605" y="184"/>
                    <a:pt x="1563" y="221"/>
                  </a:cubicBezTo>
                  <a:cubicBezTo>
                    <a:pt x="1532" y="248"/>
                    <a:pt x="1532" y="248"/>
                    <a:pt x="1532" y="248"/>
                  </a:cubicBezTo>
                  <a:cubicBezTo>
                    <a:pt x="1516" y="262"/>
                    <a:pt x="1516" y="262"/>
                    <a:pt x="1516" y="262"/>
                  </a:cubicBezTo>
                  <a:cubicBezTo>
                    <a:pt x="1511" y="266"/>
                    <a:pt x="1505" y="271"/>
                    <a:pt x="1500" y="275"/>
                  </a:cubicBezTo>
                  <a:cubicBezTo>
                    <a:pt x="1478" y="293"/>
                    <a:pt x="1456" y="310"/>
                    <a:pt x="1433" y="326"/>
                  </a:cubicBezTo>
                  <a:cubicBezTo>
                    <a:pt x="1388" y="359"/>
                    <a:pt x="1341" y="389"/>
                    <a:pt x="1292" y="416"/>
                  </a:cubicBezTo>
                  <a:cubicBezTo>
                    <a:pt x="1244" y="444"/>
                    <a:pt x="1194" y="469"/>
                    <a:pt x="1143" y="492"/>
                  </a:cubicBezTo>
                  <a:cubicBezTo>
                    <a:pt x="1124" y="501"/>
                    <a:pt x="1124" y="501"/>
                    <a:pt x="1124" y="501"/>
                  </a:cubicBezTo>
                  <a:cubicBezTo>
                    <a:pt x="1118" y="504"/>
                    <a:pt x="1111" y="506"/>
                    <a:pt x="1105" y="509"/>
                  </a:cubicBezTo>
                  <a:cubicBezTo>
                    <a:pt x="1066" y="525"/>
                    <a:pt x="1066" y="525"/>
                    <a:pt x="1066" y="525"/>
                  </a:cubicBezTo>
                  <a:cubicBezTo>
                    <a:pt x="1053" y="531"/>
                    <a:pt x="1040" y="536"/>
                    <a:pt x="1027" y="541"/>
                  </a:cubicBezTo>
                  <a:cubicBezTo>
                    <a:pt x="988" y="556"/>
                    <a:pt x="988" y="556"/>
                    <a:pt x="988" y="556"/>
                  </a:cubicBezTo>
                  <a:cubicBezTo>
                    <a:pt x="883" y="594"/>
                    <a:pt x="775" y="624"/>
                    <a:pt x="666" y="646"/>
                  </a:cubicBezTo>
                  <a:cubicBezTo>
                    <a:pt x="557" y="668"/>
                    <a:pt x="446" y="682"/>
                    <a:pt x="334" y="688"/>
                  </a:cubicBezTo>
                  <a:cubicBezTo>
                    <a:pt x="223" y="693"/>
                    <a:pt x="111" y="689"/>
                    <a:pt x="0" y="675"/>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08" name="Google Shape;208;p106"/>
            <p:cNvSpPr/>
            <p:nvPr/>
          </p:nvSpPr>
          <p:spPr>
            <a:xfrm>
              <a:off x="13488988" y="2312988"/>
              <a:ext cx="12125325" cy="1554163"/>
            </a:xfrm>
            <a:custGeom>
              <a:rect b="b" l="l" r="r" t="t"/>
              <a:pathLst>
                <a:path extrusionOk="0" h="622" w="4854">
                  <a:moveTo>
                    <a:pt x="0" y="608"/>
                  </a:moveTo>
                  <a:cubicBezTo>
                    <a:pt x="109" y="619"/>
                    <a:pt x="220" y="621"/>
                    <a:pt x="330" y="615"/>
                  </a:cubicBezTo>
                  <a:cubicBezTo>
                    <a:pt x="440" y="610"/>
                    <a:pt x="550" y="596"/>
                    <a:pt x="658" y="575"/>
                  </a:cubicBezTo>
                  <a:cubicBezTo>
                    <a:pt x="767" y="554"/>
                    <a:pt x="874" y="526"/>
                    <a:pt x="978" y="491"/>
                  </a:cubicBezTo>
                  <a:cubicBezTo>
                    <a:pt x="1017" y="477"/>
                    <a:pt x="1017" y="477"/>
                    <a:pt x="1017" y="477"/>
                  </a:cubicBezTo>
                  <a:cubicBezTo>
                    <a:pt x="1024" y="475"/>
                    <a:pt x="1030" y="473"/>
                    <a:pt x="1037" y="470"/>
                  </a:cubicBezTo>
                  <a:cubicBezTo>
                    <a:pt x="1056" y="463"/>
                    <a:pt x="1056" y="463"/>
                    <a:pt x="1056" y="463"/>
                  </a:cubicBezTo>
                  <a:cubicBezTo>
                    <a:pt x="1095" y="448"/>
                    <a:pt x="1095" y="448"/>
                    <a:pt x="1095" y="448"/>
                  </a:cubicBezTo>
                  <a:cubicBezTo>
                    <a:pt x="1108" y="443"/>
                    <a:pt x="1120" y="438"/>
                    <a:pt x="1133" y="432"/>
                  </a:cubicBezTo>
                  <a:cubicBezTo>
                    <a:pt x="1184" y="412"/>
                    <a:pt x="1234" y="388"/>
                    <a:pt x="1283" y="363"/>
                  </a:cubicBezTo>
                  <a:cubicBezTo>
                    <a:pt x="1332" y="337"/>
                    <a:pt x="1380" y="310"/>
                    <a:pt x="1426" y="279"/>
                  </a:cubicBezTo>
                  <a:cubicBezTo>
                    <a:pt x="1449" y="264"/>
                    <a:pt x="1471" y="248"/>
                    <a:pt x="1493" y="232"/>
                  </a:cubicBezTo>
                  <a:cubicBezTo>
                    <a:pt x="1559" y="181"/>
                    <a:pt x="1559" y="181"/>
                    <a:pt x="1559" y="181"/>
                  </a:cubicBezTo>
                  <a:cubicBezTo>
                    <a:pt x="1580" y="164"/>
                    <a:pt x="1602" y="147"/>
                    <a:pt x="1624" y="130"/>
                  </a:cubicBezTo>
                  <a:cubicBezTo>
                    <a:pt x="1646" y="114"/>
                    <a:pt x="1669" y="98"/>
                    <a:pt x="1692" y="83"/>
                  </a:cubicBezTo>
                  <a:cubicBezTo>
                    <a:pt x="1739" y="54"/>
                    <a:pt x="1789" y="29"/>
                    <a:pt x="1843" y="14"/>
                  </a:cubicBezTo>
                  <a:cubicBezTo>
                    <a:pt x="1869" y="6"/>
                    <a:pt x="1897" y="1"/>
                    <a:pt x="1924" y="0"/>
                  </a:cubicBezTo>
                  <a:cubicBezTo>
                    <a:pt x="1938" y="0"/>
                    <a:pt x="1952" y="0"/>
                    <a:pt x="1966" y="2"/>
                  </a:cubicBezTo>
                  <a:cubicBezTo>
                    <a:pt x="1980" y="4"/>
                    <a:pt x="1993" y="7"/>
                    <a:pt x="2006" y="12"/>
                  </a:cubicBezTo>
                  <a:cubicBezTo>
                    <a:pt x="2019" y="17"/>
                    <a:pt x="2032" y="22"/>
                    <a:pt x="2044" y="30"/>
                  </a:cubicBezTo>
                  <a:cubicBezTo>
                    <a:pt x="2047" y="32"/>
                    <a:pt x="2050" y="34"/>
                    <a:pt x="2053" y="36"/>
                  </a:cubicBezTo>
                  <a:cubicBezTo>
                    <a:pt x="2055" y="38"/>
                    <a:pt x="2058" y="40"/>
                    <a:pt x="2061" y="42"/>
                  </a:cubicBezTo>
                  <a:cubicBezTo>
                    <a:pt x="2066" y="46"/>
                    <a:pt x="2072" y="51"/>
                    <a:pt x="2077" y="55"/>
                  </a:cubicBezTo>
                  <a:cubicBezTo>
                    <a:pt x="2098" y="74"/>
                    <a:pt x="2116" y="95"/>
                    <a:pt x="2133" y="116"/>
                  </a:cubicBezTo>
                  <a:cubicBezTo>
                    <a:pt x="2168" y="160"/>
                    <a:pt x="2200" y="204"/>
                    <a:pt x="2234" y="247"/>
                  </a:cubicBezTo>
                  <a:cubicBezTo>
                    <a:pt x="2252" y="269"/>
                    <a:pt x="2269" y="290"/>
                    <a:pt x="2288" y="310"/>
                  </a:cubicBezTo>
                  <a:cubicBezTo>
                    <a:pt x="2297" y="321"/>
                    <a:pt x="2306" y="331"/>
                    <a:pt x="2316" y="340"/>
                  </a:cubicBezTo>
                  <a:cubicBezTo>
                    <a:pt x="2321" y="345"/>
                    <a:pt x="2326" y="350"/>
                    <a:pt x="2331" y="354"/>
                  </a:cubicBezTo>
                  <a:cubicBezTo>
                    <a:pt x="2339" y="361"/>
                    <a:pt x="2339" y="361"/>
                    <a:pt x="2339" y="361"/>
                  </a:cubicBezTo>
                  <a:cubicBezTo>
                    <a:pt x="2343" y="365"/>
                    <a:pt x="2343" y="365"/>
                    <a:pt x="2343" y="365"/>
                  </a:cubicBezTo>
                  <a:cubicBezTo>
                    <a:pt x="2347" y="368"/>
                    <a:pt x="2347" y="368"/>
                    <a:pt x="2347" y="368"/>
                  </a:cubicBezTo>
                  <a:cubicBezTo>
                    <a:pt x="2363" y="381"/>
                    <a:pt x="2363" y="381"/>
                    <a:pt x="2363" y="381"/>
                  </a:cubicBezTo>
                  <a:cubicBezTo>
                    <a:pt x="2367" y="384"/>
                    <a:pt x="2367" y="384"/>
                    <a:pt x="2367" y="384"/>
                  </a:cubicBezTo>
                  <a:cubicBezTo>
                    <a:pt x="2371" y="387"/>
                    <a:pt x="2371" y="387"/>
                    <a:pt x="2371" y="387"/>
                  </a:cubicBezTo>
                  <a:cubicBezTo>
                    <a:pt x="2380" y="393"/>
                    <a:pt x="2380" y="393"/>
                    <a:pt x="2380" y="393"/>
                  </a:cubicBezTo>
                  <a:cubicBezTo>
                    <a:pt x="2388" y="398"/>
                    <a:pt x="2388" y="398"/>
                    <a:pt x="2388" y="398"/>
                  </a:cubicBezTo>
                  <a:cubicBezTo>
                    <a:pt x="2392" y="401"/>
                    <a:pt x="2392" y="401"/>
                    <a:pt x="2392" y="401"/>
                  </a:cubicBezTo>
                  <a:cubicBezTo>
                    <a:pt x="2397" y="404"/>
                    <a:pt x="2397" y="404"/>
                    <a:pt x="2397" y="404"/>
                  </a:cubicBezTo>
                  <a:cubicBezTo>
                    <a:pt x="2415" y="414"/>
                    <a:pt x="2415" y="414"/>
                    <a:pt x="2415" y="414"/>
                  </a:cubicBezTo>
                  <a:cubicBezTo>
                    <a:pt x="2419" y="417"/>
                    <a:pt x="2419" y="417"/>
                    <a:pt x="2419" y="417"/>
                  </a:cubicBezTo>
                  <a:cubicBezTo>
                    <a:pt x="2424" y="419"/>
                    <a:pt x="2424" y="419"/>
                    <a:pt x="2424" y="419"/>
                  </a:cubicBezTo>
                  <a:cubicBezTo>
                    <a:pt x="2433" y="424"/>
                    <a:pt x="2433" y="424"/>
                    <a:pt x="2433" y="424"/>
                  </a:cubicBezTo>
                  <a:cubicBezTo>
                    <a:pt x="2442" y="429"/>
                    <a:pt x="2442" y="429"/>
                    <a:pt x="2442" y="429"/>
                  </a:cubicBezTo>
                  <a:cubicBezTo>
                    <a:pt x="2445" y="430"/>
                    <a:pt x="2448" y="432"/>
                    <a:pt x="2451" y="433"/>
                  </a:cubicBezTo>
                  <a:cubicBezTo>
                    <a:pt x="2464" y="438"/>
                    <a:pt x="2477" y="444"/>
                    <a:pt x="2490" y="448"/>
                  </a:cubicBezTo>
                  <a:cubicBezTo>
                    <a:pt x="2496" y="450"/>
                    <a:pt x="2503" y="453"/>
                    <a:pt x="2509" y="455"/>
                  </a:cubicBezTo>
                  <a:cubicBezTo>
                    <a:pt x="2529" y="461"/>
                    <a:pt x="2529" y="461"/>
                    <a:pt x="2529" y="461"/>
                  </a:cubicBezTo>
                  <a:cubicBezTo>
                    <a:pt x="2532" y="462"/>
                    <a:pt x="2536" y="463"/>
                    <a:pt x="2539" y="463"/>
                  </a:cubicBezTo>
                  <a:cubicBezTo>
                    <a:pt x="2549" y="466"/>
                    <a:pt x="2549" y="466"/>
                    <a:pt x="2549" y="466"/>
                  </a:cubicBezTo>
                  <a:cubicBezTo>
                    <a:pt x="2569" y="470"/>
                    <a:pt x="2569" y="470"/>
                    <a:pt x="2569" y="470"/>
                  </a:cubicBezTo>
                  <a:cubicBezTo>
                    <a:pt x="2596" y="475"/>
                    <a:pt x="2623" y="479"/>
                    <a:pt x="2651" y="480"/>
                  </a:cubicBezTo>
                  <a:cubicBezTo>
                    <a:pt x="2658" y="481"/>
                    <a:pt x="2665" y="481"/>
                    <a:pt x="2671" y="481"/>
                  </a:cubicBezTo>
                  <a:cubicBezTo>
                    <a:pt x="2692" y="481"/>
                    <a:pt x="2692" y="481"/>
                    <a:pt x="2692" y="481"/>
                  </a:cubicBezTo>
                  <a:cubicBezTo>
                    <a:pt x="2702" y="481"/>
                    <a:pt x="2702" y="481"/>
                    <a:pt x="2702" y="481"/>
                  </a:cubicBezTo>
                  <a:cubicBezTo>
                    <a:pt x="2713" y="481"/>
                    <a:pt x="2713" y="481"/>
                    <a:pt x="2713" y="481"/>
                  </a:cubicBezTo>
                  <a:cubicBezTo>
                    <a:pt x="2733" y="480"/>
                    <a:pt x="2733" y="480"/>
                    <a:pt x="2733" y="480"/>
                  </a:cubicBezTo>
                  <a:cubicBezTo>
                    <a:pt x="2740" y="479"/>
                    <a:pt x="2747" y="478"/>
                    <a:pt x="2754" y="478"/>
                  </a:cubicBezTo>
                  <a:cubicBezTo>
                    <a:pt x="2764" y="476"/>
                    <a:pt x="2764" y="476"/>
                    <a:pt x="2764" y="476"/>
                  </a:cubicBezTo>
                  <a:cubicBezTo>
                    <a:pt x="2768" y="476"/>
                    <a:pt x="2771" y="476"/>
                    <a:pt x="2774" y="475"/>
                  </a:cubicBezTo>
                  <a:cubicBezTo>
                    <a:pt x="2788" y="473"/>
                    <a:pt x="2802" y="471"/>
                    <a:pt x="2815" y="468"/>
                  </a:cubicBezTo>
                  <a:cubicBezTo>
                    <a:pt x="2869" y="457"/>
                    <a:pt x="2921" y="439"/>
                    <a:pt x="2972" y="417"/>
                  </a:cubicBezTo>
                  <a:cubicBezTo>
                    <a:pt x="3023" y="396"/>
                    <a:pt x="3072" y="371"/>
                    <a:pt x="3120" y="343"/>
                  </a:cubicBezTo>
                  <a:cubicBezTo>
                    <a:pt x="3167" y="316"/>
                    <a:pt x="3213" y="284"/>
                    <a:pt x="3260" y="256"/>
                  </a:cubicBezTo>
                  <a:cubicBezTo>
                    <a:pt x="3284" y="242"/>
                    <a:pt x="3308" y="229"/>
                    <a:pt x="3334" y="218"/>
                  </a:cubicBezTo>
                  <a:cubicBezTo>
                    <a:pt x="3359" y="207"/>
                    <a:pt x="3385" y="198"/>
                    <a:pt x="3412" y="191"/>
                  </a:cubicBezTo>
                  <a:cubicBezTo>
                    <a:pt x="3466" y="179"/>
                    <a:pt x="3523" y="178"/>
                    <a:pt x="3577" y="184"/>
                  </a:cubicBezTo>
                  <a:cubicBezTo>
                    <a:pt x="3632" y="189"/>
                    <a:pt x="3686" y="202"/>
                    <a:pt x="3740" y="215"/>
                  </a:cubicBezTo>
                  <a:cubicBezTo>
                    <a:pt x="3767" y="222"/>
                    <a:pt x="3793" y="229"/>
                    <a:pt x="3820" y="237"/>
                  </a:cubicBezTo>
                  <a:cubicBezTo>
                    <a:pt x="3846" y="244"/>
                    <a:pt x="3873" y="253"/>
                    <a:pt x="3899" y="263"/>
                  </a:cubicBezTo>
                  <a:cubicBezTo>
                    <a:pt x="3951" y="281"/>
                    <a:pt x="4000" y="306"/>
                    <a:pt x="4051" y="328"/>
                  </a:cubicBezTo>
                  <a:cubicBezTo>
                    <a:pt x="4101" y="351"/>
                    <a:pt x="4152" y="372"/>
                    <a:pt x="4204" y="390"/>
                  </a:cubicBezTo>
                  <a:cubicBezTo>
                    <a:pt x="4308" y="426"/>
                    <a:pt x="4415" y="456"/>
                    <a:pt x="4524" y="472"/>
                  </a:cubicBezTo>
                  <a:cubicBezTo>
                    <a:pt x="4633" y="488"/>
                    <a:pt x="4745" y="492"/>
                    <a:pt x="4854" y="478"/>
                  </a:cubicBezTo>
                  <a:cubicBezTo>
                    <a:pt x="4745" y="493"/>
                    <a:pt x="4633" y="489"/>
                    <a:pt x="4524" y="473"/>
                  </a:cubicBezTo>
                  <a:cubicBezTo>
                    <a:pt x="4415" y="457"/>
                    <a:pt x="4308" y="428"/>
                    <a:pt x="4203" y="392"/>
                  </a:cubicBezTo>
                  <a:cubicBezTo>
                    <a:pt x="4151" y="374"/>
                    <a:pt x="4100" y="353"/>
                    <a:pt x="4050" y="330"/>
                  </a:cubicBezTo>
                  <a:cubicBezTo>
                    <a:pt x="3999" y="308"/>
                    <a:pt x="3950" y="283"/>
                    <a:pt x="3898" y="265"/>
                  </a:cubicBezTo>
                  <a:cubicBezTo>
                    <a:pt x="3872" y="255"/>
                    <a:pt x="3846" y="247"/>
                    <a:pt x="3819" y="239"/>
                  </a:cubicBezTo>
                  <a:cubicBezTo>
                    <a:pt x="3793" y="232"/>
                    <a:pt x="3766" y="225"/>
                    <a:pt x="3739" y="218"/>
                  </a:cubicBezTo>
                  <a:cubicBezTo>
                    <a:pt x="3686" y="204"/>
                    <a:pt x="3632" y="192"/>
                    <a:pt x="3577" y="186"/>
                  </a:cubicBezTo>
                  <a:cubicBezTo>
                    <a:pt x="3522" y="180"/>
                    <a:pt x="3467" y="182"/>
                    <a:pt x="3413" y="194"/>
                  </a:cubicBezTo>
                  <a:cubicBezTo>
                    <a:pt x="3386" y="200"/>
                    <a:pt x="3360" y="209"/>
                    <a:pt x="3335" y="220"/>
                  </a:cubicBezTo>
                  <a:cubicBezTo>
                    <a:pt x="3310" y="232"/>
                    <a:pt x="3286" y="245"/>
                    <a:pt x="3262" y="259"/>
                  </a:cubicBezTo>
                  <a:cubicBezTo>
                    <a:pt x="3214" y="287"/>
                    <a:pt x="3169" y="318"/>
                    <a:pt x="3121" y="346"/>
                  </a:cubicBezTo>
                  <a:cubicBezTo>
                    <a:pt x="3073" y="374"/>
                    <a:pt x="3024" y="399"/>
                    <a:pt x="2973" y="421"/>
                  </a:cubicBezTo>
                  <a:cubicBezTo>
                    <a:pt x="2922" y="442"/>
                    <a:pt x="2870" y="460"/>
                    <a:pt x="2816" y="471"/>
                  </a:cubicBezTo>
                  <a:cubicBezTo>
                    <a:pt x="2802" y="474"/>
                    <a:pt x="2788" y="476"/>
                    <a:pt x="2775" y="479"/>
                  </a:cubicBezTo>
                  <a:cubicBezTo>
                    <a:pt x="2771" y="479"/>
                    <a:pt x="2768" y="480"/>
                    <a:pt x="2765" y="480"/>
                  </a:cubicBezTo>
                  <a:cubicBezTo>
                    <a:pt x="2754" y="481"/>
                    <a:pt x="2754" y="481"/>
                    <a:pt x="2754" y="481"/>
                  </a:cubicBezTo>
                  <a:cubicBezTo>
                    <a:pt x="2747" y="482"/>
                    <a:pt x="2740" y="483"/>
                    <a:pt x="2734" y="483"/>
                  </a:cubicBezTo>
                  <a:cubicBezTo>
                    <a:pt x="2713" y="484"/>
                    <a:pt x="2713" y="484"/>
                    <a:pt x="2713" y="484"/>
                  </a:cubicBezTo>
                  <a:cubicBezTo>
                    <a:pt x="2703" y="485"/>
                    <a:pt x="2703" y="485"/>
                    <a:pt x="2703" y="485"/>
                  </a:cubicBezTo>
                  <a:cubicBezTo>
                    <a:pt x="2692" y="485"/>
                    <a:pt x="2692" y="485"/>
                    <a:pt x="2692" y="485"/>
                  </a:cubicBezTo>
                  <a:cubicBezTo>
                    <a:pt x="2671" y="485"/>
                    <a:pt x="2671" y="485"/>
                    <a:pt x="2671" y="485"/>
                  </a:cubicBezTo>
                  <a:cubicBezTo>
                    <a:pt x="2664" y="485"/>
                    <a:pt x="2658" y="484"/>
                    <a:pt x="2651" y="484"/>
                  </a:cubicBezTo>
                  <a:cubicBezTo>
                    <a:pt x="2623" y="483"/>
                    <a:pt x="2596" y="479"/>
                    <a:pt x="2568" y="474"/>
                  </a:cubicBezTo>
                  <a:cubicBezTo>
                    <a:pt x="2548" y="469"/>
                    <a:pt x="2548" y="469"/>
                    <a:pt x="2548" y="469"/>
                  </a:cubicBezTo>
                  <a:cubicBezTo>
                    <a:pt x="2538" y="467"/>
                    <a:pt x="2538" y="467"/>
                    <a:pt x="2538" y="467"/>
                  </a:cubicBezTo>
                  <a:cubicBezTo>
                    <a:pt x="2535" y="466"/>
                    <a:pt x="2531" y="465"/>
                    <a:pt x="2528" y="464"/>
                  </a:cubicBezTo>
                  <a:cubicBezTo>
                    <a:pt x="2508" y="459"/>
                    <a:pt x="2508" y="459"/>
                    <a:pt x="2508" y="459"/>
                  </a:cubicBezTo>
                  <a:cubicBezTo>
                    <a:pt x="2501" y="457"/>
                    <a:pt x="2495" y="454"/>
                    <a:pt x="2488" y="452"/>
                  </a:cubicBezTo>
                  <a:cubicBezTo>
                    <a:pt x="2475" y="448"/>
                    <a:pt x="2463" y="442"/>
                    <a:pt x="2450" y="436"/>
                  </a:cubicBezTo>
                  <a:cubicBezTo>
                    <a:pt x="2447" y="435"/>
                    <a:pt x="2443" y="434"/>
                    <a:pt x="2440" y="432"/>
                  </a:cubicBezTo>
                  <a:cubicBezTo>
                    <a:pt x="2431" y="427"/>
                    <a:pt x="2431" y="427"/>
                    <a:pt x="2431" y="427"/>
                  </a:cubicBezTo>
                  <a:cubicBezTo>
                    <a:pt x="2422" y="423"/>
                    <a:pt x="2422" y="423"/>
                    <a:pt x="2422" y="423"/>
                  </a:cubicBezTo>
                  <a:cubicBezTo>
                    <a:pt x="2417" y="420"/>
                    <a:pt x="2417" y="420"/>
                    <a:pt x="2417" y="420"/>
                  </a:cubicBezTo>
                  <a:cubicBezTo>
                    <a:pt x="2413" y="418"/>
                    <a:pt x="2413" y="418"/>
                    <a:pt x="2413" y="418"/>
                  </a:cubicBezTo>
                  <a:cubicBezTo>
                    <a:pt x="2395" y="407"/>
                    <a:pt x="2395" y="407"/>
                    <a:pt x="2395" y="407"/>
                  </a:cubicBezTo>
                  <a:cubicBezTo>
                    <a:pt x="2390" y="405"/>
                    <a:pt x="2390" y="405"/>
                    <a:pt x="2390" y="405"/>
                  </a:cubicBezTo>
                  <a:cubicBezTo>
                    <a:pt x="2386" y="402"/>
                    <a:pt x="2386" y="402"/>
                    <a:pt x="2386" y="402"/>
                  </a:cubicBezTo>
                  <a:cubicBezTo>
                    <a:pt x="2377" y="396"/>
                    <a:pt x="2377" y="396"/>
                    <a:pt x="2377" y="396"/>
                  </a:cubicBezTo>
                  <a:cubicBezTo>
                    <a:pt x="2369" y="390"/>
                    <a:pt x="2369" y="390"/>
                    <a:pt x="2369" y="390"/>
                  </a:cubicBezTo>
                  <a:cubicBezTo>
                    <a:pt x="2364" y="387"/>
                    <a:pt x="2364" y="387"/>
                    <a:pt x="2364" y="387"/>
                  </a:cubicBezTo>
                  <a:cubicBezTo>
                    <a:pt x="2360" y="384"/>
                    <a:pt x="2360" y="384"/>
                    <a:pt x="2360" y="384"/>
                  </a:cubicBezTo>
                  <a:cubicBezTo>
                    <a:pt x="2344" y="371"/>
                    <a:pt x="2344" y="371"/>
                    <a:pt x="2344" y="371"/>
                  </a:cubicBezTo>
                  <a:cubicBezTo>
                    <a:pt x="2340" y="368"/>
                    <a:pt x="2340" y="368"/>
                    <a:pt x="2340" y="368"/>
                  </a:cubicBezTo>
                  <a:cubicBezTo>
                    <a:pt x="2336" y="364"/>
                    <a:pt x="2336" y="364"/>
                    <a:pt x="2336" y="364"/>
                  </a:cubicBezTo>
                  <a:cubicBezTo>
                    <a:pt x="2328" y="357"/>
                    <a:pt x="2328" y="357"/>
                    <a:pt x="2328" y="357"/>
                  </a:cubicBezTo>
                  <a:cubicBezTo>
                    <a:pt x="2323" y="353"/>
                    <a:pt x="2318" y="348"/>
                    <a:pt x="2313" y="343"/>
                  </a:cubicBezTo>
                  <a:cubicBezTo>
                    <a:pt x="2303" y="333"/>
                    <a:pt x="2294" y="323"/>
                    <a:pt x="2285" y="313"/>
                  </a:cubicBezTo>
                  <a:cubicBezTo>
                    <a:pt x="2266" y="293"/>
                    <a:pt x="2248" y="271"/>
                    <a:pt x="2231" y="250"/>
                  </a:cubicBezTo>
                  <a:cubicBezTo>
                    <a:pt x="2197" y="206"/>
                    <a:pt x="2165" y="162"/>
                    <a:pt x="2130" y="119"/>
                  </a:cubicBezTo>
                  <a:cubicBezTo>
                    <a:pt x="2113" y="97"/>
                    <a:pt x="2095" y="76"/>
                    <a:pt x="2075" y="58"/>
                  </a:cubicBezTo>
                  <a:cubicBezTo>
                    <a:pt x="2069" y="53"/>
                    <a:pt x="2064" y="49"/>
                    <a:pt x="2059" y="45"/>
                  </a:cubicBezTo>
                  <a:cubicBezTo>
                    <a:pt x="2056" y="43"/>
                    <a:pt x="2053" y="41"/>
                    <a:pt x="2051" y="39"/>
                  </a:cubicBezTo>
                  <a:cubicBezTo>
                    <a:pt x="2048" y="37"/>
                    <a:pt x="2045" y="35"/>
                    <a:pt x="2042" y="33"/>
                  </a:cubicBezTo>
                  <a:cubicBezTo>
                    <a:pt x="2030" y="26"/>
                    <a:pt x="2018" y="20"/>
                    <a:pt x="2005" y="15"/>
                  </a:cubicBezTo>
                  <a:cubicBezTo>
                    <a:pt x="1992" y="10"/>
                    <a:pt x="1979" y="7"/>
                    <a:pt x="1965" y="5"/>
                  </a:cubicBezTo>
                  <a:cubicBezTo>
                    <a:pt x="1952" y="3"/>
                    <a:pt x="1938" y="3"/>
                    <a:pt x="1924" y="3"/>
                  </a:cubicBezTo>
                  <a:cubicBezTo>
                    <a:pt x="1897" y="4"/>
                    <a:pt x="1870" y="9"/>
                    <a:pt x="1844" y="17"/>
                  </a:cubicBezTo>
                  <a:cubicBezTo>
                    <a:pt x="1791" y="33"/>
                    <a:pt x="1741" y="57"/>
                    <a:pt x="1694" y="86"/>
                  </a:cubicBezTo>
                  <a:cubicBezTo>
                    <a:pt x="1671" y="101"/>
                    <a:pt x="1648" y="117"/>
                    <a:pt x="1626" y="133"/>
                  </a:cubicBezTo>
                  <a:cubicBezTo>
                    <a:pt x="1604" y="149"/>
                    <a:pt x="1582" y="167"/>
                    <a:pt x="1561" y="183"/>
                  </a:cubicBezTo>
                  <a:cubicBezTo>
                    <a:pt x="1495" y="234"/>
                    <a:pt x="1495" y="234"/>
                    <a:pt x="1495" y="234"/>
                  </a:cubicBezTo>
                  <a:cubicBezTo>
                    <a:pt x="1473" y="251"/>
                    <a:pt x="1450" y="267"/>
                    <a:pt x="1427" y="282"/>
                  </a:cubicBezTo>
                  <a:cubicBezTo>
                    <a:pt x="1381" y="312"/>
                    <a:pt x="1333" y="340"/>
                    <a:pt x="1284" y="365"/>
                  </a:cubicBezTo>
                  <a:cubicBezTo>
                    <a:pt x="1235" y="391"/>
                    <a:pt x="1185" y="414"/>
                    <a:pt x="1134" y="435"/>
                  </a:cubicBezTo>
                  <a:cubicBezTo>
                    <a:pt x="1121" y="440"/>
                    <a:pt x="1109" y="446"/>
                    <a:pt x="1096" y="451"/>
                  </a:cubicBezTo>
                  <a:cubicBezTo>
                    <a:pt x="1057" y="465"/>
                    <a:pt x="1057" y="465"/>
                    <a:pt x="1057" y="465"/>
                  </a:cubicBezTo>
                  <a:cubicBezTo>
                    <a:pt x="1038" y="473"/>
                    <a:pt x="1038" y="473"/>
                    <a:pt x="1038" y="473"/>
                  </a:cubicBezTo>
                  <a:cubicBezTo>
                    <a:pt x="1031" y="475"/>
                    <a:pt x="1025" y="477"/>
                    <a:pt x="1018" y="479"/>
                  </a:cubicBezTo>
                  <a:cubicBezTo>
                    <a:pt x="979" y="493"/>
                    <a:pt x="979" y="493"/>
                    <a:pt x="979" y="493"/>
                  </a:cubicBezTo>
                  <a:cubicBezTo>
                    <a:pt x="874" y="528"/>
                    <a:pt x="767" y="556"/>
                    <a:pt x="659" y="577"/>
                  </a:cubicBezTo>
                  <a:cubicBezTo>
                    <a:pt x="550" y="597"/>
                    <a:pt x="441" y="611"/>
                    <a:pt x="330" y="616"/>
                  </a:cubicBezTo>
                  <a:cubicBezTo>
                    <a:pt x="220" y="622"/>
                    <a:pt x="109" y="619"/>
                    <a:pt x="0" y="608"/>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09" name="Google Shape;209;p106"/>
            <p:cNvSpPr/>
            <p:nvPr/>
          </p:nvSpPr>
          <p:spPr>
            <a:xfrm>
              <a:off x="13484225" y="2452688"/>
              <a:ext cx="12123738" cy="1382713"/>
            </a:xfrm>
            <a:custGeom>
              <a:rect b="b" l="l" r="r" t="t"/>
              <a:pathLst>
                <a:path extrusionOk="0" h="553" w="4854">
                  <a:moveTo>
                    <a:pt x="0" y="542"/>
                  </a:moveTo>
                  <a:cubicBezTo>
                    <a:pt x="109" y="551"/>
                    <a:pt x="219" y="552"/>
                    <a:pt x="328" y="546"/>
                  </a:cubicBezTo>
                  <a:cubicBezTo>
                    <a:pt x="437" y="540"/>
                    <a:pt x="546" y="527"/>
                    <a:pt x="653" y="508"/>
                  </a:cubicBezTo>
                  <a:cubicBezTo>
                    <a:pt x="761" y="488"/>
                    <a:pt x="867" y="462"/>
                    <a:pt x="971" y="430"/>
                  </a:cubicBezTo>
                  <a:cubicBezTo>
                    <a:pt x="1010" y="418"/>
                    <a:pt x="1010" y="418"/>
                    <a:pt x="1010" y="418"/>
                  </a:cubicBezTo>
                  <a:cubicBezTo>
                    <a:pt x="1023" y="414"/>
                    <a:pt x="1036" y="410"/>
                    <a:pt x="1049" y="405"/>
                  </a:cubicBezTo>
                  <a:cubicBezTo>
                    <a:pt x="1062" y="401"/>
                    <a:pt x="1075" y="397"/>
                    <a:pt x="1088" y="392"/>
                  </a:cubicBezTo>
                  <a:cubicBezTo>
                    <a:pt x="1126" y="378"/>
                    <a:pt x="1126" y="378"/>
                    <a:pt x="1126" y="378"/>
                  </a:cubicBezTo>
                  <a:cubicBezTo>
                    <a:pt x="1178" y="359"/>
                    <a:pt x="1228" y="338"/>
                    <a:pt x="1278" y="315"/>
                  </a:cubicBezTo>
                  <a:cubicBezTo>
                    <a:pt x="1327" y="292"/>
                    <a:pt x="1375" y="266"/>
                    <a:pt x="1422" y="239"/>
                  </a:cubicBezTo>
                  <a:cubicBezTo>
                    <a:pt x="1446" y="225"/>
                    <a:pt x="1469" y="210"/>
                    <a:pt x="1491" y="194"/>
                  </a:cubicBezTo>
                  <a:cubicBezTo>
                    <a:pt x="1559" y="148"/>
                    <a:pt x="1559" y="148"/>
                    <a:pt x="1559" y="148"/>
                  </a:cubicBezTo>
                  <a:cubicBezTo>
                    <a:pt x="1604" y="117"/>
                    <a:pt x="1650" y="87"/>
                    <a:pt x="1698" y="62"/>
                  </a:cubicBezTo>
                  <a:cubicBezTo>
                    <a:pt x="1747" y="37"/>
                    <a:pt x="1799" y="17"/>
                    <a:pt x="1853" y="7"/>
                  </a:cubicBezTo>
                  <a:cubicBezTo>
                    <a:pt x="1880" y="2"/>
                    <a:pt x="1907" y="0"/>
                    <a:pt x="1935" y="3"/>
                  </a:cubicBezTo>
                  <a:cubicBezTo>
                    <a:pt x="1948" y="4"/>
                    <a:pt x="1962" y="7"/>
                    <a:pt x="1975" y="11"/>
                  </a:cubicBezTo>
                  <a:cubicBezTo>
                    <a:pt x="1982" y="13"/>
                    <a:pt x="1988" y="15"/>
                    <a:pt x="1995" y="18"/>
                  </a:cubicBezTo>
                  <a:cubicBezTo>
                    <a:pt x="2001" y="21"/>
                    <a:pt x="2007" y="23"/>
                    <a:pt x="2013" y="27"/>
                  </a:cubicBezTo>
                  <a:cubicBezTo>
                    <a:pt x="2026" y="33"/>
                    <a:pt x="2037" y="41"/>
                    <a:pt x="2048" y="50"/>
                  </a:cubicBezTo>
                  <a:cubicBezTo>
                    <a:pt x="2058" y="58"/>
                    <a:pt x="2069" y="67"/>
                    <a:pt x="2079" y="77"/>
                  </a:cubicBezTo>
                  <a:cubicBezTo>
                    <a:pt x="2098" y="96"/>
                    <a:pt x="2116" y="117"/>
                    <a:pt x="2134" y="137"/>
                  </a:cubicBezTo>
                  <a:cubicBezTo>
                    <a:pt x="2171" y="178"/>
                    <a:pt x="2206" y="220"/>
                    <a:pt x="2244" y="259"/>
                  </a:cubicBezTo>
                  <a:cubicBezTo>
                    <a:pt x="2263" y="278"/>
                    <a:pt x="2283" y="297"/>
                    <a:pt x="2303" y="315"/>
                  </a:cubicBezTo>
                  <a:cubicBezTo>
                    <a:pt x="2314" y="323"/>
                    <a:pt x="2324" y="332"/>
                    <a:pt x="2335" y="340"/>
                  </a:cubicBezTo>
                  <a:cubicBezTo>
                    <a:pt x="2341" y="344"/>
                    <a:pt x="2347" y="348"/>
                    <a:pt x="2352" y="351"/>
                  </a:cubicBezTo>
                  <a:cubicBezTo>
                    <a:pt x="2370" y="362"/>
                    <a:pt x="2370" y="362"/>
                    <a:pt x="2370" y="362"/>
                  </a:cubicBezTo>
                  <a:cubicBezTo>
                    <a:pt x="2376" y="366"/>
                    <a:pt x="2382" y="368"/>
                    <a:pt x="2388" y="372"/>
                  </a:cubicBezTo>
                  <a:cubicBezTo>
                    <a:pt x="2397" y="376"/>
                    <a:pt x="2397" y="376"/>
                    <a:pt x="2397" y="376"/>
                  </a:cubicBezTo>
                  <a:cubicBezTo>
                    <a:pt x="2400" y="378"/>
                    <a:pt x="2403" y="379"/>
                    <a:pt x="2406" y="381"/>
                  </a:cubicBezTo>
                  <a:cubicBezTo>
                    <a:pt x="2418" y="386"/>
                    <a:pt x="2431" y="392"/>
                    <a:pt x="2444" y="396"/>
                  </a:cubicBezTo>
                  <a:cubicBezTo>
                    <a:pt x="2469" y="406"/>
                    <a:pt x="2495" y="413"/>
                    <a:pt x="2522" y="419"/>
                  </a:cubicBezTo>
                  <a:cubicBezTo>
                    <a:pt x="2542" y="423"/>
                    <a:pt x="2542" y="423"/>
                    <a:pt x="2542" y="423"/>
                  </a:cubicBezTo>
                  <a:cubicBezTo>
                    <a:pt x="2545" y="423"/>
                    <a:pt x="2549" y="424"/>
                    <a:pt x="2552" y="425"/>
                  </a:cubicBezTo>
                  <a:cubicBezTo>
                    <a:pt x="2562" y="426"/>
                    <a:pt x="2562" y="426"/>
                    <a:pt x="2562" y="426"/>
                  </a:cubicBezTo>
                  <a:cubicBezTo>
                    <a:pt x="2583" y="429"/>
                    <a:pt x="2583" y="429"/>
                    <a:pt x="2583" y="429"/>
                  </a:cubicBezTo>
                  <a:cubicBezTo>
                    <a:pt x="2603" y="430"/>
                    <a:pt x="2603" y="430"/>
                    <a:pt x="2603" y="430"/>
                  </a:cubicBezTo>
                  <a:cubicBezTo>
                    <a:pt x="2613" y="431"/>
                    <a:pt x="2613" y="431"/>
                    <a:pt x="2613" y="431"/>
                  </a:cubicBezTo>
                  <a:cubicBezTo>
                    <a:pt x="2616" y="431"/>
                    <a:pt x="2620" y="431"/>
                    <a:pt x="2623" y="431"/>
                  </a:cubicBezTo>
                  <a:cubicBezTo>
                    <a:pt x="2644" y="432"/>
                    <a:pt x="2644" y="432"/>
                    <a:pt x="2644" y="432"/>
                  </a:cubicBezTo>
                  <a:cubicBezTo>
                    <a:pt x="2650" y="432"/>
                    <a:pt x="2657" y="432"/>
                    <a:pt x="2664" y="431"/>
                  </a:cubicBezTo>
                  <a:cubicBezTo>
                    <a:pt x="2671" y="431"/>
                    <a:pt x="2678" y="431"/>
                    <a:pt x="2685" y="431"/>
                  </a:cubicBezTo>
                  <a:cubicBezTo>
                    <a:pt x="2739" y="427"/>
                    <a:pt x="2793" y="416"/>
                    <a:pt x="2845" y="400"/>
                  </a:cubicBezTo>
                  <a:cubicBezTo>
                    <a:pt x="2897" y="384"/>
                    <a:pt x="2947" y="362"/>
                    <a:pt x="2996" y="338"/>
                  </a:cubicBezTo>
                  <a:cubicBezTo>
                    <a:pt x="3045" y="314"/>
                    <a:pt x="3093" y="288"/>
                    <a:pt x="3139" y="258"/>
                  </a:cubicBezTo>
                  <a:cubicBezTo>
                    <a:pt x="3185" y="230"/>
                    <a:pt x="3231" y="199"/>
                    <a:pt x="3279" y="174"/>
                  </a:cubicBezTo>
                  <a:cubicBezTo>
                    <a:pt x="3304" y="161"/>
                    <a:pt x="3329" y="150"/>
                    <a:pt x="3355" y="141"/>
                  </a:cubicBezTo>
                  <a:cubicBezTo>
                    <a:pt x="3381" y="132"/>
                    <a:pt x="3407" y="125"/>
                    <a:pt x="3434" y="121"/>
                  </a:cubicBezTo>
                  <a:cubicBezTo>
                    <a:pt x="3489" y="113"/>
                    <a:pt x="3544" y="114"/>
                    <a:pt x="3598" y="121"/>
                  </a:cubicBezTo>
                  <a:cubicBezTo>
                    <a:pt x="3652" y="128"/>
                    <a:pt x="3706" y="140"/>
                    <a:pt x="3759" y="153"/>
                  </a:cubicBezTo>
                  <a:cubicBezTo>
                    <a:pt x="3785" y="160"/>
                    <a:pt x="3812" y="167"/>
                    <a:pt x="3838" y="175"/>
                  </a:cubicBezTo>
                  <a:cubicBezTo>
                    <a:pt x="3864" y="184"/>
                    <a:pt x="3890" y="193"/>
                    <a:pt x="3915" y="204"/>
                  </a:cubicBezTo>
                  <a:cubicBezTo>
                    <a:pt x="3928" y="209"/>
                    <a:pt x="3940" y="214"/>
                    <a:pt x="3952" y="220"/>
                  </a:cubicBezTo>
                  <a:cubicBezTo>
                    <a:pt x="3965" y="226"/>
                    <a:pt x="3977" y="232"/>
                    <a:pt x="3989" y="238"/>
                  </a:cubicBezTo>
                  <a:cubicBezTo>
                    <a:pt x="4014" y="250"/>
                    <a:pt x="4038" y="262"/>
                    <a:pt x="4063" y="274"/>
                  </a:cubicBezTo>
                  <a:cubicBezTo>
                    <a:pt x="4112" y="297"/>
                    <a:pt x="4162" y="320"/>
                    <a:pt x="4213" y="339"/>
                  </a:cubicBezTo>
                  <a:cubicBezTo>
                    <a:pt x="4264" y="359"/>
                    <a:pt x="4316" y="377"/>
                    <a:pt x="4368" y="392"/>
                  </a:cubicBezTo>
                  <a:cubicBezTo>
                    <a:pt x="4395" y="399"/>
                    <a:pt x="4421" y="406"/>
                    <a:pt x="4448" y="412"/>
                  </a:cubicBezTo>
                  <a:cubicBezTo>
                    <a:pt x="4474" y="418"/>
                    <a:pt x="4501" y="424"/>
                    <a:pt x="4528" y="428"/>
                  </a:cubicBezTo>
                  <a:cubicBezTo>
                    <a:pt x="4636" y="446"/>
                    <a:pt x="4746" y="451"/>
                    <a:pt x="4854" y="436"/>
                  </a:cubicBezTo>
                  <a:cubicBezTo>
                    <a:pt x="4746" y="451"/>
                    <a:pt x="4636" y="447"/>
                    <a:pt x="4528" y="429"/>
                  </a:cubicBezTo>
                  <a:cubicBezTo>
                    <a:pt x="4501" y="425"/>
                    <a:pt x="4474" y="420"/>
                    <a:pt x="4447" y="414"/>
                  </a:cubicBezTo>
                  <a:cubicBezTo>
                    <a:pt x="4421" y="408"/>
                    <a:pt x="4394" y="401"/>
                    <a:pt x="4368" y="393"/>
                  </a:cubicBezTo>
                  <a:cubicBezTo>
                    <a:pt x="4315" y="378"/>
                    <a:pt x="4264" y="360"/>
                    <a:pt x="4213" y="341"/>
                  </a:cubicBezTo>
                  <a:cubicBezTo>
                    <a:pt x="4161" y="322"/>
                    <a:pt x="4111" y="299"/>
                    <a:pt x="4062" y="276"/>
                  </a:cubicBezTo>
                  <a:cubicBezTo>
                    <a:pt x="4037" y="264"/>
                    <a:pt x="4013" y="252"/>
                    <a:pt x="3988" y="240"/>
                  </a:cubicBezTo>
                  <a:cubicBezTo>
                    <a:pt x="3976" y="234"/>
                    <a:pt x="3964" y="228"/>
                    <a:pt x="3951" y="222"/>
                  </a:cubicBezTo>
                  <a:cubicBezTo>
                    <a:pt x="3939" y="216"/>
                    <a:pt x="3927" y="211"/>
                    <a:pt x="3914" y="206"/>
                  </a:cubicBezTo>
                  <a:cubicBezTo>
                    <a:pt x="3889" y="195"/>
                    <a:pt x="3863" y="186"/>
                    <a:pt x="3837" y="178"/>
                  </a:cubicBezTo>
                  <a:cubicBezTo>
                    <a:pt x="3811" y="170"/>
                    <a:pt x="3785" y="163"/>
                    <a:pt x="3758" y="156"/>
                  </a:cubicBezTo>
                  <a:cubicBezTo>
                    <a:pt x="3705" y="142"/>
                    <a:pt x="3652" y="130"/>
                    <a:pt x="3598" y="124"/>
                  </a:cubicBezTo>
                  <a:cubicBezTo>
                    <a:pt x="3544" y="117"/>
                    <a:pt x="3489" y="116"/>
                    <a:pt x="3435" y="124"/>
                  </a:cubicBezTo>
                  <a:cubicBezTo>
                    <a:pt x="3408" y="128"/>
                    <a:pt x="3381" y="135"/>
                    <a:pt x="3356" y="144"/>
                  </a:cubicBezTo>
                  <a:cubicBezTo>
                    <a:pt x="3330" y="153"/>
                    <a:pt x="3305" y="164"/>
                    <a:pt x="3281" y="177"/>
                  </a:cubicBezTo>
                  <a:cubicBezTo>
                    <a:pt x="3232" y="202"/>
                    <a:pt x="3187" y="232"/>
                    <a:pt x="3141" y="261"/>
                  </a:cubicBezTo>
                  <a:cubicBezTo>
                    <a:pt x="3094" y="290"/>
                    <a:pt x="3046" y="317"/>
                    <a:pt x="2997" y="341"/>
                  </a:cubicBezTo>
                  <a:cubicBezTo>
                    <a:pt x="2948" y="365"/>
                    <a:pt x="2898" y="387"/>
                    <a:pt x="2846" y="403"/>
                  </a:cubicBezTo>
                  <a:cubicBezTo>
                    <a:pt x="2794" y="420"/>
                    <a:pt x="2739" y="431"/>
                    <a:pt x="2685" y="434"/>
                  </a:cubicBezTo>
                  <a:cubicBezTo>
                    <a:pt x="2678" y="435"/>
                    <a:pt x="2671" y="435"/>
                    <a:pt x="2664" y="435"/>
                  </a:cubicBezTo>
                  <a:cubicBezTo>
                    <a:pt x="2657" y="435"/>
                    <a:pt x="2651" y="436"/>
                    <a:pt x="2644" y="436"/>
                  </a:cubicBezTo>
                  <a:cubicBezTo>
                    <a:pt x="2623" y="435"/>
                    <a:pt x="2623" y="435"/>
                    <a:pt x="2623" y="435"/>
                  </a:cubicBezTo>
                  <a:cubicBezTo>
                    <a:pt x="2620" y="435"/>
                    <a:pt x="2616" y="435"/>
                    <a:pt x="2613" y="435"/>
                  </a:cubicBezTo>
                  <a:cubicBezTo>
                    <a:pt x="2603" y="434"/>
                    <a:pt x="2603" y="434"/>
                    <a:pt x="2603" y="434"/>
                  </a:cubicBezTo>
                  <a:cubicBezTo>
                    <a:pt x="2582" y="432"/>
                    <a:pt x="2582" y="432"/>
                    <a:pt x="2582" y="432"/>
                  </a:cubicBezTo>
                  <a:cubicBezTo>
                    <a:pt x="2562" y="430"/>
                    <a:pt x="2562" y="430"/>
                    <a:pt x="2562" y="430"/>
                  </a:cubicBezTo>
                  <a:cubicBezTo>
                    <a:pt x="2552" y="428"/>
                    <a:pt x="2552" y="428"/>
                    <a:pt x="2552" y="428"/>
                  </a:cubicBezTo>
                  <a:cubicBezTo>
                    <a:pt x="2548" y="428"/>
                    <a:pt x="2545" y="427"/>
                    <a:pt x="2541" y="427"/>
                  </a:cubicBezTo>
                  <a:cubicBezTo>
                    <a:pt x="2521" y="423"/>
                    <a:pt x="2521" y="423"/>
                    <a:pt x="2521" y="423"/>
                  </a:cubicBezTo>
                  <a:cubicBezTo>
                    <a:pt x="2494" y="417"/>
                    <a:pt x="2468" y="410"/>
                    <a:pt x="2442" y="400"/>
                  </a:cubicBezTo>
                  <a:cubicBezTo>
                    <a:pt x="2429" y="396"/>
                    <a:pt x="2417" y="390"/>
                    <a:pt x="2404" y="384"/>
                  </a:cubicBezTo>
                  <a:cubicBezTo>
                    <a:pt x="2401" y="383"/>
                    <a:pt x="2398" y="381"/>
                    <a:pt x="2395" y="380"/>
                  </a:cubicBezTo>
                  <a:cubicBezTo>
                    <a:pt x="2386" y="375"/>
                    <a:pt x="2386" y="375"/>
                    <a:pt x="2386" y="375"/>
                  </a:cubicBezTo>
                  <a:cubicBezTo>
                    <a:pt x="2380" y="372"/>
                    <a:pt x="2374" y="369"/>
                    <a:pt x="2368" y="365"/>
                  </a:cubicBezTo>
                  <a:cubicBezTo>
                    <a:pt x="2350" y="355"/>
                    <a:pt x="2350" y="355"/>
                    <a:pt x="2350" y="355"/>
                  </a:cubicBezTo>
                  <a:cubicBezTo>
                    <a:pt x="2344" y="351"/>
                    <a:pt x="2339" y="347"/>
                    <a:pt x="2333" y="343"/>
                  </a:cubicBezTo>
                  <a:cubicBezTo>
                    <a:pt x="2322" y="336"/>
                    <a:pt x="2311" y="327"/>
                    <a:pt x="2301" y="318"/>
                  </a:cubicBezTo>
                  <a:cubicBezTo>
                    <a:pt x="2280" y="300"/>
                    <a:pt x="2260" y="281"/>
                    <a:pt x="2241" y="261"/>
                  </a:cubicBezTo>
                  <a:cubicBezTo>
                    <a:pt x="2203" y="222"/>
                    <a:pt x="2168" y="180"/>
                    <a:pt x="2132" y="139"/>
                  </a:cubicBezTo>
                  <a:cubicBezTo>
                    <a:pt x="2113" y="119"/>
                    <a:pt x="2095" y="98"/>
                    <a:pt x="2076" y="79"/>
                  </a:cubicBezTo>
                  <a:cubicBezTo>
                    <a:pt x="2066" y="70"/>
                    <a:pt x="2056" y="61"/>
                    <a:pt x="2045" y="52"/>
                  </a:cubicBezTo>
                  <a:cubicBezTo>
                    <a:pt x="2035" y="44"/>
                    <a:pt x="2024" y="36"/>
                    <a:pt x="2012" y="30"/>
                  </a:cubicBezTo>
                  <a:cubicBezTo>
                    <a:pt x="2006" y="26"/>
                    <a:pt x="2000" y="24"/>
                    <a:pt x="1993" y="21"/>
                  </a:cubicBezTo>
                  <a:cubicBezTo>
                    <a:pt x="1987" y="19"/>
                    <a:pt x="1981" y="16"/>
                    <a:pt x="1974" y="14"/>
                  </a:cubicBezTo>
                  <a:cubicBezTo>
                    <a:pt x="1961" y="11"/>
                    <a:pt x="1948" y="8"/>
                    <a:pt x="1934" y="7"/>
                  </a:cubicBezTo>
                  <a:cubicBezTo>
                    <a:pt x="1907" y="4"/>
                    <a:pt x="1880" y="5"/>
                    <a:pt x="1853" y="10"/>
                  </a:cubicBezTo>
                  <a:cubicBezTo>
                    <a:pt x="1800" y="20"/>
                    <a:pt x="1748" y="40"/>
                    <a:pt x="1700" y="65"/>
                  </a:cubicBezTo>
                  <a:cubicBezTo>
                    <a:pt x="1651" y="90"/>
                    <a:pt x="1606" y="120"/>
                    <a:pt x="1561" y="151"/>
                  </a:cubicBezTo>
                  <a:cubicBezTo>
                    <a:pt x="1493" y="197"/>
                    <a:pt x="1493" y="197"/>
                    <a:pt x="1493" y="197"/>
                  </a:cubicBezTo>
                  <a:cubicBezTo>
                    <a:pt x="1471" y="212"/>
                    <a:pt x="1447" y="227"/>
                    <a:pt x="1424" y="241"/>
                  </a:cubicBezTo>
                  <a:cubicBezTo>
                    <a:pt x="1377" y="269"/>
                    <a:pt x="1328" y="294"/>
                    <a:pt x="1279" y="317"/>
                  </a:cubicBezTo>
                  <a:cubicBezTo>
                    <a:pt x="1229" y="340"/>
                    <a:pt x="1179" y="361"/>
                    <a:pt x="1127" y="380"/>
                  </a:cubicBezTo>
                  <a:cubicBezTo>
                    <a:pt x="1089" y="394"/>
                    <a:pt x="1089" y="394"/>
                    <a:pt x="1089" y="394"/>
                  </a:cubicBezTo>
                  <a:cubicBezTo>
                    <a:pt x="1076" y="399"/>
                    <a:pt x="1063" y="403"/>
                    <a:pt x="1050" y="408"/>
                  </a:cubicBezTo>
                  <a:cubicBezTo>
                    <a:pt x="1037" y="412"/>
                    <a:pt x="1024" y="416"/>
                    <a:pt x="1011" y="421"/>
                  </a:cubicBezTo>
                  <a:cubicBezTo>
                    <a:pt x="972" y="433"/>
                    <a:pt x="972" y="433"/>
                    <a:pt x="972" y="433"/>
                  </a:cubicBezTo>
                  <a:cubicBezTo>
                    <a:pt x="867" y="465"/>
                    <a:pt x="761" y="490"/>
                    <a:pt x="653" y="509"/>
                  </a:cubicBezTo>
                  <a:cubicBezTo>
                    <a:pt x="546" y="529"/>
                    <a:pt x="437" y="541"/>
                    <a:pt x="328" y="547"/>
                  </a:cubicBezTo>
                  <a:cubicBezTo>
                    <a:pt x="219" y="553"/>
                    <a:pt x="109" y="551"/>
                    <a:pt x="0" y="542"/>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10" name="Google Shape;210;p106"/>
            <p:cNvSpPr/>
            <p:nvPr/>
          </p:nvSpPr>
          <p:spPr>
            <a:xfrm>
              <a:off x="13481050" y="2600325"/>
              <a:ext cx="12125325" cy="1219200"/>
            </a:xfrm>
            <a:custGeom>
              <a:rect b="b" l="l" r="r" t="t"/>
              <a:pathLst>
                <a:path extrusionOk="0" h="488" w="4854">
                  <a:moveTo>
                    <a:pt x="0" y="473"/>
                  </a:moveTo>
                  <a:cubicBezTo>
                    <a:pt x="216" y="488"/>
                    <a:pt x="434" y="473"/>
                    <a:pt x="647" y="437"/>
                  </a:cubicBezTo>
                  <a:cubicBezTo>
                    <a:pt x="754" y="419"/>
                    <a:pt x="860" y="396"/>
                    <a:pt x="964" y="367"/>
                  </a:cubicBezTo>
                  <a:cubicBezTo>
                    <a:pt x="1069" y="339"/>
                    <a:pt x="1172" y="306"/>
                    <a:pt x="1272" y="265"/>
                  </a:cubicBezTo>
                  <a:cubicBezTo>
                    <a:pt x="1323" y="245"/>
                    <a:pt x="1372" y="222"/>
                    <a:pt x="1420" y="197"/>
                  </a:cubicBezTo>
                  <a:cubicBezTo>
                    <a:pt x="1444" y="184"/>
                    <a:pt x="1467" y="170"/>
                    <a:pt x="1490" y="157"/>
                  </a:cubicBezTo>
                  <a:cubicBezTo>
                    <a:pt x="1560" y="115"/>
                    <a:pt x="1560" y="115"/>
                    <a:pt x="1560" y="115"/>
                  </a:cubicBezTo>
                  <a:cubicBezTo>
                    <a:pt x="1607" y="88"/>
                    <a:pt x="1655" y="62"/>
                    <a:pt x="1705" y="41"/>
                  </a:cubicBezTo>
                  <a:cubicBezTo>
                    <a:pt x="1730" y="31"/>
                    <a:pt x="1756" y="22"/>
                    <a:pt x="1782" y="15"/>
                  </a:cubicBezTo>
                  <a:cubicBezTo>
                    <a:pt x="1808" y="8"/>
                    <a:pt x="1835" y="3"/>
                    <a:pt x="1862" y="1"/>
                  </a:cubicBezTo>
                  <a:cubicBezTo>
                    <a:pt x="1889" y="0"/>
                    <a:pt x="1917" y="1"/>
                    <a:pt x="1943" y="8"/>
                  </a:cubicBezTo>
                  <a:cubicBezTo>
                    <a:pt x="1957" y="11"/>
                    <a:pt x="1970" y="16"/>
                    <a:pt x="1982" y="21"/>
                  </a:cubicBezTo>
                  <a:cubicBezTo>
                    <a:pt x="1994" y="27"/>
                    <a:pt x="2006" y="34"/>
                    <a:pt x="2017" y="42"/>
                  </a:cubicBezTo>
                  <a:cubicBezTo>
                    <a:pt x="2040" y="57"/>
                    <a:pt x="2060" y="75"/>
                    <a:pt x="2080" y="94"/>
                  </a:cubicBezTo>
                  <a:cubicBezTo>
                    <a:pt x="2100" y="113"/>
                    <a:pt x="2119" y="132"/>
                    <a:pt x="2138" y="151"/>
                  </a:cubicBezTo>
                  <a:cubicBezTo>
                    <a:pt x="2177" y="189"/>
                    <a:pt x="2215" y="227"/>
                    <a:pt x="2257" y="261"/>
                  </a:cubicBezTo>
                  <a:cubicBezTo>
                    <a:pt x="2268" y="269"/>
                    <a:pt x="2278" y="278"/>
                    <a:pt x="2289" y="285"/>
                  </a:cubicBezTo>
                  <a:cubicBezTo>
                    <a:pt x="2306" y="297"/>
                    <a:pt x="2306" y="297"/>
                    <a:pt x="2306" y="297"/>
                  </a:cubicBezTo>
                  <a:cubicBezTo>
                    <a:pt x="2312" y="301"/>
                    <a:pt x="2317" y="304"/>
                    <a:pt x="2323" y="308"/>
                  </a:cubicBezTo>
                  <a:cubicBezTo>
                    <a:pt x="2326" y="309"/>
                    <a:pt x="2329" y="311"/>
                    <a:pt x="2332" y="313"/>
                  </a:cubicBezTo>
                  <a:cubicBezTo>
                    <a:pt x="2341" y="317"/>
                    <a:pt x="2341" y="317"/>
                    <a:pt x="2341" y="317"/>
                  </a:cubicBezTo>
                  <a:cubicBezTo>
                    <a:pt x="2347" y="320"/>
                    <a:pt x="2353" y="324"/>
                    <a:pt x="2359" y="327"/>
                  </a:cubicBezTo>
                  <a:cubicBezTo>
                    <a:pt x="2371" y="332"/>
                    <a:pt x="2383" y="338"/>
                    <a:pt x="2396" y="342"/>
                  </a:cubicBezTo>
                  <a:cubicBezTo>
                    <a:pt x="2421" y="352"/>
                    <a:pt x="2447" y="360"/>
                    <a:pt x="2474" y="366"/>
                  </a:cubicBezTo>
                  <a:cubicBezTo>
                    <a:pt x="2487" y="368"/>
                    <a:pt x="2500" y="371"/>
                    <a:pt x="2513" y="373"/>
                  </a:cubicBezTo>
                  <a:cubicBezTo>
                    <a:pt x="2520" y="374"/>
                    <a:pt x="2527" y="375"/>
                    <a:pt x="2533" y="376"/>
                  </a:cubicBezTo>
                  <a:cubicBezTo>
                    <a:pt x="2554" y="378"/>
                    <a:pt x="2554" y="378"/>
                    <a:pt x="2554" y="378"/>
                  </a:cubicBezTo>
                  <a:cubicBezTo>
                    <a:pt x="2560" y="378"/>
                    <a:pt x="2567" y="379"/>
                    <a:pt x="2574" y="379"/>
                  </a:cubicBezTo>
                  <a:cubicBezTo>
                    <a:pt x="2580" y="379"/>
                    <a:pt x="2587" y="379"/>
                    <a:pt x="2594" y="380"/>
                  </a:cubicBezTo>
                  <a:cubicBezTo>
                    <a:pt x="2614" y="380"/>
                    <a:pt x="2614" y="380"/>
                    <a:pt x="2614" y="380"/>
                  </a:cubicBezTo>
                  <a:cubicBezTo>
                    <a:pt x="2624" y="379"/>
                    <a:pt x="2624" y="379"/>
                    <a:pt x="2624" y="379"/>
                  </a:cubicBezTo>
                  <a:cubicBezTo>
                    <a:pt x="2634" y="379"/>
                    <a:pt x="2634" y="379"/>
                    <a:pt x="2634" y="379"/>
                  </a:cubicBezTo>
                  <a:cubicBezTo>
                    <a:pt x="2655" y="378"/>
                    <a:pt x="2655" y="378"/>
                    <a:pt x="2655" y="378"/>
                  </a:cubicBezTo>
                  <a:cubicBezTo>
                    <a:pt x="2661" y="377"/>
                    <a:pt x="2668" y="376"/>
                    <a:pt x="2675" y="376"/>
                  </a:cubicBezTo>
                  <a:cubicBezTo>
                    <a:pt x="2688" y="374"/>
                    <a:pt x="2702" y="372"/>
                    <a:pt x="2715" y="370"/>
                  </a:cubicBezTo>
                  <a:cubicBezTo>
                    <a:pt x="2722" y="369"/>
                    <a:pt x="2728" y="367"/>
                    <a:pt x="2735" y="366"/>
                  </a:cubicBezTo>
                  <a:cubicBezTo>
                    <a:pt x="2741" y="364"/>
                    <a:pt x="2748" y="363"/>
                    <a:pt x="2754" y="361"/>
                  </a:cubicBezTo>
                  <a:cubicBezTo>
                    <a:pt x="2774" y="356"/>
                    <a:pt x="2774" y="356"/>
                    <a:pt x="2774" y="356"/>
                  </a:cubicBezTo>
                  <a:cubicBezTo>
                    <a:pt x="2794" y="351"/>
                    <a:pt x="2794" y="351"/>
                    <a:pt x="2794" y="351"/>
                  </a:cubicBezTo>
                  <a:cubicBezTo>
                    <a:pt x="2819" y="343"/>
                    <a:pt x="2845" y="334"/>
                    <a:pt x="2870" y="324"/>
                  </a:cubicBezTo>
                  <a:cubicBezTo>
                    <a:pt x="2920" y="303"/>
                    <a:pt x="2969" y="279"/>
                    <a:pt x="3016" y="253"/>
                  </a:cubicBezTo>
                  <a:cubicBezTo>
                    <a:pt x="3040" y="241"/>
                    <a:pt x="3064" y="227"/>
                    <a:pt x="3087" y="213"/>
                  </a:cubicBezTo>
                  <a:cubicBezTo>
                    <a:pt x="3110" y="200"/>
                    <a:pt x="3133" y="185"/>
                    <a:pt x="3156" y="171"/>
                  </a:cubicBezTo>
                  <a:cubicBezTo>
                    <a:pt x="3202" y="142"/>
                    <a:pt x="3248" y="114"/>
                    <a:pt x="3298" y="92"/>
                  </a:cubicBezTo>
                  <a:cubicBezTo>
                    <a:pt x="3323" y="81"/>
                    <a:pt x="3348" y="71"/>
                    <a:pt x="3374" y="64"/>
                  </a:cubicBezTo>
                  <a:cubicBezTo>
                    <a:pt x="3401" y="57"/>
                    <a:pt x="3428" y="53"/>
                    <a:pt x="3455" y="50"/>
                  </a:cubicBezTo>
                  <a:cubicBezTo>
                    <a:pt x="3509" y="45"/>
                    <a:pt x="3563" y="48"/>
                    <a:pt x="3617" y="55"/>
                  </a:cubicBezTo>
                  <a:cubicBezTo>
                    <a:pt x="3671" y="63"/>
                    <a:pt x="3724" y="75"/>
                    <a:pt x="3776" y="88"/>
                  </a:cubicBezTo>
                  <a:cubicBezTo>
                    <a:pt x="3829" y="102"/>
                    <a:pt x="3880" y="120"/>
                    <a:pt x="3929" y="143"/>
                  </a:cubicBezTo>
                  <a:cubicBezTo>
                    <a:pt x="3941" y="149"/>
                    <a:pt x="3953" y="155"/>
                    <a:pt x="3965" y="161"/>
                  </a:cubicBezTo>
                  <a:cubicBezTo>
                    <a:pt x="4001" y="180"/>
                    <a:pt x="4001" y="180"/>
                    <a:pt x="4001" y="180"/>
                  </a:cubicBezTo>
                  <a:cubicBezTo>
                    <a:pt x="4025" y="193"/>
                    <a:pt x="4049" y="205"/>
                    <a:pt x="4073" y="217"/>
                  </a:cubicBezTo>
                  <a:cubicBezTo>
                    <a:pt x="4098" y="230"/>
                    <a:pt x="4122" y="242"/>
                    <a:pt x="4146" y="253"/>
                  </a:cubicBezTo>
                  <a:cubicBezTo>
                    <a:pt x="4171" y="265"/>
                    <a:pt x="4196" y="276"/>
                    <a:pt x="4221" y="286"/>
                  </a:cubicBezTo>
                  <a:cubicBezTo>
                    <a:pt x="4270" y="307"/>
                    <a:pt x="4321" y="326"/>
                    <a:pt x="4373" y="343"/>
                  </a:cubicBezTo>
                  <a:cubicBezTo>
                    <a:pt x="4424" y="359"/>
                    <a:pt x="4477" y="372"/>
                    <a:pt x="4530" y="382"/>
                  </a:cubicBezTo>
                  <a:cubicBezTo>
                    <a:pt x="4637" y="401"/>
                    <a:pt x="4746" y="407"/>
                    <a:pt x="4854" y="390"/>
                  </a:cubicBezTo>
                  <a:cubicBezTo>
                    <a:pt x="4746" y="407"/>
                    <a:pt x="4637" y="402"/>
                    <a:pt x="4530" y="383"/>
                  </a:cubicBezTo>
                  <a:cubicBezTo>
                    <a:pt x="4477" y="373"/>
                    <a:pt x="4424" y="360"/>
                    <a:pt x="4372" y="344"/>
                  </a:cubicBezTo>
                  <a:cubicBezTo>
                    <a:pt x="4321" y="328"/>
                    <a:pt x="4270" y="309"/>
                    <a:pt x="4220" y="288"/>
                  </a:cubicBezTo>
                  <a:cubicBezTo>
                    <a:pt x="4195" y="277"/>
                    <a:pt x="4170" y="267"/>
                    <a:pt x="4145" y="255"/>
                  </a:cubicBezTo>
                  <a:cubicBezTo>
                    <a:pt x="4121" y="244"/>
                    <a:pt x="4097" y="232"/>
                    <a:pt x="4072" y="219"/>
                  </a:cubicBezTo>
                  <a:cubicBezTo>
                    <a:pt x="4048" y="207"/>
                    <a:pt x="4024" y="195"/>
                    <a:pt x="4000" y="182"/>
                  </a:cubicBezTo>
                  <a:cubicBezTo>
                    <a:pt x="3964" y="163"/>
                    <a:pt x="3964" y="163"/>
                    <a:pt x="3964" y="163"/>
                  </a:cubicBezTo>
                  <a:cubicBezTo>
                    <a:pt x="3952" y="157"/>
                    <a:pt x="3940" y="151"/>
                    <a:pt x="3928" y="145"/>
                  </a:cubicBezTo>
                  <a:cubicBezTo>
                    <a:pt x="3879" y="122"/>
                    <a:pt x="3828" y="104"/>
                    <a:pt x="3775" y="91"/>
                  </a:cubicBezTo>
                  <a:cubicBezTo>
                    <a:pt x="3723" y="77"/>
                    <a:pt x="3670" y="65"/>
                    <a:pt x="3617" y="58"/>
                  </a:cubicBezTo>
                  <a:cubicBezTo>
                    <a:pt x="3563" y="50"/>
                    <a:pt x="3509" y="48"/>
                    <a:pt x="3455" y="53"/>
                  </a:cubicBezTo>
                  <a:cubicBezTo>
                    <a:pt x="3428" y="56"/>
                    <a:pt x="3401" y="60"/>
                    <a:pt x="3375" y="67"/>
                  </a:cubicBezTo>
                  <a:cubicBezTo>
                    <a:pt x="3349" y="74"/>
                    <a:pt x="3324" y="83"/>
                    <a:pt x="3299" y="94"/>
                  </a:cubicBezTo>
                  <a:cubicBezTo>
                    <a:pt x="3250" y="116"/>
                    <a:pt x="3203" y="145"/>
                    <a:pt x="3158" y="173"/>
                  </a:cubicBezTo>
                  <a:cubicBezTo>
                    <a:pt x="3135" y="188"/>
                    <a:pt x="3112" y="202"/>
                    <a:pt x="3089" y="216"/>
                  </a:cubicBezTo>
                  <a:cubicBezTo>
                    <a:pt x="3065" y="230"/>
                    <a:pt x="3042" y="244"/>
                    <a:pt x="3018" y="256"/>
                  </a:cubicBezTo>
                  <a:cubicBezTo>
                    <a:pt x="2970" y="282"/>
                    <a:pt x="2922" y="307"/>
                    <a:pt x="2871" y="327"/>
                  </a:cubicBezTo>
                  <a:cubicBezTo>
                    <a:pt x="2821" y="347"/>
                    <a:pt x="2769" y="364"/>
                    <a:pt x="2716" y="373"/>
                  </a:cubicBezTo>
                  <a:cubicBezTo>
                    <a:pt x="2702" y="376"/>
                    <a:pt x="2689" y="378"/>
                    <a:pt x="2675" y="379"/>
                  </a:cubicBezTo>
                  <a:cubicBezTo>
                    <a:pt x="2668" y="380"/>
                    <a:pt x="2662" y="381"/>
                    <a:pt x="2655" y="381"/>
                  </a:cubicBezTo>
                  <a:cubicBezTo>
                    <a:pt x="2635" y="383"/>
                    <a:pt x="2635" y="383"/>
                    <a:pt x="2635" y="383"/>
                  </a:cubicBezTo>
                  <a:cubicBezTo>
                    <a:pt x="2624" y="383"/>
                    <a:pt x="2624" y="383"/>
                    <a:pt x="2624" y="383"/>
                  </a:cubicBezTo>
                  <a:cubicBezTo>
                    <a:pt x="2614" y="383"/>
                    <a:pt x="2614" y="383"/>
                    <a:pt x="2614" y="383"/>
                  </a:cubicBezTo>
                  <a:cubicBezTo>
                    <a:pt x="2594" y="384"/>
                    <a:pt x="2594" y="384"/>
                    <a:pt x="2594" y="384"/>
                  </a:cubicBezTo>
                  <a:cubicBezTo>
                    <a:pt x="2587" y="383"/>
                    <a:pt x="2580" y="383"/>
                    <a:pt x="2574" y="383"/>
                  </a:cubicBezTo>
                  <a:cubicBezTo>
                    <a:pt x="2567" y="382"/>
                    <a:pt x="2560" y="382"/>
                    <a:pt x="2553" y="381"/>
                  </a:cubicBezTo>
                  <a:cubicBezTo>
                    <a:pt x="2533" y="380"/>
                    <a:pt x="2533" y="380"/>
                    <a:pt x="2533" y="380"/>
                  </a:cubicBezTo>
                  <a:cubicBezTo>
                    <a:pt x="2526" y="379"/>
                    <a:pt x="2519" y="378"/>
                    <a:pt x="2513" y="377"/>
                  </a:cubicBezTo>
                  <a:cubicBezTo>
                    <a:pt x="2499" y="375"/>
                    <a:pt x="2486" y="372"/>
                    <a:pt x="2473" y="370"/>
                  </a:cubicBezTo>
                  <a:cubicBezTo>
                    <a:pt x="2446" y="363"/>
                    <a:pt x="2420" y="356"/>
                    <a:pt x="2395" y="346"/>
                  </a:cubicBezTo>
                  <a:cubicBezTo>
                    <a:pt x="2344" y="327"/>
                    <a:pt x="2297" y="298"/>
                    <a:pt x="2255" y="264"/>
                  </a:cubicBezTo>
                  <a:cubicBezTo>
                    <a:pt x="2213" y="229"/>
                    <a:pt x="2174" y="191"/>
                    <a:pt x="2135" y="153"/>
                  </a:cubicBezTo>
                  <a:cubicBezTo>
                    <a:pt x="2116" y="134"/>
                    <a:pt x="2097" y="115"/>
                    <a:pt x="2077" y="97"/>
                  </a:cubicBezTo>
                  <a:cubicBezTo>
                    <a:pt x="2058" y="78"/>
                    <a:pt x="2038" y="60"/>
                    <a:pt x="2015" y="45"/>
                  </a:cubicBezTo>
                  <a:cubicBezTo>
                    <a:pt x="2004" y="37"/>
                    <a:pt x="1993" y="30"/>
                    <a:pt x="1981" y="24"/>
                  </a:cubicBezTo>
                  <a:cubicBezTo>
                    <a:pt x="1968" y="19"/>
                    <a:pt x="1956" y="14"/>
                    <a:pt x="1943" y="11"/>
                  </a:cubicBezTo>
                  <a:cubicBezTo>
                    <a:pt x="1917" y="5"/>
                    <a:pt x="1889" y="3"/>
                    <a:pt x="1862" y="5"/>
                  </a:cubicBezTo>
                  <a:cubicBezTo>
                    <a:pt x="1836" y="6"/>
                    <a:pt x="1809" y="11"/>
                    <a:pt x="1783" y="19"/>
                  </a:cubicBezTo>
                  <a:cubicBezTo>
                    <a:pt x="1757" y="25"/>
                    <a:pt x="1731" y="34"/>
                    <a:pt x="1706" y="44"/>
                  </a:cubicBezTo>
                  <a:cubicBezTo>
                    <a:pt x="1656" y="65"/>
                    <a:pt x="1608" y="91"/>
                    <a:pt x="1562" y="118"/>
                  </a:cubicBezTo>
                  <a:cubicBezTo>
                    <a:pt x="1492" y="159"/>
                    <a:pt x="1492" y="159"/>
                    <a:pt x="1492" y="159"/>
                  </a:cubicBezTo>
                  <a:cubicBezTo>
                    <a:pt x="1468" y="173"/>
                    <a:pt x="1445" y="187"/>
                    <a:pt x="1421" y="199"/>
                  </a:cubicBezTo>
                  <a:cubicBezTo>
                    <a:pt x="1373" y="224"/>
                    <a:pt x="1324" y="247"/>
                    <a:pt x="1273" y="268"/>
                  </a:cubicBezTo>
                  <a:cubicBezTo>
                    <a:pt x="1173" y="308"/>
                    <a:pt x="1070" y="341"/>
                    <a:pt x="965" y="370"/>
                  </a:cubicBezTo>
                  <a:cubicBezTo>
                    <a:pt x="860" y="398"/>
                    <a:pt x="755" y="421"/>
                    <a:pt x="648" y="439"/>
                  </a:cubicBezTo>
                  <a:cubicBezTo>
                    <a:pt x="434" y="474"/>
                    <a:pt x="216" y="488"/>
                    <a:pt x="0" y="473"/>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11" name="Google Shape;211;p106"/>
            <p:cNvSpPr/>
            <p:nvPr/>
          </p:nvSpPr>
          <p:spPr>
            <a:xfrm>
              <a:off x="13479463" y="2689225"/>
              <a:ext cx="12122150" cy="1084263"/>
            </a:xfrm>
            <a:custGeom>
              <a:rect b="b" l="l" r="r" t="t"/>
              <a:pathLst>
                <a:path extrusionOk="0" h="433" w="4853">
                  <a:moveTo>
                    <a:pt x="0" y="427"/>
                  </a:moveTo>
                  <a:cubicBezTo>
                    <a:pt x="107" y="432"/>
                    <a:pt x="215" y="431"/>
                    <a:pt x="322" y="425"/>
                  </a:cubicBezTo>
                  <a:cubicBezTo>
                    <a:pt x="429" y="418"/>
                    <a:pt x="536" y="406"/>
                    <a:pt x="643" y="390"/>
                  </a:cubicBezTo>
                  <a:cubicBezTo>
                    <a:pt x="749" y="374"/>
                    <a:pt x="854" y="353"/>
                    <a:pt x="959" y="328"/>
                  </a:cubicBezTo>
                  <a:cubicBezTo>
                    <a:pt x="979" y="324"/>
                    <a:pt x="979" y="324"/>
                    <a:pt x="979" y="324"/>
                  </a:cubicBezTo>
                  <a:cubicBezTo>
                    <a:pt x="998" y="319"/>
                    <a:pt x="998" y="319"/>
                    <a:pt x="998" y="319"/>
                  </a:cubicBezTo>
                  <a:cubicBezTo>
                    <a:pt x="1037" y="309"/>
                    <a:pt x="1037" y="309"/>
                    <a:pt x="1037" y="309"/>
                  </a:cubicBezTo>
                  <a:cubicBezTo>
                    <a:pt x="1063" y="302"/>
                    <a:pt x="1089" y="295"/>
                    <a:pt x="1115" y="288"/>
                  </a:cubicBezTo>
                  <a:cubicBezTo>
                    <a:pt x="1167" y="273"/>
                    <a:pt x="1218" y="258"/>
                    <a:pt x="1269" y="240"/>
                  </a:cubicBezTo>
                  <a:cubicBezTo>
                    <a:pt x="1320" y="222"/>
                    <a:pt x="1370" y="203"/>
                    <a:pt x="1418" y="180"/>
                  </a:cubicBezTo>
                  <a:cubicBezTo>
                    <a:pt x="1467" y="157"/>
                    <a:pt x="1515" y="133"/>
                    <a:pt x="1563" y="109"/>
                  </a:cubicBezTo>
                  <a:cubicBezTo>
                    <a:pt x="1611" y="85"/>
                    <a:pt x="1661" y="64"/>
                    <a:pt x="1712" y="48"/>
                  </a:cubicBezTo>
                  <a:cubicBezTo>
                    <a:pt x="1738" y="40"/>
                    <a:pt x="1764" y="33"/>
                    <a:pt x="1791" y="28"/>
                  </a:cubicBezTo>
                  <a:cubicBezTo>
                    <a:pt x="1817" y="24"/>
                    <a:pt x="1845" y="22"/>
                    <a:pt x="1872" y="23"/>
                  </a:cubicBezTo>
                  <a:cubicBezTo>
                    <a:pt x="1885" y="24"/>
                    <a:pt x="1899" y="25"/>
                    <a:pt x="1912" y="28"/>
                  </a:cubicBezTo>
                  <a:cubicBezTo>
                    <a:pt x="1925" y="31"/>
                    <a:pt x="1938" y="34"/>
                    <a:pt x="1951" y="39"/>
                  </a:cubicBezTo>
                  <a:cubicBezTo>
                    <a:pt x="1963" y="44"/>
                    <a:pt x="1976" y="50"/>
                    <a:pt x="1987" y="57"/>
                  </a:cubicBezTo>
                  <a:cubicBezTo>
                    <a:pt x="1999" y="64"/>
                    <a:pt x="2010" y="72"/>
                    <a:pt x="2021" y="80"/>
                  </a:cubicBezTo>
                  <a:cubicBezTo>
                    <a:pt x="2043" y="96"/>
                    <a:pt x="2063" y="113"/>
                    <a:pt x="2084" y="131"/>
                  </a:cubicBezTo>
                  <a:cubicBezTo>
                    <a:pt x="2104" y="148"/>
                    <a:pt x="2125" y="165"/>
                    <a:pt x="2145" y="182"/>
                  </a:cubicBezTo>
                  <a:cubicBezTo>
                    <a:pt x="2187" y="217"/>
                    <a:pt x="2229" y="250"/>
                    <a:pt x="2275" y="277"/>
                  </a:cubicBezTo>
                  <a:cubicBezTo>
                    <a:pt x="2284" y="283"/>
                    <a:pt x="2284" y="283"/>
                    <a:pt x="2284" y="283"/>
                  </a:cubicBezTo>
                  <a:cubicBezTo>
                    <a:pt x="2287" y="284"/>
                    <a:pt x="2289" y="286"/>
                    <a:pt x="2292" y="288"/>
                  </a:cubicBezTo>
                  <a:cubicBezTo>
                    <a:pt x="2310" y="297"/>
                    <a:pt x="2310" y="297"/>
                    <a:pt x="2310" y="297"/>
                  </a:cubicBezTo>
                  <a:cubicBezTo>
                    <a:pt x="2316" y="300"/>
                    <a:pt x="2322" y="302"/>
                    <a:pt x="2329" y="305"/>
                  </a:cubicBezTo>
                  <a:cubicBezTo>
                    <a:pt x="2338" y="309"/>
                    <a:pt x="2338" y="309"/>
                    <a:pt x="2338" y="309"/>
                  </a:cubicBezTo>
                  <a:cubicBezTo>
                    <a:pt x="2341" y="310"/>
                    <a:pt x="2344" y="311"/>
                    <a:pt x="2347" y="313"/>
                  </a:cubicBezTo>
                  <a:cubicBezTo>
                    <a:pt x="2366" y="320"/>
                    <a:pt x="2366" y="320"/>
                    <a:pt x="2366" y="320"/>
                  </a:cubicBezTo>
                  <a:cubicBezTo>
                    <a:pt x="2385" y="326"/>
                    <a:pt x="2385" y="326"/>
                    <a:pt x="2385" y="326"/>
                  </a:cubicBezTo>
                  <a:cubicBezTo>
                    <a:pt x="2391" y="328"/>
                    <a:pt x="2398" y="330"/>
                    <a:pt x="2404" y="331"/>
                  </a:cubicBezTo>
                  <a:cubicBezTo>
                    <a:pt x="2411" y="333"/>
                    <a:pt x="2417" y="335"/>
                    <a:pt x="2424" y="336"/>
                  </a:cubicBezTo>
                  <a:cubicBezTo>
                    <a:pt x="2476" y="348"/>
                    <a:pt x="2530" y="353"/>
                    <a:pt x="2583" y="351"/>
                  </a:cubicBezTo>
                  <a:cubicBezTo>
                    <a:pt x="2590" y="350"/>
                    <a:pt x="2597" y="350"/>
                    <a:pt x="2604" y="350"/>
                  </a:cubicBezTo>
                  <a:cubicBezTo>
                    <a:pt x="2624" y="348"/>
                    <a:pt x="2624" y="348"/>
                    <a:pt x="2624" y="348"/>
                  </a:cubicBezTo>
                  <a:cubicBezTo>
                    <a:pt x="2634" y="347"/>
                    <a:pt x="2634" y="347"/>
                    <a:pt x="2634" y="347"/>
                  </a:cubicBezTo>
                  <a:cubicBezTo>
                    <a:pt x="2644" y="346"/>
                    <a:pt x="2644" y="346"/>
                    <a:pt x="2644" y="346"/>
                  </a:cubicBezTo>
                  <a:cubicBezTo>
                    <a:pt x="2663" y="343"/>
                    <a:pt x="2663" y="343"/>
                    <a:pt x="2663" y="343"/>
                  </a:cubicBezTo>
                  <a:cubicBezTo>
                    <a:pt x="2670" y="342"/>
                    <a:pt x="2677" y="340"/>
                    <a:pt x="2683" y="339"/>
                  </a:cubicBezTo>
                  <a:cubicBezTo>
                    <a:pt x="2690" y="338"/>
                    <a:pt x="2696" y="337"/>
                    <a:pt x="2703" y="335"/>
                  </a:cubicBezTo>
                  <a:cubicBezTo>
                    <a:pt x="2722" y="330"/>
                    <a:pt x="2722" y="330"/>
                    <a:pt x="2722" y="330"/>
                  </a:cubicBezTo>
                  <a:cubicBezTo>
                    <a:pt x="2729" y="329"/>
                    <a:pt x="2735" y="327"/>
                    <a:pt x="2742" y="325"/>
                  </a:cubicBezTo>
                  <a:cubicBezTo>
                    <a:pt x="2793" y="310"/>
                    <a:pt x="2843" y="290"/>
                    <a:pt x="2892" y="267"/>
                  </a:cubicBezTo>
                  <a:cubicBezTo>
                    <a:pt x="2940" y="244"/>
                    <a:pt x="2987" y="218"/>
                    <a:pt x="3034" y="191"/>
                  </a:cubicBezTo>
                  <a:cubicBezTo>
                    <a:pt x="3081" y="164"/>
                    <a:pt x="3126" y="135"/>
                    <a:pt x="3172" y="107"/>
                  </a:cubicBezTo>
                  <a:cubicBezTo>
                    <a:pt x="3218" y="80"/>
                    <a:pt x="3265" y="54"/>
                    <a:pt x="3316" y="35"/>
                  </a:cubicBezTo>
                  <a:cubicBezTo>
                    <a:pt x="3367" y="16"/>
                    <a:pt x="3420" y="6"/>
                    <a:pt x="3474" y="3"/>
                  </a:cubicBezTo>
                  <a:cubicBezTo>
                    <a:pt x="3528" y="0"/>
                    <a:pt x="3582" y="4"/>
                    <a:pt x="3635" y="12"/>
                  </a:cubicBezTo>
                  <a:cubicBezTo>
                    <a:pt x="3688" y="20"/>
                    <a:pt x="3741" y="31"/>
                    <a:pt x="3793" y="46"/>
                  </a:cubicBezTo>
                  <a:cubicBezTo>
                    <a:pt x="3844" y="61"/>
                    <a:pt x="3895" y="80"/>
                    <a:pt x="3942" y="106"/>
                  </a:cubicBezTo>
                  <a:cubicBezTo>
                    <a:pt x="3989" y="132"/>
                    <a:pt x="4036" y="159"/>
                    <a:pt x="4083" y="185"/>
                  </a:cubicBezTo>
                  <a:cubicBezTo>
                    <a:pt x="4107" y="198"/>
                    <a:pt x="4130" y="210"/>
                    <a:pt x="4154" y="222"/>
                  </a:cubicBezTo>
                  <a:cubicBezTo>
                    <a:pt x="4178" y="234"/>
                    <a:pt x="4203" y="246"/>
                    <a:pt x="4227" y="257"/>
                  </a:cubicBezTo>
                  <a:cubicBezTo>
                    <a:pt x="4276" y="279"/>
                    <a:pt x="4326" y="300"/>
                    <a:pt x="4376" y="317"/>
                  </a:cubicBezTo>
                  <a:cubicBezTo>
                    <a:pt x="4427" y="334"/>
                    <a:pt x="4479" y="348"/>
                    <a:pt x="4532" y="359"/>
                  </a:cubicBezTo>
                  <a:cubicBezTo>
                    <a:pt x="4637" y="379"/>
                    <a:pt x="4746" y="385"/>
                    <a:pt x="4853" y="368"/>
                  </a:cubicBezTo>
                  <a:cubicBezTo>
                    <a:pt x="4747" y="385"/>
                    <a:pt x="4637" y="380"/>
                    <a:pt x="4532" y="360"/>
                  </a:cubicBezTo>
                  <a:cubicBezTo>
                    <a:pt x="4479" y="349"/>
                    <a:pt x="4427" y="336"/>
                    <a:pt x="4376" y="318"/>
                  </a:cubicBezTo>
                  <a:cubicBezTo>
                    <a:pt x="4325" y="301"/>
                    <a:pt x="4275" y="281"/>
                    <a:pt x="4226" y="259"/>
                  </a:cubicBezTo>
                  <a:cubicBezTo>
                    <a:pt x="4202" y="248"/>
                    <a:pt x="4177" y="236"/>
                    <a:pt x="4153" y="224"/>
                  </a:cubicBezTo>
                  <a:cubicBezTo>
                    <a:pt x="4129" y="212"/>
                    <a:pt x="4105" y="200"/>
                    <a:pt x="4082" y="187"/>
                  </a:cubicBezTo>
                  <a:cubicBezTo>
                    <a:pt x="4035" y="161"/>
                    <a:pt x="3988" y="134"/>
                    <a:pt x="3941" y="108"/>
                  </a:cubicBezTo>
                  <a:cubicBezTo>
                    <a:pt x="3894" y="83"/>
                    <a:pt x="3843" y="63"/>
                    <a:pt x="3792" y="48"/>
                  </a:cubicBezTo>
                  <a:cubicBezTo>
                    <a:pt x="3740" y="34"/>
                    <a:pt x="3688" y="22"/>
                    <a:pt x="3634" y="14"/>
                  </a:cubicBezTo>
                  <a:cubicBezTo>
                    <a:pt x="3581" y="7"/>
                    <a:pt x="3528" y="3"/>
                    <a:pt x="3474" y="6"/>
                  </a:cubicBezTo>
                  <a:cubicBezTo>
                    <a:pt x="3420" y="9"/>
                    <a:pt x="3367" y="19"/>
                    <a:pt x="3317" y="38"/>
                  </a:cubicBezTo>
                  <a:cubicBezTo>
                    <a:pt x="3267" y="57"/>
                    <a:pt x="3219" y="82"/>
                    <a:pt x="3173" y="110"/>
                  </a:cubicBezTo>
                  <a:cubicBezTo>
                    <a:pt x="3127" y="138"/>
                    <a:pt x="3082" y="167"/>
                    <a:pt x="3036" y="194"/>
                  </a:cubicBezTo>
                  <a:cubicBezTo>
                    <a:pt x="2989" y="221"/>
                    <a:pt x="2942" y="247"/>
                    <a:pt x="2893" y="270"/>
                  </a:cubicBezTo>
                  <a:cubicBezTo>
                    <a:pt x="2845" y="293"/>
                    <a:pt x="2795" y="313"/>
                    <a:pt x="2743" y="329"/>
                  </a:cubicBezTo>
                  <a:cubicBezTo>
                    <a:pt x="2736" y="330"/>
                    <a:pt x="2730" y="332"/>
                    <a:pt x="2723" y="334"/>
                  </a:cubicBezTo>
                  <a:cubicBezTo>
                    <a:pt x="2704" y="339"/>
                    <a:pt x="2704" y="339"/>
                    <a:pt x="2704" y="339"/>
                  </a:cubicBezTo>
                  <a:cubicBezTo>
                    <a:pt x="2697" y="340"/>
                    <a:pt x="2691" y="342"/>
                    <a:pt x="2684" y="343"/>
                  </a:cubicBezTo>
                  <a:cubicBezTo>
                    <a:pt x="2677" y="344"/>
                    <a:pt x="2671" y="345"/>
                    <a:pt x="2664" y="347"/>
                  </a:cubicBezTo>
                  <a:cubicBezTo>
                    <a:pt x="2644" y="349"/>
                    <a:pt x="2644" y="349"/>
                    <a:pt x="2644" y="349"/>
                  </a:cubicBezTo>
                  <a:cubicBezTo>
                    <a:pt x="2634" y="351"/>
                    <a:pt x="2634" y="351"/>
                    <a:pt x="2634" y="351"/>
                  </a:cubicBezTo>
                  <a:cubicBezTo>
                    <a:pt x="2624" y="352"/>
                    <a:pt x="2624" y="352"/>
                    <a:pt x="2624" y="352"/>
                  </a:cubicBezTo>
                  <a:cubicBezTo>
                    <a:pt x="2604" y="354"/>
                    <a:pt x="2604" y="354"/>
                    <a:pt x="2604" y="354"/>
                  </a:cubicBezTo>
                  <a:cubicBezTo>
                    <a:pt x="2597" y="354"/>
                    <a:pt x="2590" y="354"/>
                    <a:pt x="2584" y="355"/>
                  </a:cubicBezTo>
                  <a:cubicBezTo>
                    <a:pt x="2530" y="357"/>
                    <a:pt x="2476" y="352"/>
                    <a:pt x="2423" y="340"/>
                  </a:cubicBezTo>
                  <a:cubicBezTo>
                    <a:pt x="2416" y="339"/>
                    <a:pt x="2410" y="337"/>
                    <a:pt x="2403" y="335"/>
                  </a:cubicBezTo>
                  <a:cubicBezTo>
                    <a:pt x="2397" y="333"/>
                    <a:pt x="2390" y="332"/>
                    <a:pt x="2384" y="330"/>
                  </a:cubicBezTo>
                  <a:cubicBezTo>
                    <a:pt x="2365" y="323"/>
                    <a:pt x="2365" y="323"/>
                    <a:pt x="2365" y="323"/>
                  </a:cubicBezTo>
                  <a:cubicBezTo>
                    <a:pt x="2346" y="316"/>
                    <a:pt x="2346" y="316"/>
                    <a:pt x="2346" y="316"/>
                  </a:cubicBezTo>
                  <a:cubicBezTo>
                    <a:pt x="2342" y="315"/>
                    <a:pt x="2339" y="314"/>
                    <a:pt x="2336" y="313"/>
                  </a:cubicBezTo>
                  <a:cubicBezTo>
                    <a:pt x="2327" y="309"/>
                    <a:pt x="2327" y="309"/>
                    <a:pt x="2327" y="309"/>
                  </a:cubicBezTo>
                  <a:cubicBezTo>
                    <a:pt x="2321" y="306"/>
                    <a:pt x="2315" y="303"/>
                    <a:pt x="2309" y="300"/>
                  </a:cubicBezTo>
                  <a:cubicBezTo>
                    <a:pt x="2291" y="291"/>
                    <a:pt x="2291" y="291"/>
                    <a:pt x="2291" y="291"/>
                  </a:cubicBezTo>
                  <a:cubicBezTo>
                    <a:pt x="2288" y="289"/>
                    <a:pt x="2285" y="288"/>
                    <a:pt x="2282" y="286"/>
                  </a:cubicBezTo>
                  <a:cubicBezTo>
                    <a:pt x="2273" y="281"/>
                    <a:pt x="2273" y="281"/>
                    <a:pt x="2273" y="281"/>
                  </a:cubicBezTo>
                  <a:cubicBezTo>
                    <a:pt x="2227" y="253"/>
                    <a:pt x="2184" y="219"/>
                    <a:pt x="2143" y="185"/>
                  </a:cubicBezTo>
                  <a:cubicBezTo>
                    <a:pt x="2122" y="168"/>
                    <a:pt x="2102" y="151"/>
                    <a:pt x="2081" y="133"/>
                  </a:cubicBezTo>
                  <a:cubicBezTo>
                    <a:pt x="2061" y="116"/>
                    <a:pt x="2040" y="99"/>
                    <a:pt x="2019" y="83"/>
                  </a:cubicBezTo>
                  <a:cubicBezTo>
                    <a:pt x="2008" y="75"/>
                    <a:pt x="1997" y="67"/>
                    <a:pt x="1985" y="60"/>
                  </a:cubicBezTo>
                  <a:cubicBezTo>
                    <a:pt x="1974" y="53"/>
                    <a:pt x="1962" y="47"/>
                    <a:pt x="1949" y="43"/>
                  </a:cubicBezTo>
                  <a:cubicBezTo>
                    <a:pt x="1937" y="38"/>
                    <a:pt x="1924" y="34"/>
                    <a:pt x="1911" y="31"/>
                  </a:cubicBezTo>
                  <a:cubicBezTo>
                    <a:pt x="1898" y="29"/>
                    <a:pt x="1885" y="27"/>
                    <a:pt x="1871" y="26"/>
                  </a:cubicBezTo>
                  <a:cubicBezTo>
                    <a:pt x="1845" y="25"/>
                    <a:pt x="1818" y="27"/>
                    <a:pt x="1791" y="32"/>
                  </a:cubicBezTo>
                  <a:cubicBezTo>
                    <a:pt x="1765" y="36"/>
                    <a:pt x="1739" y="43"/>
                    <a:pt x="1713" y="51"/>
                  </a:cubicBezTo>
                  <a:cubicBezTo>
                    <a:pt x="1662" y="67"/>
                    <a:pt x="1613" y="88"/>
                    <a:pt x="1564" y="112"/>
                  </a:cubicBezTo>
                  <a:cubicBezTo>
                    <a:pt x="1516" y="135"/>
                    <a:pt x="1468" y="159"/>
                    <a:pt x="1420" y="183"/>
                  </a:cubicBezTo>
                  <a:cubicBezTo>
                    <a:pt x="1371" y="205"/>
                    <a:pt x="1321" y="225"/>
                    <a:pt x="1270" y="242"/>
                  </a:cubicBezTo>
                  <a:cubicBezTo>
                    <a:pt x="1219" y="260"/>
                    <a:pt x="1167" y="276"/>
                    <a:pt x="1116" y="290"/>
                  </a:cubicBezTo>
                  <a:cubicBezTo>
                    <a:pt x="1090" y="297"/>
                    <a:pt x="1064" y="304"/>
                    <a:pt x="1038" y="311"/>
                  </a:cubicBezTo>
                  <a:cubicBezTo>
                    <a:pt x="999" y="321"/>
                    <a:pt x="999" y="321"/>
                    <a:pt x="999" y="321"/>
                  </a:cubicBezTo>
                  <a:cubicBezTo>
                    <a:pt x="979" y="326"/>
                    <a:pt x="979" y="326"/>
                    <a:pt x="979" y="326"/>
                  </a:cubicBezTo>
                  <a:cubicBezTo>
                    <a:pt x="959" y="330"/>
                    <a:pt x="959" y="330"/>
                    <a:pt x="959" y="330"/>
                  </a:cubicBezTo>
                  <a:cubicBezTo>
                    <a:pt x="855" y="355"/>
                    <a:pt x="749" y="376"/>
                    <a:pt x="643" y="392"/>
                  </a:cubicBezTo>
                  <a:cubicBezTo>
                    <a:pt x="536" y="408"/>
                    <a:pt x="429" y="419"/>
                    <a:pt x="322" y="426"/>
                  </a:cubicBezTo>
                  <a:cubicBezTo>
                    <a:pt x="215" y="432"/>
                    <a:pt x="107" y="433"/>
                    <a:pt x="0" y="427"/>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12" name="Google Shape;212;p106"/>
            <p:cNvSpPr/>
            <p:nvPr/>
          </p:nvSpPr>
          <p:spPr>
            <a:xfrm>
              <a:off x="13474700" y="2667000"/>
              <a:ext cx="12122150" cy="1076325"/>
            </a:xfrm>
            <a:custGeom>
              <a:rect b="b" l="l" r="r" t="t"/>
              <a:pathLst>
                <a:path extrusionOk="0" h="430" w="4853">
                  <a:moveTo>
                    <a:pt x="0" y="426"/>
                  </a:moveTo>
                  <a:cubicBezTo>
                    <a:pt x="107" y="429"/>
                    <a:pt x="214" y="427"/>
                    <a:pt x="321" y="420"/>
                  </a:cubicBezTo>
                  <a:cubicBezTo>
                    <a:pt x="427" y="413"/>
                    <a:pt x="534" y="402"/>
                    <a:pt x="640" y="388"/>
                  </a:cubicBezTo>
                  <a:cubicBezTo>
                    <a:pt x="745" y="373"/>
                    <a:pt x="851" y="355"/>
                    <a:pt x="956" y="335"/>
                  </a:cubicBezTo>
                  <a:cubicBezTo>
                    <a:pt x="1060" y="313"/>
                    <a:pt x="1165" y="291"/>
                    <a:pt x="1268" y="262"/>
                  </a:cubicBezTo>
                  <a:cubicBezTo>
                    <a:pt x="1293" y="255"/>
                    <a:pt x="1319" y="247"/>
                    <a:pt x="1344" y="238"/>
                  </a:cubicBezTo>
                  <a:cubicBezTo>
                    <a:pt x="1357" y="234"/>
                    <a:pt x="1370" y="230"/>
                    <a:pt x="1382" y="225"/>
                  </a:cubicBezTo>
                  <a:cubicBezTo>
                    <a:pt x="1401" y="219"/>
                    <a:pt x="1401" y="219"/>
                    <a:pt x="1401" y="219"/>
                  </a:cubicBezTo>
                  <a:cubicBezTo>
                    <a:pt x="1407" y="216"/>
                    <a:pt x="1413" y="214"/>
                    <a:pt x="1420" y="211"/>
                  </a:cubicBezTo>
                  <a:cubicBezTo>
                    <a:pt x="1494" y="182"/>
                    <a:pt x="1494" y="182"/>
                    <a:pt x="1494" y="182"/>
                  </a:cubicBezTo>
                  <a:cubicBezTo>
                    <a:pt x="1519" y="171"/>
                    <a:pt x="1544" y="161"/>
                    <a:pt x="1568" y="151"/>
                  </a:cubicBezTo>
                  <a:cubicBezTo>
                    <a:pt x="1618" y="132"/>
                    <a:pt x="1669" y="115"/>
                    <a:pt x="1721" y="103"/>
                  </a:cubicBezTo>
                  <a:cubicBezTo>
                    <a:pt x="1748" y="97"/>
                    <a:pt x="1774" y="93"/>
                    <a:pt x="1801" y="91"/>
                  </a:cubicBezTo>
                  <a:cubicBezTo>
                    <a:pt x="1827" y="89"/>
                    <a:pt x="1855" y="89"/>
                    <a:pt x="1881" y="94"/>
                  </a:cubicBezTo>
                  <a:cubicBezTo>
                    <a:pt x="1894" y="96"/>
                    <a:pt x="1907" y="99"/>
                    <a:pt x="1920" y="103"/>
                  </a:cubicBezTo>
                  <a:cubicBezTo>
                    <a:pt x="1933" y="107"/>
                    <a:pt x="1945" y="113"/>
                    <a:pt x="1957" y="119"/>
                  </a:cubicBezTo>
                  <a:cubicBezTo>
                    <a:pt x="1981" y="131"/>
                    <a:pt x="2004" y="145"/>
                    <a:pt x="2026" y="161"/>
                  </a:cubicBezTo>
                  <a:cubicBezTo>
                    <a:pt x="2070" y="191"/>
                    <a:pt x="2113" y="223"/>
                    <a:pt x="2157" y="253"/>
                  </a:cubicBezTo>
                  <a:cubicBezTo>
                    <a:pt x="2179" y="267"/>
                    <a:pt x="2202" y="281"/>
                    <a:pt x="2225" y="295"/>
                  </a:cubicBezTo>
                  <a:cubicBezTo>
                    <a:pt x="2248" y="308"/>
                    <a:pt x="2272" y="319"/>
                    <a:pt x="2297" y="329"/>
                  </a:cubicBezTo>
                  <a:cubicBezTo>
                    <a:pt x="2322" y="339"/>
                    <a:pt x="2347" y="347"/>
                    <a:pt x="2373" y="353"/>
                  </a:cubicBezTo>
                  <a:cubicBezTo>
                    <a:pt x="2380" y="354"/>
                    <a:pt x="2386" y="355"/>
                    <a:pt x="2393" y="357"/>
                  </a:cubicBezTo>
                  <a:cubicBezTo>
                    <a:pt x="2403" y="359"/>
                    <a:pt x="2403" y="359"/>
                    <a:pt x="2403" y="359"/>
                  </a:cubicBezTo>
                  <a:cubicBezTo>
                    <a:pt x="2413" y="360"/>
                    <a:pt x="2413" y="360"/>
                    <a:pt x="2413" y="360"/>
                  </a:cubicBezTo>
                  <a:cubicBezTo>
                    <a:pt x="2432" y="363"/>
                    <a:pt x="2432" y="363"/>
                    <a:pt x="2432" y="363"/>
                  </a:cubicBezTo>
                  <a:cubicBezTo>
                    <a:pt x="2452" y="365"/>
                    <a:pt x="2452" y="365"/>
                    <a:pt x="2452" y="365"/>
                  </a:cubicBezTo>
                  <a:cubicBezTo>
                    <a:pt x="2455" y="366"/>
                    <a:pt x="2459" y="366"/>
                    <a:pt x="2462" y="366"/>
                  </a:cubicBezTo>
                  <a:cubicBezTo>
                    <a:pt x="2472" y="367"/>
                    <a:pt x="2472" y="367"/>
                    <a:pt x="2472" y="367"/>
                  </a:cubicBezTo>
                  <a:cubicBezTo>
                    <a:pt x="2479" y="367"/>
                    <a:pt x="2485" y="368"/>
                    <a:pt x="2492" y="368"/>
                  </a:cubicBezTo>
                  <a:cubicBezTo>
                    <a:pt x="2505" y="368"/>
                    <a:pt x="2519" y="369"/>
                    <a:pt x="2532" y="368"/>
                  </a:cubicBezTo>
                  <a:cubicBezTo>
                    <a:pt x="2539" y="368"/>
                    <a:pt x="2545" y="368"/>
                    <a:pt x="2552" y="368"/>
                  </a:cubicBezTo>
                  <a:cubicBezTo>
                    <a:pt x="2572" y="366"/>
                    <a:pt x="2572" y="366"/>
                    <a:pt x="2572" y="366"/>
                  </a:cubicBezTo>
                  <a:cubicBezTo>
                    <a:pt x="2575" y="366"/>
                    <a:pt x="2579" y="366"/>
                    <a:pt x="2582" y="365"/>
                  </a:cubicBezTo>
                  <a:cubicBezTo>
                    <a:pt x="2592" y="364"/>
                    <a:pt x="2592" y="364"/>
                    <a:pt x="2592" y="364"/>
                  </a:cubicBezTo>
                  <a:cubicBezTo>
                    <a:pt x="2612" y="361"/>
                    <a:pt x="2612" y="361"/>
                    <a:pt x="2612" y="361"/>
                  </a:cubicBezTo>
                  <a:cubicBezTo>
                    <a:pt x="2664" y="354"/>
                    <a:pt x="2716" y="339"/>
                    <a:pt x="2766" y="320"/>
                  </a:cubicBezTo>
                  <a:cubicBezTo>
                    <a:pt x="2815" y="301"/>
                    <a:pt x="2864" y="278"/>
                    <a:pt x="2911" y="253"/>
                  </a:cubicBezTo>
                  <a:cubicBezTo>
                    <a:pt x="2934" y="240"/>
                    <a:pt x="2958" y="227"/>
                    <a:pt x="2981" y="214"/>
                  </a:cubicBezTo>
                  <a:cubicBezTo>
                    <a:pt x="3004" y="201"/>
                    <a:pt x="3027" y="188"/>
                    <a:pt x="3050" y="174"/>
                  </a:cubicBezTo>
                  <a:cubicBezTo>
                    <a:pt x="3096" y="146"/>
                    <a:pt x="3141" y="117"/>
                    <a:pt x="3187" y="91"/>
                  </a:cubicBezTo>
                  <a:cubicBezTo>
                    <a:pt x="3211" y="78"/>
                    <a:pt x="3235" y="65"/>
                    <a:pt x="3259" y="55"/>
                  </a:cubicBezTo>
                  <a:cubicBezTo>
                    <a:pt x="3283" y="43"/>
                    <a:pt x="3309" y="34"/>
                    <a:pt x="3334" y="26"/>
                  </a:cubicBezTo>
                  <a:cubicBezTo>
                    <a:pt x="3386" y="11"/>
                    <a:pt x="3439" y="3"/>
                    <a:pt x="3493" y="1"/>
                  </a:cubicBezTo>
                  <a:cubicBezTo>
                    <a:pt x="3546" y="0"/>
                    <a:pt x="3600" y="5"/>
                    <a:pt x="3653" y="13"/>
                  </a:cubicBezTo>
                  <a:cubicBezTo>
                    <a:pt x="3679" y="17"/>
                    <a:pt x="3705" y="22"/>
                    <a:pt x="3731" y="28"/>
                  </a:cubicBezTo>
                  <a:cubicBezTo>
                    <a:pt x="3757" y="34"/>
                    <a:pt x="3783" y="41"/>
                    <a:pt x="3809" y="49"/>
                  </a:cubicBezTo>
                  <a:cubicBezTo>
                    <a:pt x="3860" y="66"/>
                    <a:pt x="3909" y="88"/>
                    <a:pt x="3954" y="116"/>
                  </a:cubicBezTo>
                  <a:cubicBezTo>
                    <a:pt x="4000" y="143"/>
                    <a:pt x="4046" y="171"/>
                    <a:pt x="4092" y="198"/>
                  </a:cubicBezTo>
                  <a:cubicBezTo>
                    <a:pt x="4138" y="225"/>
                    <a:pt x="4185" y="250"/>
                    <a:pt x="4233" y="274"/>
                  </a:cubicBezTo>
                  <a:cubicBezTo>
                    <a:pt x="4281" y="297"/>
                    <a:pt x="4330" y="319"/>
                    <a:pt x="4381" y="337"/>
                  </a:cubicBezTo>
                  <a:cubicBezTo>
                    <a:pt x="4406" y="346"/>
                    <a:pt x="4431" y="354"/>
                    <a:pt x="4457" y="361"/>
                  </a:cubicBezTo>
                  <a:cubicBezTo>
                    <a:pt x="4482" y="369"/>
                    <a:pt x="4508" y="375"/>
                    <a:pt x="4534" y="381"/>
                  </a:cubicBezTo>
                  <a:cubicBezTo>
                    <a:pt x="4554" y="385"/>
                    <a:pt x="4554" y="385"/>
                    <a:pt x="4554" y="385"/>
                  </a:cubicBezTo>
                  <a:cubicBezTo>
                    <a:pt x="4561" y="386"/>
                    <a:pt x="4567" y="387"/>
                    <a:pt x="4574" y="388"/>
                  </a:cubicBezTo>
                  <a:cubicBezTo>
                    <a:pt x="4587" y="391"/>
                    <a:pt x="4600" y="392"/>
                    <a:pt x="4613" y="394"/>
                  </a:cubicBezTo>
                  <a:cubicBezTo>
                    <a:pt x="4640" y="397"/>
                    <a:pt x="4667" y="400"/>
                    <a:pt x="4693" y="401"/>
                  </a:cubicBezTo>
                  <a:cubicBezTo>
                    <a:pt x="4747" y="403"/>
                    <a:pt x="4800" y="399"/>
                    <a:pt x="4853" y="390"/>
                  </a:cubicBezTo>
                  <a:cubicBezTo>
                    <a:pt x="4800" y="399"/>
                    <a:pt x="4747" y="403"/>
                    <a:pt x="4693" y="401"/>
                  </a:cubicBezTo>
                  <a:cubicBezTo>
                    <a:pt x="4667" y="400"/>
                    <a:pt x="4640" y="398"/>
                    <a:pt x="4613" y="395"/>
                  </a:cubicBezTo>
                  <a:cubicBezTo>
                    <a:pt x="4600" y="393"/>
                    <a:pt x="4587" y="391"/>
                    <a:pt x="4574" y="389"/>
                  </a:cubicBezTo>
                  <a:cubicBezTo>
                    <a:pt x="4567" y="388"/>
                    <a:pt x="4560" y="387"/>
                    <a:pt x="4554" y="386"/>
                  </a:cubicBezTo>
                  <a:cubicBezTo>
                    <a:pt x="4534" y="382"/>
                    <a:pt x="4534" y="382"/>
                    <a:pt x="4534" y="382"/>
                  </a:cubicBezTo>
                  <a:cubicBezTo>
                    <a:pt x="4508" y="376"/>
                    <a:pt x="4482" y="370"/>
                    <a:pt x="4456" y="363"/>
                  </a:cubicBezTo>
                  <a:cubicBezTo>
                    <a:pt x="4431" y="355"/>
                    <a:pt x="4405" y="347"/>
                    <a:pt x="4380" y="338"/>
                  </a:cubicBezTo>
                  <a:cubicBezTo>
                    <a:pt x="4330" y="320"/>
                    <a:pt x="4281" y="299"/>
                    <a:pt x="4233" y="275"/>
                  </a:cubicBezTo>
                  <a:cubicBezTo>
                    <a:pt x="4184" y="252"/>
                    <a:pt x="4137" y="227"/>
                    <a:pt x="4091" y="200"/>
                  </a:cubicBezTo>
                  <a:cubicBezTo>
                    <a:pt x="4045" y="173"/>
                    <a:pt x="3999" y="145"/>
                    <a:pt x="3953" y="118"/>
                  </a:cubicBezTo>
                  <a:cubicBezTo>
                    <a:pt x="3908" y="90"/>
                    <a:pt x="3859" y="68"/>
                    <a:pt x="3808" y="52"/>
                  </a:cubicBezTo>
                  <a:cubicBezTo>
                    <a:pt x="3783" y="43"/>
                    <a:pt x="3757" y="37"/>
                    <a:pt x="3731" y="31"/>
                  </a:cubicBezTo>
                  <a:cubicBezTo>
                    <a:pt x="3705" y="25"/>
                    <a:pt x="3678" y="20"/>
                    <a:pt x="3652" y="16"/>
                  </a:cubicBezTo>
                  <a:cubicBezTo>
                    <a:pt x="3599" y="7"/>
                    <a:pt x="3546" y="3"/>
                    <a:pt x="3493" y="4"/>
                  </a:cubicBezTo>
                  <a:cubicBezTo>
                    <a:pt x="3439" y="6"/>
                    <a:pt x="3386" y="14"/>
                    <a:pt x="3335" y="29"/>
                  </a:cubicBezTo>
                  <a:cubicBezTo>
                    <a:pt x="3310" y="37"/>
                    <a:pt x="3285" y="46"/>
                    <a:pt x="3260" y="57"/>
                  </a:cubicBezTo>
                  <a:cubicBezTo>
                    <a:pt x="3236" y="68"/>
                    <a:pt x="3212" y="81"/>
                    <a:pt x="3189" y="94"/>
                  </a:cubicBezTo>
                  <a:cubicBezTo>
                    <a:pt x="3142" y="120"/>
                    <a:pt x="3098" y="149"/>
                    <a:pt x="3052" y="177"/>
                  </a:cubicBezTo>
                  <a:cubicBezTo>
                    <a:pt x="3029" y="191"/>
                    <a:pt x="3006" y="204"/>
                    <a:pt x="2983" y="217"/>
                  </a:cubicBezTo>
                  <a:cubicBezTo>
                    <a:pt x="2960" y="230"/>
                    <a:pt x="2936" y="243"/>
                    <a:pt x="2913" y="256"/>
                  </a:cubicBezTo>
                  <a:cubicBezTo>
                    <a:pt x="2865" y="281"/>
                    <a:pt x="2817" y="304"/>
                    <a:pt x="2767" y="323"/>
                  </a:cubicBezTo>
                  <a:cubicBezTo>
                    <a:pt x="2717" y="343"/>
                    <a:pt x="2665" y="357"/>
                    <a:pt x="2612" y="365"/>
                  </a:cubicBezTo>
                  <a:cubicBezTo>
                    <a:pt x="2592" y="368"/>
                    <a:pt x="2592" y="368"/>
                    <a:pt x="2592" y="368"/>
                  </a:cubicBezTo>
                  <a:cubicBezTo>
                    <a:pt x="2582" y="369"/>
                    <a:pt x="2582" y="369"/>
                    <a:pt x="2582" y="369"/>
                  </a:cubicBezTo>
                  <a:cubicBezTo>
                    <a:pt x="2579" y="369"/>
                    <a:pt x="2576" y="370"/>
                    <a:pt x="2572" y="370"/>
                  </a:cubicBezTo>
                  <a:cubicBezTo>
                    <a:pt x="2552" y="371"/>
                    <a:pt x="2552" y="371"/>
                    <a:pt x="2552" y="371"/>
                  </a:cubicBezTo>
                  <a:cubicBezTo>
                    <a:pt x="2545" y="372"/>
                    <a:pt x="2539" y="372"/>
                    <a:pt x="2532" y="372"/>
                  </a:cubicBezTo>
                  <a:cubicBezTo>
                    <a:pt x="2519" y="373"/>
                    <a:pt x="2505" y="372"/>
                    <a:pt x="2492" y="372"/>
                  </a:cubicBezTo>
                  <a:cubicBezTo>
                    <a:pt x="2485" y="372"/>
                    <a:pt x="2479" y="371"/>
                    <a:pt x="2472" y="371"/>
                  </a:cubicBezTo>
                  <a:cubicBezTo>
                    <a:pt x="2462" y="370"/>
                    <a:pt x="2462" y="370"/>
                    <a:pt x="2462" y="370"/>
                  </a:cubicBezTo>
                  <a:cubicBezTo>
                    <a:pt x="2458" y="370"/>
                    <a:pt x="2455" y="370"/>
                    <a:pt x="2452" y="369"/>
                  </a:cubicBezTo>
                  <a:cubicBezTo>
                    <a:pt x="2432" y="367"/>
                    <a:pt x="2432" y="367"/>
                    <a:pt x="2432" y="367"/>
                  </a:cubicBezTo>
                  <a:cubicBezTo>
                    <a:pt x="2412" y="364"/>
                    <a:pt x="2412" y="364"/>
                    <a:pt x="2412" y="364"/>
                  </a:cubicBezTo>
                  <a:cubicBezTo>
                    <a:pt x="2402" y="363"/>
                    <a:pt x="2402" y="363"/>
                    <a:pt x="2402" y="363"/>
                  </a:cubicBezTo>
                  <a:cubicBezTo>
                    <a:pt x="2392" y="361"/>
                    <a:pt x="2392" y="361"/>
                    <a:pt x="2392" y="361"/>
                  </a:cubicBezTo>
                  <a:cubicBezTo>
                    <a:pt x="2386" y="359"/>
                    <a:pt x="2379" y="358"/>
                    <a:pt x="2372" y="357"/>
                  </a:cubicBezTo>
                  <a:cubicBezTo>
                    <a:pt x="2346" y="350"/>
                    <a:pt x="2321" y="343"/>
                    <a:pt x="2296" y="333"/>
                  </a:cubicBezTo>
                  <a:cubicBezTo>
                    <a:pt x="2271" y="323"/>
                    <a:pt x="2247" y="311"/>
                    <a:pt x="2223" y="298"/>
                  </a:cubicBezTo>
                  <a:cubicBezTo>
                    <a:pt x="2200" y="285"/>
                    <a:pt x="2177" y="270"/>
                    <a:pt x="2155" y="256"/>
                  </a:cubicBezTo>
                  <a:cubicBezTo>
                    <a:pt x="2110" y="226"/>
                    <a:pt x="2067" y="194"/>
                    <a:pt x="2024" y="164"/>
                  </a:cubicBezTo>
                  <a:cubicBezTo>
                    <a:pt x="2002" y="148"/>
                    <a:pt x="1979" y="134"/>
                    <a:pt x="1956" y="122"/>
                  </a:cubicBezTo>
                  <a:cubicBezTo>
                    <a:pt x="1944" y="116"/>
                    <a:pt x="1932" y="110"/>
                    <a:pt x="1919" y="106"/>
                  </a:cubicBezTo>
                  <a:cubicBezTo>
                    <a:pt x="1907" y="102"/>
                    <a:pt x="1894" y="99"/>
                    <a:pt x="1881" y="97"/>
                  </a:cubicBezTo>
                  <a:cubicBezTo>
                    <a:pt x="1854" y="93"/>
                    <a:pt x="1828" y="92"/>
                    <a:pt x="1801" y="94"/>
                  </a:cubicBezTo>
                  <a:cubicBezTo>
                    <a:pt x="1774" y="96"/>
                    <a:pt x="1748" y="101"/>
                    <a:pt x="1722" y="106"/>
                  </a:cubicBezTo>
                  <a:cubicBezTo>
                    <a:pt x="1670" y="118"/>
                    <a:pt x="1619" y="135"/>
                    <a:pt x="1570" y="154"/>
                  </a:cubicBezTo>
                  <a:cubicBezTo>
                    <a:pt x="1545" y="164"/>
                    <a:pt x="1520" y="174"/>
                    <a:pt x="1495" y="184"/>
                  </a:cubicBezTo>
                  <a:cubicBezTo>
                    <a:pt x="1421" y="214"/>
                    <a:pt x="1421" y="214"/>
                    <a:pt x="1421" y="214"/>
                  </a:cubicBezTo>
                  <a:cubicBezTo>
                    <a:pt x="1414" y="216"/>
                    <a:pt x="1408" y="219"/>
                    <a:pt x="1402" y="221"/>
                  </a:cubicBezTo>
                  <a:cubicBezTo>
                    <a:pt x="1383" y="228"/>
                    <a:pt x="1383" y="228"/>
                    <a:pt x="1383" y="228"/>
                  </a:cubicBezTo>
                  <a:cubicBezTo>
                    <a:pt x="1371" y="233"/>
                    <a:pt x="1358" y="237"/>
                    <a:pt x="1345" y="241"/>
                  </a:cubicBezTo>
                  <a:cubicBezTo>
                    <a:pt x="1320" y="249"/>
                    <a:pt x="1294" y="257"/>
                    <a:pt x="1269" y="264"/>
                  </a:cubicBezTo>
                  <a:cubicBezTo>
                    <a:pt x="1166" y="294"/>
                    <a:pt x="1061" y="316"/>
                    <a:pt x="956" y="337"/>
                  </a:cubicBezTo>
                  <a:cubicBezTo>
                    <a:pt x="851" y="357"/>
                    <a:pt x="746" y="375"/>
                    <a:pt x="640" y="390"/>
                  </a:cubicBezTo>
                  <a:cubicBezTo>
                    <a:pt x="534" y="404"/>
                    <a:pt x="428" y="415"/>
                    <a:pt x="321" y="421"/>
                  </a:cubicBezTo>
                  <a:cubicBezTo>
                    <a:pt x="214" y="428"/>
                    <a:pt x="107" y="430"/>
                    <a:pt x="0" y="426"/>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13" name="Google Shape;213;p106"/>
            <p:cNvSpPr/>
            <p:nvPr/>
          </p:nvSpPr>
          <p:spPr>
            <a:xfrm>
              <a:off x="13471525" y="2644775"/>
              <a:ext cx="12118975" cy="1081088"/>
            </a:xfrm>
            <a:custGeom>
              <a:rect b="b" l="l" r="r" t="t"/>
              <a:pathLst>
                <a:path extrusionOk="0" h="432" w="4852">
                  <a:moveTo>
                    <a:pt x="0" y="425"/>
                  </a:moveTo>
                  <a:cubicBezTo>
                    <a:pt x="106" y="426"/>
                    <a:pt x="213" y="423"/>
                    <a:pt x="319" y="416"/>
                  </a:cubicBezTo>
                  <a:cubicBezTo>
                    <a:pt x="425" y="409"/>
                    <a:pt x="531" y="399"/>
                    <a:pt x="637" y="386"/>
                  </a:cubicBezTo>
                  <a:cubicBezTo>
                    <a:pt x="742" y="373"/>
                    <a:pt x="848" y="358"/>
                    <a:pt x="953" y="342"/>
                  </a:cubicBezTo>
                  <a:cubicBezTo>
                    <a:pt x="1058" y="325"/>
                    <a:pt x="1163" y="309"/>
                    <a:pt x="1267" y="286"/>
                  </a:cubicBezTo>
                  <a:cubicBezTo>
                    <a:pt x="1319" y="275"/>
                    <a:pt x="1371" y="262"/>
                    <a:pt x="1421" y="246"/>
                  </a:cubicBezTo>
                  <a:cubicBezTo>
                    <a:pt x="1447" y="238"/>
                    <a:pt x="1472" y="230"/>
                    <a:pt x="1497" y="222"/>
                  </a:cubicBezTo>
                  <a:cubicBezTo>
                    <a:pt x="1523" y="214"/>
                    <a:pt x="1548" y="206"/>
                    <a:pt x="1574" y="198"/>
                  </a:cubicBezTo>
                  <a:cubicBezTo>
                    <a:pt x="1625" y="183"/>
                    <a:pt x="1677" y="170"/>
                    <a:pt x="1729" y="162"/>
                  </a:cubicBezTo>
                  <a:cubicBezTo>
                    <a:pt x="1782" y="154"/>
                    <a:pt x="1836" y="153"/>
                    <a:pt x="1888" y="167"/>
                  </a:cubicBezTo>
                  <a:cubicBezTo>
                    <a:pt x="1901" y="170"/>
                    <a:pt x="1914" y="175"/>
                    <a:pt x="1926" y="180"/>
                  </a:cubicBezTo>
                  <a:cubicBezTo>
                    <a:pt x="1939" y="185"/>
                    <a:pt x="1951" y="191"/>
                    <a:pt x="1962" y="198"/>
                  </a:cubicBezTo>
                  <a:cubicBezTo>
                    <a:pt x="1986" y="210"/>
                    <a:pt x="2009" y="224"/>
                    <a:pt x="2032" y="237"/>
                  </a:cubicBezTo>
                  <a:cubicBezTo>
                    <a:pt x="2077" y="264"/>
                    <a:pt x="2123" y="291"/>
                    <a:pt x="2171" y="315"/>
                  </a:cubicBezTo>
                  <a:cubicBezTo>
                    <a:pt x="2183" y="321"/>
                    <a:pt x="2195" y="327"/>
                    <a:pt x="2207" y="332"/>
                  </a:cubicBezTo>
                  <a:cubicBezTo>
                    <a:pt x="2219" y="338"/>
                    <a:pt x="2231" y="343"/>
                    <a:pt x="2243" y="348"/>
                  </a:cubicBezTo>
                  <a:cubicBezTo>
                    <a:pt x="2268" y="357"/>
                    <a:pt x="2294" y="365"/>
                    <a:pt x="2319" y="371"/>
                  </a:cubicBezTo>
                  <a:cubicBezTo>
                    <a:pt x="2329" y="373"/>
                    <a:pt x="2329" y="373"/>
                    <a:pt x="2329" y="373"/>
                  </a:cubicBezTo>
                  <a:cubicBezTo>
                    <a:pt x="2339" y="375"/>
                    <a:pt x="2339" y="375"/>
                    <a:pt x="2339" y="375"/>
                  </a:cubicBezTo>
                  <a:cubicBezTo>
                    <a:pt x="2345" y="376"/>
                    <a:pt x="2352" y="377"/>
                    <a:pt x="2358" y="379"/>
                  </a:cubicBezTo>
                  <a:cubicBezTo>
                    <a:pt x="2372" y="380"/>
                    <a:pt x="2385" y="383"/>
                    <a:pt x="2398" y="384"/>
                  </a:cubicBezTo>
                  <a:cubicBezTo>
                    <a:pt x="2411" y="385"/>
                    <a:pt x="2424" y="386"/>
                    <a:pt x="2438" y="386"/>
                  </a:cubicBezTo>
                  <a:cubicBezTo>
                    <a:pt x="2444" y="387"/>
                    <a:pt x="2451" y="387"/>
                    <a:pt x="2457" y="387"/>
                  </a:cubicBezTo>
                  <a:cubicBezTo>
                    <a:pt x="2464" y="387"/>
                    <a:pt x="2471" y="387"/>
                    <a:pt x="2477" y="387"/>
                  </a:cubicBezTo>
                  <a:cubicBezTo>
                    <a:pt x="2497" y="386"/>
                    <a:pt x="2497" y="386"/>
                    <a:pt x="2497" y="386"/>
                  </a:cubicBezTo>
                  <a:cubicBezTo>
                    <a:pt x="2504" y="386"/>
                    <a:pt x="2510" y="385"/>
                    <a:pt x="2517" y="385"/>
                  </a:cubicBezTo>
                  <a:cubicBezTo>
                    <a:pt x="2530" y="384"/>
                    <a:pt x="2544" y="382"/>
                    <a:pt x="2557" y="381"/>
                  </a:cubicBezTo>
                  <a:cubicBezTo>
                    <a:pt x="2583" y="377"/>
                    <a:pt x="2609" y="372"/>
                    <a:pt x="2635" y="366"/>
                  </a:cubicBezTo>
                  <a:cubicBezTo>
                    <a:pt x="2660" y="359"/>
                    <a:pt x="2686" y="351"/>
                    <a:pt x="2711" y="342"/>
                  </a:cubicBezTo>
                  <a:cubicBezTo>
                    <a:pt x="2736" y="333"/>
                    <a:pt x="2760" y="322"/>
                    <a:pt x="2784" y="311"/>
                  </a:cubicBezTo>
                  <a:cubicBezTo>
                    <a:pt x="2833" y="289"/>
                    <a:pt x="2880" y="264"/>
                    <a:pt x="2926" y="238"/>
                  </a:cubicBezTo>
                  <a:cubicBezTo>
                    <a:pt x="2972" y="212"/>
                    <a:pt x="3018" y="185"/>
                    <a:pt x="3063" y="157"/>
                  </a:cubicBezTo>
                  <a:cubicBezTo>
                    <a:pt x="3108" y="129"/>
                    <a:pt x="3154" y="101"/>
                    <a:pt x="3201" y="77"/>
                  </a:cubicBezTo>
                  <a:cubicBezTo>
                    <a:pt x="3225" y="65"/>
                    <a:pt x="3249" y="53"/>
                    <a:pt x="3274" y="44"/>
                  </a:cubicBezTo>
                  <a:cubicBezTo>
                    <a:pt x="3280" y="41"/>
                    <a:pt x="3287" y="39"/>
                    <a:pt x="3293" y="37"/>
                  </a:cubicBezTo>
                  <a:cubicBezTo>
                    <a:pt x="3299" y="35"/>
                    <a:pt x="3306" y="33"/>
                    <a:pt x="3312" y="31"/>
                  </a:cubicBezTo>
                  <a:cubicBezTo>
                    <a:pt x="3325" y="26"/>
                    <a:pt x="3337" y="23"/>
                    <a:pt x="3350" y="20"/>
                  </a:cubicBezTo>
                  <a:cubicBezTo>
                    <a:pt x="3402" y="7"/>
                    <a:pt x="3455" y="1"/>
                    <a:pt x="3509" y="0"/>
                  </a:cubicBezTo>
                  <a:cubicBezTo>
                    <a:pt x="3562" y="0"/>
                    <a:pt x="3615" y="5"/>
                    <a:pt x="3668" y="14"/>
                  </a:cubicBezTo>
                  <a:cubicBezTo>
                    <a:pt x="3694" y="18"/>
                    <a:pt x="3720" y="23"/>
                    <a:pt x="3746" y="30"/>
                  </a:cubicBezTo>
                  <a:cubicBezTo>
                    <a:pt x="3772" y="36"/>
                    <a:pt x="3798" y="44"/>
                    <a:pt x="3823" y="53"/>
                  </a:cubicBezTo>
                  <a:cubicBezTo>
                    <a:pt x="3848" y="62"/>
                    <a:pt x="3872" y="73"/>
                    <a:pt x="3896" y="85"/>
                  </a:cubicBezTo>
                  <a:cubicBezTo>
                    <a:pt x="3920" y="97"/>
                    <a:pt x="3942" y="112"/>
                    <a:pt x="3964" y="126"/>
                  </a:cubicBezTo>
                  <a:cubicBezTo>
                    <a:pt x="4009" y="154"/>
                    <a:pt x="4054" y="183"/>
                    <a:pt x="4099" y="211"/>
                  </a:cubicBezTo>
                  <a:cubicBezTo>
                    <a:pt x="4144" y="239"/>
                    <a:pt x="4191" y="266"/>
                    <a:pt x="4238" y="290"/>
                  </a:cubicBezTo>
                  <a:cubicBezTo>
                    <a:pt x="4285" y="315"/>
                    <a:pt x="4333" y="338"/>
                    <a:pt x="4383" y="357"/>
                  </a:cubicBezTo>
                  <a:cubicBezTo>
                    <a:pt x="4432" y="376"/>
                    <a:pt x="4483" y="391"/>
                    <a:pt x="4535" y="403"/>
                  </a:cubicBezTo>
                  <a:cubicBezTo>
                    <a:pt x="4639" y="426"/>
                    <a:pt x="4747" y="432"/>
                    <a:pt x="4852" y="412"/>
                  </a:cubicBezTo>
                  <a:cubicBezTo>
                    <a:pt x="4747" y="432"/>
                    <a:pt x="4639" y="427"/>
                    <a:pt x="4535" y="404"/>
                  </a:cubicBezTo>
                  <a:cubicBezTo>
                    <a:pt x="4483" y="393"/>
                    <a:pt x="4432" y="377"/>
                    <a:pt x="4382" y="358"/>
                  </a:cubicBezTo>
                  <a:cubicBezTo>
                    <a:pt x="4332" y="339"/>
                    <a:pt x="4284" y="317"/>
                    <a:pt x="4237" y="292"/>
                  </a:cubicBezTo>
                  <a:cubicBezTo>
                    <a:pt x="4190" y="268"/>
                    <a:pt x="4143" y="241"/>
                    <a:pt x="4098" y="213"/>
                  </a:cubicBezTo>
                  <a:cubicBezTo>
                    <a:pt x="4053" y="185"/>
                    <a:pt x="4008" y="156"/>
                    <a:pt x="3963" y="128"/>
                  </a:cubicBezTo>
                  <a:cubicBezTo>
                    <a:pt x="3941" y="114"/>
                    <a:pt x="3918" y="99"/>
                    <a:pt x="3895" y="87"/>
                  </a:cubicBezTo>
                  <a:cubicBezTo>
                    <a:pt x="3871" y="75"/>
                    <a:pt x="3847" y="65"/>
                    <a:pt x="3822" y="55"/>
                  </a:cubicBezTo>
                  <a:cubicBezTo>
                    <a:pt x="3797" y="46"/>
                    <a:pt x="3771" y="39"/>
                    <a:pt x="3745" y="32"/>
                  </a:cubicBezTo>
                  <a:cubicBezTo>
                    <a:pt x="3720" y="26"/>
                    <a:pt x="3694" y="21"/>
                    <a:pt x="3667" y="16"/>
                  </a:cubicBezTo>
                  <a:cubicBezTo>
                    <a:pt x="3615" y="7"/>
                    <a:pt x="3562" y="2"/>
                    <a:pt x="3509" y="3"/>
                  </a:cubicBezTo>
                  <a:cubicBezTo>
                    <a:pt x="3456" y="3"/>
                    <a:pt x="3403" y="10"/>
                    <a:pt x="3351" y="23"/>
                  </a:cubicBezTo>
                  <a:cubicBezTo>
                    <a:pt x="3338" y="26"/>
                    <a:pt x="3325" y="29"/>
                    <a:pt x="3313" y="33"/>
                  </a:cubicBezTo>
                  <a:cubicBezTo>
                    <a:pt x="3307" y="35"/>
                    <a:pt x="3300" y="37"/>
                    <a:pt x="3294" y="40"/>
                  </a:cubicBezTo>
                  <a:cubicBezTo>
                    <a:pt x="3288" y="42"/>
                    <a:pt x="3281" y="44"/>
                    <a:pt x="3275" y="47"/>
                  </a:cubicBezTo>
                  <a:cubicBezTo>
                    <a:pt x="3251" y="56"/>
                    <a:pt x="3226" y="68"/>
                    <a:pt x="3203" y="80"/>
                  </a:cubicBezTo>
                  <a:cubicBezTo>
                    <a:pt x="3155" y="104"/>
                    <a:pt x="3110" y="132"/>
                    <a:pt x="3065" y="160"/>
                  </a:cubicBezTo>
                  <a:cubicBezTo>
                    <a:pt x="3020" y="188"/>
                    <a:pt x="2974" y="215"/>
                    <a:pt x="2928" y="241"/>
                  </a:cubicBezTo>
                  <a:cubicBezTo>
                    <a:pt x="2881" y="267"/>
                    <a:pt x="2834" y="293"/>
                    <a:pt x="2786" y="315"/>
                  </a:cubicBezTo>
                  <a:cubicBezTo>
                    <a:pt x="2762" y="326"/>
                    <a:pt x="2737" y="336"/>
                    <a:pt x="2712" y="345"/>
                  </a:cubicBezTo>
                  <a:cubicBezTo>
                    <a:pt x="2687" y="355"/>
                    <a:pt x="2662" y="363"/>
                    <a:pt x="2636" y="369"/>
                  </a:cubicBezTo>
                  <a:cubicBezTo>
                    <a:pt x="2610" y="376"/>
                    <a:pt x="2584" y="381"/>
                    <a:pt x="2557" y="385"/>
                  </a:cubicBezTo>
                  <a:cubicBezTo>
                    <a:pt x="2544" y="386"/>
                    <a:pt x="2531" y="388"/>
                    <a:pt x="2517" y="389"/>
                  </a:cubicBezTo>
                  <a:cubicBezTo>
                    <a:pt x="2511" y="389"/>
                    <a:pt x="2504" y="390"/>
                    <a:pt x="2497" y="390"/>
                  </a:cubicBezTo>
                  <a:cubicBezTo>
                    <a:pt x="2477" y="391"/>
                    <a:pt x="2477" y="391"/>
                    <a:pt x="2477" y="391"/>
                  </a:cubicBezTo>
                  <a:cubicBezTo>
                    <a:pt x="2471" y="391"/>
                    <a:pt x="2464" y="391"/>
                    <a:pt x="2457" y="391"/>
                  </a:cubicBezTo>
                  <a:cubicBezTo>
                    <a:pt x="2451" y="391"/>
                    <a:pt x="2444" y="391"/>
                    <a:pt x="2437" y="390"/>
                  </a:cubicBezTo>
                  <a:cubicBezTo>
                    <a:pt x="2424" y="390"/>
                    <a:pt x="2411" y="389"/>
                    <a:pt x="2398" y="388"/>
                  </a:cubicBezTo>
                  <a:cubicBezTo>
                    <a:pt x="2384" y="386"/>
                    <a:pt x="2371" y="384"/>
                    <a:pt x="2358" y="382"/>
                  </a:cubicBezTo>
                  <a:cubicBezTo>
                    <a:pt x="2351" y="381"/>
                    <a:pt x="2345" y="380"/>
                    <a:pt x="2338" y="379"/>
                  </a:cubicBezTo>
                  <a:cubicBezTo>
                    <a:pt x="2328" y="377"/>
                    <a:pt x="2328" y="377"/>
                    <a:pt x="2328" y="377"/>
                  </a:cubicBezTo>
                  <a:cubicBezTo>
                    <a:pt x="2319" y="375"/>
                    <a:pt x="2319" y="375"/>
                    <a:pt x="2319" y="375"/>
                  </a:cubicBezTo>
                  <a:cubicBezTo>
                    <a:pt x="2293" y="369"/>
                    <a:pt x="2267" y="361"/>
                    <a:pt x="2242" y="351"/>
                  </a:cubicBezTo>
                  <a:cubicBezTo>
                    <a:pt x="2230" y="346"/>
                    <a:pt x="2217" y="341"/>
                    <a:pt x="2205" y="336"/>
                  </a:cubicBezTo>
                  <a:cubicBezTo>
                    <a:pt x="2193" y="330"/>
                    <a:pt x="2181" y="324"/>
                    <a:pt x="2169" y="318"/>
                  </a:cubicBezTo>
                  <a:cubicBezTo>
                    <a:pt x="2122" y="294"/>
                    <a:pt x="2076" y="267"/>
                    <a:pt x="2030" y="240"/>
                  </a:cubicBezTo>
                  <a:cubicBezTo>
                    <a:pt x="2007" y="227"/>
                    <a:pt x="1984" y="213"/>
                    <a:pt x="1961" y="201"/>
                  </a:cubicBezTo>
                  <a:cubicBezTo>
                    <a:pt x="1949" y="194"/>
                    <a:pt x="1937" y="189"/>
                    <a:pt x="1925" y="183"/>
                  </a:cubicBezTo>
                  <a:cubicBezTo>
                    <a:pt x="1913" y="178"/>
                    <a:pt x="1900" y="174"/>
                    <a:pt x="1887" y="170"/>
                  </a:cubicBezTo>
                  <a:cubicBezTo>
                    <a:pt x="1836" y="157"/>
                    <a:pt x="1782" y="157"/>
                    <a:pt x="1730" y="165"/>
                  </a:cubicBezTo>
                  <a:cubicBezTo>
                    <a:pt x="1677" y="173"/>
                    <a:pt x="1625" y="186"/>
                    <a:pt x="1575" y="201"/>
                  </a:cubicBezTo>
                  <a:cubicBezTo>
                    <a:pt x="1549" y="209"/>
                    <a:pt x="1524" y="217"/>
                    <a:pt x="1498" y="225"/>
                  </a:cubicBezTo>
                  <a:cubicBezTo>
                    <a:pt x="1473" y="233"/>
                    <a:pt x="1448" y="241"/>
                    <a:pt x="1422" y="249"/>
                  </a:cubicBezTo>
                  <a:cubicBezTo>
                    <a:pt x="1372" y="265"/>
                    <a:pt x="1320" y="278"/>
                    <a:pt x="1268" y="289"/>
                  </a:cubicBezTo>
                  <a:cubicBezTo>
                    <a:pt x="1164" y="311"/>
                    <a:pt x="1058" y="328"/>
                    <a:pt x="953" y="344"/>
                  </a:cubicBezTo>
                  <a:cubicBezTo>
                    <a:pt x="848" y="361"/>
                    <a:pt x="743" y="375"/>
                    <a:pt x="637" y="388"/>
                  </a:cubicBezTo>
                  <a:cubicBezTo>
                    <a:pt x="531" y="400"/>
                    <a:pt x="425" y="410"/>
                    <a:pt x="319" y="417"/>
                  </a:cubicBezTo>
                  <a:cubicBezTo>
                    <a:pt x="213" y="423"/>
                    <a:pt x="106" y="427"/>
                    <a:pt x="0" y="425"/>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14" name="Google Shape;214;p106"/>
            <p:cNvSpPr/>
            <p:nvPr/>
          </p:nvSpPr>
          <p:spPr>
            <a:xfrm>
              <a:off x="13469938" y="2617788"/>
              <a:ext cx="12115800" cy="1127125"/>
            </a:xfrm>
            <a:custGeom>
              <a:rect b="b" l="l" r="r" t="t"/>
              <a:pathLst>
                <a:path extrusionOk="0" h="451" w="4851">
                  <a:moveTo>
                    <a:pt x="0" y="426"/>
                  </a:moveTo>
                  <a:cubicBezTo>
                    <a:pt x="212" y="424"/>
                    <a:pt x="424" y="407"/>
                    <a:pt x="635" y="386"/>
                  </a:cubicBezTo>
                  <a:cubicBezTo>
                    <a:pt x="741" y="376"/>
                    <a:pt x="846" y="364"/>
                    <a:pt x="952" y="353"/>
                  </a:cubicBezTo>
                  <a:cubicBezTo>
                    <a:pt x="1057" y="341"/>
                    <a:pt x="1163" y="331"/>
                    <a:pt x="1268" y="316"/>
                  </a:cubicBezTo>
                  <a:cubicBezTo>
                    <a:pt x="1294" y="312"/>
                    <a:pt x="1320" y="308"/>
                    <a:pt x="1346" y="303"/>
                  </a:cubicBezTo>
                  <a:cubicBezTo>
                    <a:pt x="1359" y="301"/>
                    <a:pt x="1372" y="298"/>
                    <a:pt x="1385" y="295"/>
                  </a:cubicBezTo>
                  <a:cubicBezTo>
                    <a:pt x="1424" y="287"/>
                    <a:pt x="1424" y="287"/>
                    <a:pt x="1424" y="287"/>
                  </a:cubicBezTo>
                  <a:cubicBezTo>
                    <a:pt x="1450" y="281"/>
                    <a:pt x="1476" y="275"/>
                    <a:pt x="1502" y="269"/>
                  </a:cubicBezTo>
                  <a:cubicBezTo>
                    <a:pt x="1527" y="263"/>
                    <a:pt x="1553" y="256"/>
                    <a:pt x="1579" y="251"/>
                  </a:cubicBezTo>
                  <a:cubicBezTo>
                    <a:pt x="1631" y="240"/>
                    <a:pt x="1684" y="231"/>
                    <a:pt x="1737" y="227"/>
                  </a:cubicBezTo>
                  <a:cubicBezTo>
                    <a:pt x="1790" y="223"/>
                    <a:pt x="1844" y="226"/>
                    <a:pt x="1894" y="244"/>
                  </a:cubicBezTo>
                  <a:cubicBezTo>
                    <a:pt x="1945" y="262"/>
                    <a:pt x="1991" y="288"/>
                    <a:pt x="2040" y="310"/>
                  </a:cubicBezTo>
                  <a:cubicBezTo>
                    <a:pt x="2088" y="332"/>
                    <a:pt x="2136" y="353"/>
                    <a:pt x="2186" y="371"/>
                  </a:cubicBezTo>
                  <a:cubicBezTo>
                    <a:pt x="2211" y="380"/>
                    <a:pt x="2237" y="387"/>
                    <a:pt x="2262" y="393"/>
                  </a:cubicBezTo>
                  <a:cubicBezTo>
                    <a:pt x="2288" y="399"/>
                    <a:pt x="2314" y="403"/>
                    <a:pt x="2341" y="406"/>
                  </a:cubicBezTo>
                  <a:cubicBezTo>
                    <a:pt x="2367" y="408"/>
                    <a:pt x="2394" y="409"/>
                    <a:pt x="2420" y="409"/>
                  </a:cubicBezTo>
                  <a:cubicBezTo>
                    <a:pt x="2427" y="409"/>
                    <a:pt x="2433" y="408"/>
                    <a:pt x="2440" y="408"/>
                  </a:cubicBezTo>
                  <a:cubicBezTo>
                    <a:pt x="2450" y="408"/>
                    <a:pt x="2450" y="408"/>
                    <a:pt x="2450" y="408"/>
                  </a:cubicBezTo>
                  <a:cubicBezTo>
                    <a:pt x="2460" y="407"/>
                    <a:pt x="2460" y="407"/>
                    <a:pt x="2460" y="407"/>
                  </a:cubicBezTo>
                  <a:cubicBezTo>
                    <a:pt x="2479" y="406"/>
                    <a:pt x="2479" y="406"/>
                    <a:pt x="2479" y="406"/>
                  </a:cubicBezTo>
                  <a:cubicBezTo>
                    <a:pt x="2499" y="403"/>
                    <a:pt x="2499" y="403"/>
                    <a:pt x="2499" y="403"/>
                  </a:cubicBezTo>
                  <a:cubicBezTo>
                    <a:pt x="2506" y="403"/>
                    <a:pt x="2512" y="402"/>
                    <a:pt x="2519" y="401"/>
                  </a:cubicBezTo>
                  <a:cubicBezTo>
                    <a:pt x="2525" y="400"/>
                    <a:pt x="2532" y="399"/>
                    <a:pt x="2538" y="397"/>
                  </a:cubicBezTo>
                  <a:cubicBezTo>
                    <a:pt x="2551" y="395"/>
                    <a:pt x="2564" y="393"/>
                    <a:pt x="2577" y="389"/>
                  </a:cubicBezTo>
                  <a:cubicBezTo>
                    <a:pt x="2603" y="384"/>
                    <a:pt x="2628" y="376"/>
                    <a:pt x="2653" y="367"/>
                  </a:cubicBezTo>
                  <a:cubicBezTo>
                    <a:pt x="2703" y="349"/>
                    <a:pt x="2752" y="327"/>
                    <a:pt x="2799" y="303"/>
                  </a:cubicBezTo>
                  <a:cubicBezTo>
                    <a:pt x="2846" y="279"/>
                    <a:pt x="2892" y="252"/>
                    <a:pt x="2938" y="225"/>
                  </a:cubicBezTo>
                  <a:cubicBezTo>
                    <a:pt x="2961" y="212"/>
                    <a:pt x="2983" y="199"/>
                    <a:pt x="3006" y="185"/>
                  </a:cubicBezTo>
                  <a:cubicBezTo>
                    <a:pt x="3074" y="143"/>
                    <a:pt x="3074" y="143"/>
                    <a:pt x="3074" y="143"/>
                  </a:cubicBezTo>
                  <a:cubicBezTo>
                    <a:pt x="3119" y="116"/>
                    <a:pt x="3166" y="89"/>
                    <a:pt x="3214" y="67"/>
                  </a:cubicBezTo>
                  <a:cubicBezTo>
                    <a:pt x="3238" y="56"/>
                    <a:pt x="3263" y="46"/>
                    <a:pt x="3288" y="37"/>
                  </a:cubicBezTo>
                  <a:cubicBezTo>
                    <a:pt x="3313" y="29"/>
                    <a:pt x="3339" y="22"/>
                    <a:pt x="3365" y="16"/>
                  </a:cubicBezTo>
                  <a:cubicBezTo>
                    <a:pt x="3417" y="5"/>
                    <a:pt x="3470" y="0"/>
                    <a:pt x="3523" y="1"/>
                  </a:cubicBezTo>
                  <a:cubicBezTo>
                    <a:pt x="3576" y="1"/>
                    <a:pt x="3629" y="6"/>
                    <a:pt x="3682" y="16"/>
                  </a:cubicBezTo>
                  <a:cubicBezTo>
                    <a:pt x="3734" y="26"/>
                    <a:pt x="3786" y="39"/>
                    <a:pt x="3835" y="59"/>
                  </a:cubicBezTo>
                  <a:cubicBezTo>
                    <a:pt x="3859" y="69"/>
                    <a:pt x="3883" y="81"/>
                    <a:pt x="3906" y="95"/>
                  </a:cubicBezTo>
                  <a:cubicBezTo>
                    <a:pt x="3918" y="102"/>
                    <a:pt x="3929" y="109"/>
                    <a:pt x="3940" y="116"/>
                  </a:cubicBezTo>
                  <a:cubicBezTo>
                    <a:pt x="3973" y="138"/>
                    <a:pt x="3973" y="138"/>
                    <a:pt x="3973" y="138"/>
                  </a:cubicBezTo>
                  <a:cubicBezTo>
                    <a:pt x="4017" y="168"/>
                    <a:pt x="4061" y="198"/>
                    <a:pt x="4105" y="227"/>
                  </a:cubicBezTo>
                  <a:cubicBezTo>
                    <a:pt x="4149" y="256"/>
                    <a:pt x="4195" y="284"/>
                    <a:pt x="4241" y="310"/>
                  </a:cubicBezTo>
                  <a:cubicBezTo>
                    <a:pt x="4334" y="361"/>
                    <a:pt x="4432" y="403"/>
                    <a:pt x="4536" y="427"/>
                  </a:cubicBezTo>
                  <a:cubicBezTo>
                    <a:pt x="4587" y="439"/>
                    <a:pt x="4640" y="447"/>
                    <a:pt x="4693" y="449"/>
                  </a:cubicBezTo>
                  <a:cubicBezTo>
                    <a:pt x="4746" y="451"/>
                    <a:pt x="4799" y="447"/>
                    <a:pt x="4851" y="437"/>
                  </a:cubicBezTo>
                  <a:cubicBezTo>
                    <a:pt x="4799" y="447"/>
                    <a:pt x="4746" y="451"/>
                    <a:pt x="4693" y="449"/>
                  </a:cubicBezTo>
                  <a:cubicBezTo>
                    <a:pt x="4640" y="447"/>
                    <a:pt x="4587" y="440"/>
                    <a:pt x="4535" y="428"/>
                  </a:cubicBezTo>
                  <a:cubicBezTo>
                    <a:pt x="4432" y="404"/>
                    <a:pt x="4333" y="363"/>
                    <a:pt x="4240" y="311"/>
                  </a:cubicBezTo>
                  <a:cubicBezTo>
                    <a:pt x="4194" y="286"/>
                    <a:pt x="4148" y="258"/>
                    <a:pt x="4104" y="229"/>
                  </a:cubicBezTo>
                  <a:cubicBezTo>
                    <a:pt x="4059" y="200"/>
                    <a:pt x="4016" y="170"/>
                    <a:pt x="3971" y="140"/>
                  </a:cubicBezTo>
                  <a:cubicBezTo>
                    <a:pt x="3938" y="118"/>
                    <a:pt x="3938" y="118"/>
                    <a:pt x="3938" y="118"/>
                  </a:cubicBezTo>
                  <a:cubicBezTo>
                    <a:pt x="3927" y="111"/>
                    <a:pt x="3916" y="104"/>
                    <a:pt x="3905" y="97"/>
                  </a:cubicBezTo>
                  <a:cubicBezTo>
                    <a:pt x="3882" y="83"/>
                    <a:pt x="3858" y="72"/>
                    <a:pt x="3834" y="62"/>
                  </a:cubicBezTo>
                  <a:cubicBezTo>
                    <a:pt x="3785" y="41"/>
                    <a:pt x="3733" y="28"/>
                    <a:pt x="3681" y="19"/>
                  </a:cubicBezTo>
                  <a:cubicBezTo>
                    <a:pt x="3629" y="9"/>
                    <a:pt x="3576" y="4"/>
                    <a:pt x="3523" y="3"/>
                  </a:cubicBezTo>
                  <a:cubicBezTo>
                    <a:pt x="3470" y="3"/>
                    <a:pt x="3417" y="8"/>
                    <a:pt x="3365" y="19"/>
                  </a:cubicBezTo>
                  <a:cubicBezTo>
                    <a:pt x="3339" y="25"/>
                    <a:pt x="3314" y="32"/>
                    <a:pt x="3289" y="40"/>
                  </a:cubicBezTo>
                  <a:cubicBezTo>
                    <a:pt x="3264" y="49"/>
                    <a:pt x="3239" y="59"/>
                    <a:pt x="3215" y="70"/>
                  </a:cubicBezTo>
                  <a:cubicBezTo>
                    <a:pt x="3167" y="92"/>
                    <a:pt x="3121" y="119"/>
                    <a:pt x="3076" y="146"/>
                  </a:cubicBezTo>
                  <a:cubicBezTo>
                    <a:pt x="3008" y="188"/>
                    <a:pt x="3008" y="188"/>
                    <a:pt x="3008" y="188"/>
                  </a:cubicBezTo>
                  <a:cubicBezTo>
                    <a:pt x="2985" y="202"/>
                    <a:pt x="2962" y="215"/>
                    <a:pt x="2939" y="229"/>
                  </a:cubicBezTo>
                  <a:cubicBezTo>
                    <a:pt x="2894" y="255"/>
                    <a:pt x="2848" y="282"/>
                    <a:pt x="2800" y="306"/>
                  </a:cubicBezTo>
                  <a:cubicBezTo>
                    <a:pt x="2753" y="331"/>
                    <a:pt x="2705" y="353"/>
                    <a:pt x="2655" y="371"/>
                  </a:cubicBezTo>
                  <a:cubicBezTo>
                    <a:pt x="2630" y="379"/>
                    <a:pt x="2604" y="387"/>
                    <a:pt x="2578" y="393"/>
                  </a:cubicBezTo>
                  <a:cubicBezTo>
                    <a:pt x="2565" y="397"/>
                    <a:pt x="2552" y="399"/>
                    <a:pt x="2539" y="401"/>
                  </a:cubicBezTo>
                  <a:cubicBezTo>
                    <a:pt x="2533" y="403"/>
                    <a:pt x="2526" y="404"/>
                    <a:pt x="2519" y="405"/>
                  </a:cubicBezTo>
                  <a:cubicBezTo>
                    <a:pt x="2513" y="406"/>
                    <a:pt x="2506" y="407"/>
                    <a:pt x="2500" y="407"/>
                  </a:cubicBezTo>
                  <a:cubicBezTo>
                    <a:pt x="2480" y="410"/>
                    <a:pt x="2480" y="410"/>
                    <a:pt x="2480" y="410"/>
                  </a:cubicBezTo>
                  <a:cubicBezTo>
                    <a:pt x="2460" y="411"/>
                    <a:pt x="2460" y="411"/>
                    <a:pt x="2460" y="411"/>
                  </a:cubicBezTo>
                  <a:cubicBezTo>
                    <a:pt x="2450" y="412"/>
                    <a:pt x="2450" y="412"/>
                    <a:pt x="2450" y="412"/>
                  </a:cubicBezTo>
                  <a:cubicBezTo>
                    <a:pt x="2440" y="412"/>
                    <a:pt x="2440" y="412"/>
                    <a:pt x="2440" y="412"/>
                  </a:cubicBezTo>
                  <a:cubicBezTo>
                    <a:pt x="2433" y="412"/>
                    <a:pt x="2427" y="413"/>
                    <a:pt x="2420" y="413"/>
                  </a:cubicBezTo>
                  <a:cubicBezTo>
                    <a:pt x="2393" y="413"/>
                    <a:pt x="2367" y="412"/>
                    <a:pt x="2340" y="409"/>
                  </a:cubicBezTo>
                  <a:cubicBezTo>
                    <a:pt x="2314" y="407"/>
                    <a:pt x="2288" y="403"/>
                    <a:pt x="2262" y="397"/>
                  </a:cubicBezTo>
                  <a:cubicBezTo>
                    <a:pt x="2236" y="391"/>
                    <a:pt x="2210" y="383"/>
                    <a:pt x="2185" y="374"/>
                  </a:cubicBezTo>
                  <a:cubicBezTo>
                    <a:pt x="2135" y="357"/>
                    <a:pt x="2086" y="336"/>
                    <a:pt x="2038" y="313"/>
                  </a:cubicBezTo>
                  <a:cubicBezTo>
                    <a:pt x="1990" y="291"/>
                    <a:pt x="1943" y="265"/>
                    <a:pt x="1893" y="247"/>
                  </a:cubicBezTo>
                  <a:cubicBezTo>
                    <a:pt x="1843" y="230"/>
                    <a:pt x="1789" y="226"/>
                    <a:pt x="1737" y="230"/>
                  </a:cubicBezTo>
                  <a:cubicBezTo>
                    <a:pt x="1684" y="234"/>
                    <a:pt x="1632" y="243"/>
                    <a:pt x="1580" y="254"/>
                  </a:cubicBezTo>
                  <a:cubicBezTo>
                    <a:pt x="1554" y="259"/>
                    <a:pt x="1528" y="265"/>
                    <a:pt x="1502" y="272"/>
                  </a:cubicBezTo>
                  <a:cubicBezTo>
                    <a:pt x="1476" y="278"/>
                    <a:pt x="1451" y="284"/>
                    <a:pt x="1425" y="289"/>
                  </a:cubicBezTo>
                  <a:cubicBezTo>
                    <a:pt x="1386" y="298"/>
                    <a:pt x="1386" y="298"/>
                    <a:pt x="1386" y="298"/>
                  </a:cubicBezTo>
                  <a:cubicBezTo>
                    <a:pt x="1373" y="300"/>
                    <a:pt x="1360" y="304"/>
                    <a:pt x="1347" y="306"/>
                  </a:cubicBezTo>
                  <a:cubicBezTo>
                    <a:pt x="1321" y="311"/>
                    <a:pt x="1294" y="315"/>
                    <a:pt x="1268" y="319"/>
                  </a:cubicBezTo>
                  <a:cubicBezTo>
                    <a:pt x="1163" y="334"/>
                    <a:pt x="1057" y="343"/>
                    <a:pt x="952" y="355"/>
                  </a:cubicBezTo>
                  <a:cubicBezTo>
                    <a:pt x="846" y="366"/>
                    <a:pt x="741" y="378"/>
                    <a:pt x="635" y="388"/>
                  </a:cubicBezTo>
                  <a:cubicBezTo>
                    <a:pt x="424" y="409"/>
                    <a:pt x="212" y="425"/>
                    <a:pt x="0" y="426"/>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15" name="Google Shape;215;p106"/>
            <p:cNvSpPr/>
            <p:nvPr/>
          </p:nvSpPr>
          <p:spPr>
            <a:xfrm>
              <a:off x="13463588" y="2589213"/>
              <a:ext cx="12120563" cy="1190625"/>
            </a:xfrm>
            <a:custGeom>
              <a:rect b="b" l="l" r="r" t="t"/>
              <a:pathLst>
                <a:path extrusionOk="0" h="476" w="4852">
                  <a:moveTo>
                    <a:pt x="0" y="427"/>
                  </a:moveTo>
                  <a:cubicBezTo>
                    <a:pt x="212" y="421"/>
                    <a:pt x="424" y="404"/>
                    <a:pt x="635" y="387"/>
                  </a:cubicBezTo>
                  <a:cubicBezTo>
                    <a:pt x="741" y="379"/>
                    <a:pt x="847" y="371"/>
                    <a:pt x="953" y="365"/>
                  </a:cubicBezTo>
                  <a:cubicBezTo>
                    <a:pt x="1058" y="359"/>
                    <a:pt x="1164" y="357"/>
                    <a:pt x="1270" y="349"/>
                  </a:cubicBezTo>
                  <a:cubicBezTo>
                    <a:pt x="1297" y="347"/>
                    <a:pt x="1323" y="345"/>
                    <a:pt x="1349" y="342"/>
                  </a:cubicBezTo>
                  <a:cubicBezTo>
                    <a:pt x="1428" y="332"/>
                    <a:pt x="1428" y="332"/>
                    <a:pt x="1428" y="332"/>
                  </a:cubicBezTo>
                  <a:cubicBezTo>
                    <a:pt x="1481" y="324"/>
                    <a:pt x="1533" y="315"/>
                    <a:pt x="1585" y="308"/>
                  </a:cubicBezTo>
                  <a:cubicBezTo>
                    <a:pt x="1612" y="304"/>
                    <a:pt x="1638" y="301"/>
                    <a:pt x="1665" y="298"/>
                  </a:cubicBezTo>
                  <a:cubicBezTo>
                    <a:pt x="1691" y="296"/>
                    <a:pt x="1717" y="294"/>
                    <a:pt x="1744" y="294"/>
                  </a:cubicBezTo>
                  <a:cubicBezTo>
                    <a:pt x="1771" y="294"/>
                    <a:pt x="1797" y="296"/>
                    <a:pt x="1824" y="300"/>
                  </a:cubicBezTo>
                  <a:cubicBezTo>
                    <a:pt x="1837" y="302"/>
                    <a:pt x="1850" y="305"/>
                    <a:pt x="1863" y="309"/>
                  </a:cubicBezTo>
                  <a:cubicBezTo>
                    <a:pt x="1875" y="312"/>
                    <a:pt x="1888" y="316"/>
                    <a:pt x="1901" y="321"/>
                  </a:cubicBezTo>
                  <a:cubicBezTo>
                    <a:pt x="1926" y="329"/>
                    <a:pt x="1950" y="339"/>
                    <a:pt x="1975" y="348"/>
                  </a:cubicBezTo>
                  <a:cubicBezTo>
                    <a:pt x="2000" y="358"/>
                    <a:pt x="2025" y="367"/>
                    <a:pt x="2050" y="375"/>
                  </a:cubicBezTo>
                  <a:cubicBezTo>
                    <a:pt x="2100" y="392"/>
                    <a:pt x="2151" y="407"/>
                    <a:pt x="2203" y="418"/>
                  </a:cubicBezTo>
                  <a:cubicBezTo>
                    <a:pt x="2216" y="421"/>
                    <a:pt x="2229" y="423"/>
                    <a:pt x="2242" y="425"/>
                  </a:cubicBezTo>
                  <a:cubicBezTo>
                    <a:pt x="2255" y="427"/>
                    <a:pt x="2268" y="429"/>
                    <a:pt x="2281" y="430"/>
                  </a:cubicBezTo>
                  <a:cubicBezTo>
                    <a:pt x="2294" y="431"/>
                    <a:pt x="2307" y="432"/>
                    <a:pt x="2321" y="432"/>
                  </a:cubicBezTo>
                  <a:cubicBezTo>
                    <a:pt x="2334" y="433"/>
                    <a:pt x="2347" y="433"/>
                    <a:pt x="2360" y="433"/>
                  </a:cubicBezTo>
                  <a:cubicBezTo>
                    <a:pt x="2374" y="433"/>
                    <a:pt x="2387" y="432"/>
                    <a:pt x="2400" y="431"/>
                  </a:cubicBezTo>
                  <a:cubicBezTo>
                    <a:pt x="2407" y="431"/>
                    <a:pt x="2413" y="430"/>
                    <a:pt x="2420" y="429"/>
                  </a:cubicBezTo>
                  <a:cubicBezTo>
                    <a:pt x="2430" y="429"/>
                    <a:pt x="2430" y="429"/>
                    <a:pt x="2430" y="429"/>
                  </a:cubicBezTo>
                  <a:cubicBezTo>
                    <a:pt x="2439" y="427"/>
                    <a:pt x="2439" y="427"/>
                    <a:pt x="2439" y="427"/>
                  </a:cubicBezTo>
                  <a:cubicBezTo>
                    <a:pt x="2466" y="425"/>
                    <a:pt x="2492" y="420"/>
                    <a:pt x="2518" y="414"/>
                  </a:cubicBezTo>
                  <a:cubicBezTo>
                    <a:pt x="2531" y="411"/>
                    <a:pt x="2543" y="409"/>
                    <a:pt x="2556" y="405"/>
                  </a:cubicBezTo>
                  <a:cubicBezTo>
                    <a:pt x="2569" y="402"/>
                    <a:pt x="2582" y="397"/>
                    <a:pt x="2594" y="394"/>
                  </a:cubicBezTo>
                  <a:cubicBezTo>
                    <a:pt x="2600" y="392"/>
                    <a:pt x="2607" y="389"/>
                    <a:pt x="2613" y="387"/>
                  </a:cubicBezTo>
                  <a:cubicBezTo>
                    <a:pt x="2619" y="385"/>
                    <a:pt x="2625" y="383"/>
                    <a:pt x="2631" y="380"/>
                  </a:cubicBezTo>
                  <a:cubicBezTo>
                    <a:pt x="2644" y="375"/>
                    <a:pt x="2656" y="370"/>
                    <a:pt x="2668" y="365"/>
                  </a:cubicBezTo>
                  <a:cubicBezTo>
                    <a:pt x="2717" y="344"/>
                    <a:pt x="2764" y="320"/>
                    <a:pt x="2810" y="294"/>
                  </a:cubicBezTo>
                  <a:cubicBezTo>
                    <a:pt x="2857" y="268"/>
                    <a:pt x="2902" y="241"/>
                    <a:pt x="2948" y="214"/>
                  </a:cubicBezTo>
                  <a:cubicBezTo>
                    <a:pt x="2993" y="187"/>
                    <a:pt x="3038" y="158"/>
                    <a:pt x="3084" y="132"/>
                  </a:cubicBezTo>
                  <a:cubicBezTo>
                    <a:pt x="3107" y="119"/>
                    <a:pt x="3130" y="106"/>
                    <a:pt x="3154" y="93"/>
                  </a:cubicBezTo>
                  <a:cubicBezTo>
                    <a:pt x="3177" y="81"/>
                    <a:pt x="3201" y="70"/>
                    <a:pt x="3226" y="60"/>
                  </a:cubicBezTo>
                  <a:cubicBezTo>
                    <a:pt x="3275" y="39"/>
                    <a:pt x="3326" y="24"/>
                    <a:pt x="3378" y="14"/>
                  </a:cubicBezTo>
                  <a:cubicBezTo>
                    <a:pt x="3430" y="4"/>
                    <a:pt x="3483" y="0"/>
                    <a:pt x="3537" y="1"/>
                  </a:cubicBezTo>
                  <a:cubicBezTo>
                    <a:pt x="3590" y="2"/>
                    <a:pt x="3643" y="8"/>
                    <a:pt x="3695" y="18"/>
                  </a:cubicBezTo>
                  <a:cubicBezTo>
                    <a:pt x="3747" y="28"/>
                    <a:pt x="3798" y="44"/>
                    <a:pt x="3846" y="66"/>
                  </a:cubicBezTo>
                  <a:cubicBezTo>
                    <a:pt x="3870" y="77"/>
                    <a:pt x="3894" y="90"/>
                    <a:pt x="3916" y="105"/>
                  </a:cubicBezTo>
                  <a:cubicBezTo>
                    <a:pt x="3937" y="120"/>
                    <a:pt x="3959" y="136"/>
                    <a:pt x="3981" y="151"/>
                  </a:cubicBezTo>
                  <a:cubicBezTo>
                    <a:pt x="4024" y="182"/>
                    <a:pt x="4067" y="213"/>
                    <a:pt x="4110" y="243"/>
                  </a:cubicBezTo>
                  <a:cubicBezTo>
                    <a:pt x="4154" y="273"/>
                    <a:pt x="4198" y="302"/>
                    <a:pt x="4244" y="329"/>
                  </a:cubicBezTo>
                  <a:cubicBezTo>
                    <a:pt x="4290" y="356"/>
                    <a:pt x="4337" y="380"/>
                    <a:pt x="4386" y="401"/>
                  </a:cubicBezTo>
                  <a:cubicBezTo>
                    <a:pt x="4434" y="422"/>
                    <a:pt x="4485" y="438"/>
                    <a:pt x="4536" y="451"/>
                  </a:cubicBezTo>
                  <a:cubicBezTo>
                    <a:pt x="4588" y="464"/>
                    <a:pt x="4640" y="472"/>
                    <a:pt x="4693" y="474"/>
                  </a:cubicBezTo>
                  <a:cubicBezTo>
                    <a:pt x="4746" y="476"/>
                    <a:pt x="4800" y="472"/>
                    <a:pt x="4852" y="461"/>
                  </a:cubicBezTo>
                  <a:cubicBezTo>
                    <a:pt x="4800" y="472"/>
                    <a:pt x="4746" y="476"/>
                    <a:pt x="4693" y="474"/>
                  </a:cubicBezTo>
                  <a:cubicBezTo>
                    <a:pt x="4640" y="472"/>
                    <a:pt x="4588" y="465"/>
                    <a:pt x="4536" y="452"/>
                  </a:cubicBezTo>
                  <a:cubicBezTo>
                    <a:pt x="4485" y="440"/>
                    <a:pt x="4434" y="423"/>
                    <a:pt x="4385" y="402"/>
                  </a:cubicBezTo>
                  <a:cubicBezTo>
                    <a:pt x="4336" y="382"/>
                    <a:pt x="4289" y="357"/>
                    <a:pt x="4243" y="331"/>
                  </a:cubicBezTo>
                  <a:cubicBezTo>
                    <a:pt x="4197" y="304"/>
                    <a:pt x="4153" y="275"/>
                    <a:pt x="4109" y="245"/>
                  </a:cubicBezTo>
                  <a:cubicBezTo>
                    <a:pt x="4065" y="215"/>
                    <a:pt x="4022" y="184"/>
                    <a:pt x="3979" y="153"/>
                  </a:cubicBezTo>
                  <a:cubicBezTo>
                    <a:pt x="3958" y="138"/>
                    <a:pt x="3936" y="122"/>
                    <a:pt x="3914" y="107"/>
                  </a:cubicBezTo>
                  <a:cubicBezTo>
                    <a:pt x="3892" y="93"/>
                    <a:pt x="3869" y="80"/>
                    <a:pt x="3845" y="68"/>
                  </a:cubicBezTo>
                  <a:cubicBezTo>
                    <a:pt x="3797" y="46"/>
                    <a:pt x="3746" y="31"/>
                    <a:pt x="3694" y="21"/>
                  </a:cubicBezTo>
                  <a:cubicBezTo>
                    <a:pt x="3642" y="10"/>
                    <a:pt x="3589" y="5"/>
                    <a:pt x="3537" y="4"/>
                  </a:cubicBezTo>
                  <a:cubicBezTo>
                    <a:pt x="3484" y="3"/>
                    <a:pt x="3431" y="7"/>
                    <a:pt x="3379" y="17"/>
                  </a:cubicBezTo>
                  <a:cubicBezTo>
                    <a:pt x="3327" y="27"/>
                    <a:pt x="3276" y="42"/>
                    <a:pt x="3227" y="63"/>
                  </a:cubicBezTo>
                  <a:cubicBezTo>
                    <a:pt x="3203" y="73"/>
                    <a:pt x="3179" y="84"/>
                    <a:pt x="3155" y="96"/>
                  </a:cubicBezTo>
                  <a:cubicBezTo>
                    <a:pt x="3132" y="108"/>
                    <a:pt x="3108" y="121"/>
                    <a:pt x="3086" y="135"/>
                  </a:cubicBezTo>
                  <a:cubicBezTo>
                    <a:pt x="3040" y="161"/>
                    <a:pt x="2995" y="190"/>
                    <a:pt x="2949" y="217"/>
                  </a:cubicBezTo>
                  <a:cubicBezTo>
                    <a:pt x="2904" y="244"/>
                    <a:pt x="2858" y="271"/>
                    <a:pt x="2812" y="297"/>
                  </a:cubicBezTo>
                  <a:cubicBezTo>
                    <a:pt x="2766" y="323"/>
                    <a:pt x="2719" y="348"/>
                    <a:pt x="2670" y="369"/>
                  </a:cubicBezTo>
                  <a:cubicBezTo>
                    <a:pt x="2658" y="374"/>
                    <a:pt x="2645" y="379"/>
                    <a:pt x="2633" y="384"/>
                  </a:cubicBezTo>
                  <a:cubicBezTo>
                    <a:pt x="2627" y="386"/>
                    <a:pt x="2620" y="388"/>
                    <a:pt x="2614" y="391"/>
                  </a:cubicBezTo>
                  <a:cubicBezTo>
                    <a:pt x="2608" y="393"/>
                    <a:pt x="2602" y="395"/>
                    <a:pt x="2595" y="397"/>
                  </a:cubicBezTo>
                  <a:cubicBezTo>
                    <a:pt x="2583" y="401"/>
                    <a:pt x="2570" y="405"/>
                    <a:pt x="2557" y="409"/>
                  </a:cubicBezTo>
                  <a:cubicBezTo>
                    <a:pt x="2544" y="412"/>
                    <a:pt x="2531" y="415"/>
                    <a:pt x="2519" y="418"/>
                  </a:cubicBezTo>
                  <a:cubicBezTo>
                    <a:pt x="2493" y="424"/>
                    <a:pt x="2466" y="429"/>
                    <a:pt x="2440" y="431"/>
                  </a:cubicBezTo>
                  <a:cubicBezTo>
                    <a:pt x="2430" y="433"/>
                    <a:pt x="2430" y="433"/>
                    <a:pt x="2430" y="433"/>
                  </a:cubicBezTo>
                  <a:cubicBezTo>
                    <a:pt x="2420" y="433"/>
                    <a:pt x="2420" y="433"/>
                    <a:pt x="2420" y="433"/>
                  </a:cubicBezTo>
                  <a:cubicBezTo>
                    <a:pt x="2413" y="434"/>
                    <a:pt x="2407" y="435"/>
                    <a:pt x="2400" y="435"/>
                  </a:cubicBezTo>
                  <a:cubicBezTo>
                    <a:pt x="2387" y="436"/>
                    <a:pt x="2374" y="437"/>
                    <a:pt x="2360" y="437"/>
                  </a:cubicBezTo>
                  <a:cubicBezTo>
                    <a:pt x="2347" y="437"/>
                    <a:pt x="2334" y="436"/>
                    <a:pt x="2321" y="436"/>
                  </a:cubicBezTo>
                  <a:cubicBezTo>
                    <a:pt x="2307" y="435"/>
                    <a:pt x="2294" y="435"/>
                    <a:pt x="2281" y="434"/>
                  </a:cubicBezTo>
                  <a:cubicBezTo>
                    <a:pt x="2268" y="433"/>
                    <a:pt x="2254" y="431"/>
                    <a:pt x="2241" y="429"/>
                  </a:cubicBezTo>
                  <a:cubicBezTo>
                    <a:pt x="2228" y="427"/>
                    <a:pt x="2215" y="425"/>
                    <a:pt x="2202" y="422"/>
                  </a:cubicBezTo>
                  <a:cubicBezTo>
                    <a:pt x="2150" y="411"/>
                    <a:pt x="2099" y="396"/>
                    <a:pt x="2049" y="379"/>
                  </a:cubicBezTo>
                  <a:cubicBezTo>
                    <a:pt x="2024" y="370"/>
                    <a:pt x="1999" y="361"/>
                    <a:pt x="1974" y="352"/>
                  </a:cubicBezTo>
                  <a:cubicBezTo>
                    <a:pt x="1949" y="342"/>
                    <a:pt x="1924" y="333"/>
                    <a:pt x="1899" y="324"/>
                  </a:cubicBezTo>
                  <a:cubicBezTo>
                    <a:pt x="1887" y="320"/>
                    <a:pt x="1874" y="315"/>
                    <a:pt x="1862" y="312"/>
                  </a:cubicBezTo>
                  <a:cubicBezTo>
                    <a:pt x="1849" y="308"/>
                    <a:pt x="1836" y="306"/>
                    <a:pt x="1823" y="303"/>
                  </a:cubicBezTo>
                  <a:cubicBezTo>
                    <a:pt x="1797" y="299"/>
                    <a:pt x="1770" y="297"/>
                    <a:pt x="1744" y="297"/>
                  </a:cubicBezTo>
                  <a:cubicBezTo>
                    <a:pt x="1718" y="297"/>
                    <a:pt x="1691" y="299"/>
                    <a:pt x="1665" y="302"/>
                  </a:cubicBezTo>
                  <a:cubicBezTo>
                    <a:pt x="1638" y="304"/>
                    <a:pt x="1612" y="307"/>
                    <a:pt x="1586" y="311"/>
                  </a:cubicBezTo>
                  <a:cubicBezTo>
                    <a:pt x="1533" y="318"/>
                    <a:pt x="1481" y="327"/>
                    <a:pt x="1429" y="335"/>
                  </a:cubicBezTo>
                  <a:cubicBezTo>
                    <a:pt x="1350" y="344"/>
                    <a:pt x="1350" y="344"/>
                    <a:pt x="1350" y="344"/>
                  </a:cubicBezTo>
                  <a:cubicBezTo>
                    <a:pt x="1323" y="348"/>
                    <a:pt x="1297" y="350"/>
                    <a:pt x="1270" y="352"/>
                  </a:cubicBezTo>
                  <a:cubicBezTo>
                    <a:pt x="1165" y="359"/>
                    <a:pt x="1059" y="361"/>
                    <a:pt x="953" y="368"/>
                  </a:cubicBezTo>
                  <a:cubicBezTo>
                    <a:pt x="847" y="374"/>
                    <a:pt x="741" y="381"/>
                    <a:pt x="635" y="389"/>
                  </a:cubicBezTo>
                  <a:cubicBezTo>
                    <a:pt x="424" y="405"/>
                    <a:pt x="212" y="421"/>
                    <a:pt x="0" y="427"/>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16" name="Google Shape;216;p106"/>
            <p:cNvSpPr/>
            <p:nvPr/>
          </p:nvSpPr>
          <p:spPr>
            <a:xfrm>
              <a:off x="13462000" y="2560638"/>
              <a:ext cx="12117388" cy="1257300"/>
            </a:xfrm>
            <a:custGeom>
              <a:rect b="b" l="l" r="r" t="t"/>
              <a:pathLst>
                <a:path extrusionOk="0" h="503" w="4851">
                  <a:moveTo>
                    <a:pt x="0" y="429"/>
                  </a:moveTo>
                  <a:cubicBezTo>
                    <a:pt x="212" y="418"/>
                    <a:pt x="424" y="401"/>
                    <a:pt x="636" y="390"/>
                  </a:cubicBezTo>
                  <a:cubicBezTo>
                    <a:pt x="742" y="384"/>
                    <a:pt x="848" y="381"/>
                    <a:pt x="954" y="381"/>
                  </a:cubicBezTo>
                  <a:cubicBezTo>
                    <a:pt x="1060" y="381"/>
                    <a:pt x="1166" y="386"/>
                    <a:pt x="1272" y="387"/>
                  </a:cubicBezTo>
                  <a:cubicBezTo>
                    <a:pt x="1286" y="387"/>
                    <a:pt x="1299" y="387"/>
                    <a:pt x="1312" y="387"/>
                  </a:cubicBezTo>
                  <a:cubicBezTo>
                    <a:pt x="1325" y="386"/>
                    <a:pt x="1339" y="386"/>
                    <a:pt x="1352" y="385"/>
                  </a:cubicBezTo>
                  <a:cubicBezTo>
                    <a:pt x="1392" y="384"/>
                    <a:pt x="1392" y="384"/>
                    <a:pt x="1392" y="384"/>
                  </a:cubicBezTo>
                  <a:cubicBezTo>
                    <a:pt x="1411" y="383"/>
                    <a:pt x="1411" y="383"/>
                    <a:pt x="1411" y="383"/>
                  </a:cubicBezTo>
                  <a:cubicBezTo>
                    <a:pt x="1431" y="382"/>
                    <a:pt x="1431" y="382"/>
                    <a:pt x="1431" y="382"/>
                  </a:cubicBezTo>
                  <a:cubicBezTo>
                    <a:pt x="1484" y="378"/>
                    <a:pt x="1537" y="373"/>
                    <a:pt x="1590" y="369"/>
                  </a:cubicBezTo>
                  <a:cubicBezTo>
                    <a:pt x="1616" y="367"/>
                    <a:pt x="1643" y="366"/>
                    <a:pt x="1669" y="364"/>
                  </a:cubicBezTo>
                  <a:cubicBezTo>
                    <a:pt x="1696" y="363"/>
                    <a:pt x="1723" y="363"/>
                    <a:pt x="1749" y="365"/>
                  </a:cubicBezTo>
                  <a:cubicBezTo>
                    <a:pt x="1776" y="366"/>
                    <a:pt x="1802" y="369"/>
                    <a:pt x="1828" y="375"/>
                  </a:cubicBezTo>
                  <a:cubicBezTo>
                    <a:pt x="1835" y="376"/>
                    <a:pt x="1841" y="377"/>
                    <a:pt x="1848" y="379"/>
                  </a:cubicBezTo>
                  <a:cubicBezTo>
                    <a:pt x="1867" y="384"/>
                    <a:pt x="1867" y="384"/>
                    <a:pt x="1867" y="384"/>
                  </a:cubicBezTo>
                  <a:cubicBezTo>
                    <a:pt x="1905" y="395"/>
                    <a:pt x="1905" y="395"/>
                    <a:pt x="1905" y="395"/>
                  </a:cubicBezTo>
                  <a:cubicBezTo>
                    <a:pt x="1931" y="402"/>
                    <a:pt x="1957" y="409"/>
                    <a:pt x="1982" y="416"/>
                  </a:cubicBezTo>
                  <a:cubicBezTo>
                    <a:pt x="2008" y="423"/>
                    <a:pt x="2034" y="429"/>
                    <a:pt x="2060" y="434"/>
                  </a:cubicBezTo>
                  <a:cubicBezTo>
                    <a:pt x="2085" y="440"/>
                    <a:pt x="2112" y="445"/>
                    <a:pt x="2138" y="449"/>
                  </a:cubicBezTo>
                  <a:cubicBezTo>
                    <a:pt x="2164" y="453"/>
                    <a:pt x="2190" y="457"/>
                    <a:pt x="2217" y="459"/>
                  </a:cubicBezTo>
                  <a:cubicBezTo>
                    <a:pt x="2322" y="466"/>
                    <a:pt x="2429" y="454"/>
                    <a:pt x="2530" y="422"/>
                  </a:cubicBezTo>
                  <a:cubicBezTo>
                    <a:pt x="2581" y="407"/>
                    <a:pt x="2630" y="386"/>
                    <a:pt x="2677" y="363"/>
                  </a:cubicBezTo>
                  <a:cubicBezTo>
                    <a:pt x="2725" y="339"/>
                    <a:pt x="2771" y="313"/>
                    <a:pt x="2817" y="286"/>
                  </a:cubicBezTo>
                  <a:cubicBezTo>
                    <a:pt x="2863" y="260"/>
                    <a:pt x="2908" y="232"/>
                    <a:pt x="2954" y="205"/>
                  </a:cubicBezTo>
                  <a:cubicBezTo>
                    <a:pt x="2999" y="177"/>
                    <a:pt x="3044" y="149"/>
                    <a:pt x="3091" y="123"/>
                  </a:cubicBezTo>
                  <a:cubicBezTo>
                    <a:pt x="3137" y="98"/>
                    <a:pt x="3185" y="74"/>
                    <a:pt x="3234" y="55"/>
                  </a:cubicBezTo>
                  <a:cubicBezTo>
                    <a:pt x="3284" y="36"/>
                    <a:pt x="3336" y="22"/>
                    <a:pt x="3388" y="13"/>
                  </a:cubicBezTo>
                  <a:cubicBezTo>
                    <a:pt x="3440" y="4"/>
                    <a:pt x="3494" y="0"/>
                    <a:pt x="3547" y="2"/>
                  </a:cubicBezTo>
                  <a:cubicBezTo>
                    <a:pt x="3600" y="3"/>
                    <a:pt x="3653" y="10"/>
                    <a:pt x="3705" y="21"/>
                  </a:cubicBezTo>
                  <a:cubicBezTo>
                    <a:pt x="3757" y="32"/>
                    <a:pt x="3808" y="49"/>
                    <a:pt x="3855" y="74"/>
                  </a:cubicBezTo>
                  <a:cubicBezTo>
                    <a:pt x="3867" y="81"/>
                    <a:pt x="3878" y="87"/>
                    <a:pt x="3889" y="94"/>
                  </a:cubicBezTo>
                  <a:cubicBezTo>
                    <a:pt x="3901" y="102"/>
                    <a:pt x="3911" y="109"/>
                    <a:pt x="3922" y="117"/>
                  </a:cubicBezTo>
                  <a:cubicBezTo>
                    <a:pt x="3944" y="133"/>
                    <a:pt x="3965" y="149"/>
                    <a:pt x="3986" y="165"/>
                  </a:cubicBezTo>
                  <a:cubicBezTo>
                    <a:pt x="4028" y="197"/>
                    <a:pt x="4070" y="229"/>
                    <a:pt x="4113" y="260"/>
                  </a:cubicBezTo>
                  <a:cubicBezTo>
                    <a:pt x="4156" y="291"/>
                    <a:pt x="4200" y="322"/>
                    <a:pt x="4245" y="349"/>
                  </a:cubicBezTo>
                  <a:cubicBezTo>
                    <a:pt x="4290" y="377"/>
                    <a:pt x="4337" y="403"/>
                    <a:pt x="4385" y="424"/>
                  </a:cubicBezTo>
                  <a:cubicBezTo>
                    <a:pt x="4434" y="446"/>
                    <a:pt x="4484" y="463"/>
                    <a:pt x="4535" y="476"/>
                  </a:cubicBezTo>
                  <a:cubicBezTo>
                    <a:pt x="4587" y="489"/>
                    <a:pt x="4640" y="498"/>
                    <a:pt x="4693" y="500"/>
                  </a:cubicBezTo>
                  <a:cubicBezTo>
                    <a:pt x="4746" y="502"/>
                    <a:pt x="4799" y="498"/>
                    <a:pt x="4851" y="487"/>
                  </a:cubicBezTo>
                  <a:cubicBezTo>
                    <a:pt x="4799" y="498"/>
                    <a:pt x="4746" y="503"/>
                    <a:pt x="4693" y="501"/>
                  </a:cubicBezTo>
                  <a:cubicBezTo>
                    <a:pt x="4640" y="498"/>
                    <a:pt x="4587" y="490"/>
                    <a:pt x="4535" y="477"/>
                  </a:cubicBezTo>
                  <a:cubicBezTo>
                    <a:pt x="4484" y="464"/>
                    <a:pt x="4433" y="447"/>
                    <a:pt x="4385" y="425"/>
                  </a:cubicBezTo>
                  <a:cubicBezTo>
                    <a:pt x="4336" y="404"/>
                    <a:pt x="4289" y="379"/>
                    <a:pt x="4244" y="351"/>
                  </a:cubicBezTo>
                  <a:cubicBezTo>
                    <a:pt x="4199" y="323"/>
                    <a:pt x="4155" y="293"/>
                    <a:pt x="4112" y="262"/>
                  </a:cubicBezTo>
                  <a:cubicBezTo>
                    <a:pt x="4069" y="231"/>
                    <a:pt x="4027" y="199"/>
                    <a:pt x="3985" y="167"/>
                  </a:cubicBezTo>
                  <a:cubicBezTo>
                    <a:pt x="3963" y="151"/>
                    <a:pt x="3942" y="135"/>
                    <a:pt x="3921" y="119"/>
                  </a:cubicBezTo>
                  <a:cubicBezTo>
                    <a:pt x="3910" y="111"/>
                    <a:pt x="3899" y="104"/>
                    <a:pt x="3888" y="97"/>
                  </a:cubicBezTo>
                  <a:cubicBezTo>
                    <a:pt x="3877" y="89"/>
                    <a:pt x="3865" y="83"/>
                    <a:pt x="3854" y="77"/>
                  </a:cubicBezTo>
                  <a:cubicBezTo>
                    <a:pt x="3807" y="52"/>
                    <a:pt x="3756" y="35"/>
                    <a:pt x="3704" y="24"/>
                  </a:cubicBezTo>
                  <a:cubicBezTo>
                    <a:pt x="3653" y="12"/>
                    <a:pt x="3600" y="6"/>
                    <a:pt x="3547" y="5"/>
                  </a:cubicBezTo>
                  <a:cubicBezTo>
                    <a:pt x="3494" y="3"/>
                    <a:pt x="3441" y="7"/>
                    <a:pt x="3389" y="16"/>
                  </a:cubicBezTo>
                  <a:cubicBezTo>
                    <a:pt x="3336" y="25"/>
                    <a:pt x="3285" y="39"/>
                    <a:pt x="3236" y="58"/>
                  </a:cubicBezTo>
                  <a:cubicBezTo>
                    <a:pt x="3186" y="77"/>
                    <a:pt x="3139" y="101"/>
                    <a:pt x="3092" y="126"/>
                  </a:cubicBezTo>
                  <a:cubicBezTo>
                    <a:pt x="3046" y="152"/>
                    <a:pt x="3001" y="180"/>
                    <a:pt x="2955" y="208"/>
                  </a:cubicBezTo>
                  <a:cubicBezTo>
                    <a:pt x="2910" y="235"/>
                    <a:pt x="2865" y="263"/>
                    <a:pt x="2819" y="290"/>
                  </a:cubicBezTo>
                  <a:cubicBezTo>
                    <a:pt x="2773" y="317"/>
                    <a:pt x="2727" y="343"/>
                    <a:pt x="2679" y="366"/>
                  </a:cubicBezTo>
                  <a:cubicBezTo>
                    <a:pt x="2631" y="390"/>
                    <a:pt x="2583" y="411"/>
                    <a:pt x="2532" y="426"/>
                  </a:cubicBezTo>
                  <a:cubicBezTo>
                    <a:pt x="2430" y="457"/>
                    <a:pt x="2322" y="470"/>
                    <a:pt x="2216" y="462"/>
                  </a:cubicBezTo>
                  <a:cubicBezTo>
                    <a:pt x="2110" y="454"/>
                    <a:pt x="2006" y="427"/>
                    <a:pt x="1905" y="398"/>
                  </a:cubicBezTo>
                  <a:cubicBezTo>
                    <a:pt x="1866" y="388"/>
                    <a:pt x="1866" y="388"/>
                    <a:pt x="1866" y="388"/>
                  </a:cubicBezTo>
                  <a:cubicBezTo>
                    <a:pt x="1847" y="382"/>
                    <a:pt x="1847" y="382"/>
                    <a:pt x="1847" y="382"/>
                  </a:cubicBezTo>
                  <a:cubicBezTo>
                    <a:pt x="1841" y="381"/>
                    <a:pt x="1834" y="379"/>
                    <a:pt x="1828" y="378"/>
                  </a:cubicBezTo>
                  <a:cubicBezTo>
                    <a:pt x="1802" y="373"/>
                    <a:pt x="1775" y="369"/>
                    <a:pt x="1749" y="368"/>
                  </a:cubicBezTo>
                  <a:cubicBezTo>
                    <a:pt x="1696" y="365"/>
                    <a:pt x="1643" y="369"/>
                    <a:pt x="1590" y="372"/>
                  </a:cubicBezTo>
                  <a:cubicBezTo>
                    <a:pt x="1537" y="376"/>
                    <a:pt x="1484" y="381"/>
                    <a:pt x="1431" y="385"/>
                  </a:cubicBezTo>
                  <a:cubicBezTo>
                    <a:pt x="1412" y="386"/>
                    <a:pt x="1412" y="386"/>
                    <a:pt x="1412" y="386"/>
                  </a:cubicBezTo>
                  <a:cubicBezTo>
                    <a:pt x="1392" y="387"/>
                    <a:pt x="1392" y="387"/>
                    <a:pt x="1392" y="387"/>
                  </a:cubicBezTo>
                  <a:cubicBezTo>
                    <a:pt x="1352" y="388"/>
                    <a:pt x="1352" y="388"/>
                    <a:pt x="1352" y="388"/>
                  </a:cubicBezTo>
                  <a:cubicBezTo>
                    <a:pt x="1339" y="389"/>
                    <a:pt x="1325" y="389"/>
                    <a:pt x="1312" y="389"/>
                  </a:cubicBezTo>
                  <a:cubicBezTo>
                    <a:pt x="1299" y="390"/>
                    <a:pt x="1286" y="390"/>
                    <a:pt x="1272" y="390"/>
                  </a:cubicBezTo>
                  <a:cubicBezTo>
                    <a:pt x="1166" y="389"/>
                    <a:pt x="1060" y="383"/>
                    <a:pt x="954" y="383"/>
                  </a:cubicBezTo>
                  <a:cubicBezTo>
                    <a:pt x="848" y="383"/>
                    <a:pt x="742" y="387"/>
                    <a:pt x="636" y="392"/>
                  </a:cubicBezTo>
                  <a:cubicBezTo>
                    <a:pt x="424" y="402"/>
                    <a:pt x="212" y="419"/>
                    <a:pt x="0" y="429"/>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17" name="Google Shape;217;p106"/>
            <p:cNvSpPr/>
            <p:nvPr/>
          </p:nvSpPr>
          <p:spPr>
            <a:xfrm>
              <a:off x="13458825" y="2532063"/>
              <a:ext cx="12114213" cy="1320800"/>
            </a:xfrm>
            <a:custGeom>
              <a:rect b="b" l="l" r="r" t="t"/>
              <a:pathLst>
                <a:path extrusionOk="0" h="528" w="4850">
                  <a:moveTo>
                    <a:pt x="0" y="431"/>
                  </a:moveTo>
                  <a:cubicBezTo>
                    <a:pt x="212" y="414"/>
                    <a:pt x="424" y="397"/>
                    <a:pt x="637" y="392"/>
                  </a:cubicBezTo>
                  <a:cubicBezTo>
                    <a:pt x="743" y="390"/>
                    <a:pt x="850" y="391"/>
                    <a:pt x="956" y="398"/>
                  </a:cubicBezTo>
                  <a:cubicBezTo>
                    <a:pt x="1063" y="405"/>
                    <a:pt x="1168" y="419"/>
                    <a:pt x="1274" y="428"/>
                  </a:cubicBezTo>
                  <a:cubicBezTo>
                    <a:pt x="1294" y="429"/>
                    <a:pt x="1294" y="429"/>
                    <a:pt x="1294" y="429"/>
                  </a:cubicBezTo>
                  <a:cubicBezTo>
                    <a:pt x="1314" y="430"/>
                    <a:pt x="1314" y="430"/>
                    <a:pt x="1314" y="430"/>
                  </a:cubicBezTo>
                  <a:cubicBezTo>
                    <a:pt x="1354" y="432"/>
                    <a:pt x="1354" y="432"/>
                    <a:pt x="1354" y="432"/>
                  </a:cubicBezTo>
                  <a:cubicBezTo>
                    <a:pt x="1367" y="433"/>
                    <a:pt x="1381" y="434"/>
                    <a:pt x="1394" y="434"/>
                  </a:cubicBezTo>
                  <a:cubicBezTo>
                    <a:pt x="1407" y="434"/>
                    <a:pt x="1420" y="434"/>
                    <a:pt x="1434" y="435"/>
                  </a:cubicBezTo>
                  <a:cubicBezTo>
                    <a:pt x="1487" y="435"/>
                    <a:pt x="1540" y="434"/>
                    <a:pt x="1593" y="433"/>
                  </a:cubicBezTo>
                  <a:cubicBezTo>
                    <a:pt x="1620" y="432"/>
                    <a:pt x="1647" y="432"/>
                    <a:pt x="1673" y="432"/>
                  </a:cubicBezTo>
                  <a:cubicBezTo>
                    <a:pt x="1700" y="432"/>
                    <a:pt x="1726" y="433"/>
                    <a:pt x="1753" y="436"/>
                  </a:cubicBezTo>
                  <a:cubicBezTo>
                    <a:pt x="1780" y="438"/>
                    <a:pt x="1806" y="442"/>
                    <a:pt x="1832" y="447"/>
                  </a:cubicBezTo>
                  <a:cubicBezTo>
                    <a:pt x="1911" y="462"/>
                    <a:pt x="1911" y="462"/>
                    <a:pt x="1911" y="462"/>
                  </a:cubicBezTo>
                  <a:cubicBezTo>
                    <a:pt x="1963" y="472"/>
                    <a:pt x="2015" y="480"/>
                    <a:pt x="2068" y="486"/>
                  </a:cubicBezTo>
                  <a:cubicBezTo>
                    <a:pt x="2121" y="491"/>
                    <a:pt x="2174" y="493"/>
                    <a:pt x="2227" y="491"/>
                  </a:cubicBezTo>
                  <a:cubicBezTo>
                    <a:pt x="2334" y="487"/>
                    <a:pt x="2439" y="465"/>
                    <a:pt x="2538" y="427"/>
                  </a:cubicBezTo>
                  <a:cubicBezTo>
                    <a:pt x="2547" y="423"/>
                    <a:pt x="2547" y="423"/>
                    <a:pt x="2547" y="423"/>
                  </a:cubicBezTo>
                  <a:cubicBezTo>
                    <a:pt x="2557" y="419"/>
                    <a:pt x="2557" y="419"/>
                    <a:pt x="2557" y="419"/>
                  </a:cubicBezTo>
                  <a:cubicBezTo>
                    <a:pt x="2575" y="412"/>
                    <a:pt x="2575" y="412"/>
                    <a:pt x="2575" y="412"/>
                  </a:cubicBezTo>
                  <a:cubicBezTo>
                    <a:pt x="2587" y="406"/>
                    <a:pt x="2599" y="401"/>
                    <a:pt x="2611" y="395"/>
                  </a:cubicBezTo>
                  <a:cubicBezTo>
                    <a:pt x="2635" y="383"/>
                    <a:pt x="2659" y="371"/>
                    <a:pt x="2682" y="359"/>
                  </a:cubicBezTo>
                  <a:cubicBezTo>
                    <a:pt x="2729" y="334"/>
                    <a:pt x="2775" y="306"/>
                    <a:pt x="2820" y="279"/>
                  </a:cubicBezTo>
                  <a:cubicBezTo>
                    <a:pt x="2957" y="196"/>
                    <a:pt x="2957" y="196"/>
                    <a:pt x="2957" y="196"/>
                  </a:cubicBezTo>
                  <a:cubicBezTo>
                    <a:pt x="3002" y="168"/>
                    <a:pt x="3048" y="141"/>
                    <a:pt x="3095" y="116"/>
                  </a:cubicBezTo>
                  <a:cubicBezTo>
                    <a:pt x="3142" y="91"/>
                    <a:pt x="3191" y="69"/>
                    <a:pt x="3241" y="51"/>
                  </a:cubicBezTo>
                  <a:cubicBezTo>
                    <a:pt x="3291" y="33"/>
                    <a:pt x="3343" y="20"/>
                    <a:pt x="3396" y="11"/>
                  </a:cubicBezTo>
                  <a:cubicBezTo>
                    <a:pt x="3448" y="3"/>
                    <a:pt x="3502" y="0"/>
                    <a:pt x="3555" y="2"/>
                  </a:cubicBezTo>
                  <a:cubicBezTo>
                    <a:pt x="3608" y="4"/>
                    <a:pt x="3662" y="10"/>
                    <a:pt x="3713" y="23"/>
                  </a:cubicBezTo>
                  <a:cubicBezTo>
                    <a:pt x="3765" y="36"/>
                    <a:pt x="3816" y="55"/>
                    <a:pt x="3862" y="82"/>
                  </a:cubicBezTo>
                  <a:cubicBezTo>
                    <a:pt x="3885" y="95"/>
                    <a:pt x="3906" y="112"/>
                    <a:pt x="3927" y="128"/>
                  </a:cubicBezTo>
                  <a:cubicBezTo>
                    <a:pt x="3948" y="144"/>
                    <a:pt x="3969" y="161"/>
                    <a:pt x="3990" y="177"/>
                  </a:cubicBezTo>
                  <a:cubicBezTo>
                    <a:pt x="4073" y="244"/>
                    <a:pt x="4155" y="311"/>
                    <a:pt x="4245" y="369"/>
                  </a:cubicBezTo>
                  <a:cubicBezTo>
                    <a:pt x="4290" y="398"/>
                    <a:pt x="4336" y="424"/>
                    <a:pt x="4384" y="446"/>
                  </a:cubicBezTo>
                  <a:cubicBezTo>
                    <a:pt x="4433" y="468"/>
                    <a:pt x="4483" y="487"/>
                    <a:pt x="4534" y="501"/>
                  </a:cubicBezTo>
                  <a:cubicBezTo>
                    <a:pt x="4586" y="514"/>
                    <a:pt x="4638" y="523"/>
                    <a:pt x="4691" y="525"/>
                  </a:cubicBezTo>
                  <a:cubicBezTo>
                    <a:pt x="4745" y="527"/>
                    <a:pt x="4798" y="523"/>
                    <a:pt x="4850" y="511"/>
                  </a:cubicBezTo>
                  <a:cubicBezTo>
                    <a:pt x="4798" y="523"/>
                    <a:pt x="4745" y="528"/>
                    <a:pt x="4691" y="526"/>
                  </a:cubicBezTo>
                  <a:cubicBezTo>
                    <a:pt x="4638" y="523"/>
                    <a:pt x="4585" y="515"/>
                    <a:pt x="4534" y="502"/>
                  </a:cubicBezTo>
                  <a:cubicBezTo>
                    <a:pt x="4482" y="488"/>
                    <a:pt x="4432" y="469"/>
                    <a:pt x="4384" y="447"/>
                  </a:cubicBezTo>
                  <a:cubicBezTo>
                    <a:pt x="4335" y="425"/>
                    <a:pt x="4289" y="399"/>
                    <a:pt x="4244" y="370"/>
                  </a:cubicBezTo>
                  <a:cubicBezTo>
                    <a:pt x="4154" y="313"/>
                    <a:pt x="4071" y="245"/>
                    <a:pt x="3988" y="179"/>
                  </a:cubicBezTo>
                  <a:cubicBezTo>
                    <a:pt x="3967" y="162"/>
                    <a:pt x="3947" y="146"/>
                    <a:pt x="3925" y="130"/>
                  </a:cubicBezTo>
                  <a:cubicBezTo>
                    <a:pt x="3904" y="114"/>
                    <a:pt x="3883" y="97"/>
                    <a:pt x="3860" y="84"/>
                  </a:cubicBezTo>
                  <a:cubicBezTo>
                    <a:pt x="3815" y="57"/>
                    <a:pt x="3764" y="38"/>
                    <a:pt x="3713" y="26"/>
                  </a:cubicBezTo>
                  <a:cubicBezTo>
                    <a:pt x="3661" y="13"/>
                    <a:pt x="3608" y="6"/>
                    <a:pt x="3555" y="5"/>
                  </a:cubicBezTo>
                  <a:cubicBezTo>
                    <a:pt x="3502" y="3"/>
                    <a:pt x="3449" y="6"/>
                    <a:pt x="3396" y="14"/>
                  </a:cubicBezTo>
                  <a:cubicBezTo>
                    <a:pt x="3344" y="23"/>
                    <a:pt x="3292" y="36"/>
                    <a:pt x="3242" y="54"/>
                  </a:cubicBezTo>
                  <a:cubicBezTo>
                    <a:pt x="3192" y="72"/>
                    <a:pt x="3144" y="94"/>
                    <a:pt x="3097" y="119"/>
                  </a:cubicBezTo>
                  <a:cubicBezTo>
                    <a:pt x="3050" y="144"/>
                    <a:pt x="3004" y="171"/>
                    <a:pt x="2958" y="199"/>
                  </a:cubicBezTo>
                  <a:cubicBezTo>
                    <a:pt x="2822" y="282"/>
                    <a:pt x="2822" y="282"/>
                    <a:pt x="2822" y="282"/>
                  </a:cubicBezTo>
                  <a:cubicBezTo>
                    <a:pt x="2777" y="310"/>
                    <a:pt x="2731" y="337"/>
                    <a:pt x="2684" y="362"/>
                  </a:cubicBezTo>
                  <a:cubicBezTo>
                    <a:pt x="2661" y="375"/>
                    <a:pt x="2637" y="387"/>
                    <a:pt x="2613" y="399"/>
                  </a:cubicBezTo>
                  <a:cubicBezTo>
                    <a:pt x="2601" y="404"/>
                    <a:pt x="2589" y="410"/>
                    <a:pt x="2577" y="415"/>
                  </a:cubicBezTo>
                  <a:cubicBezTo>
                    <a:pt x="2558" y="423"/>
                    <a:pt x="2558" y="423"/>
                    <a:pt x="2558" y="423"/>
                  </a:cubicBezTo>
                  <a:cubicBezTo>
                    <a:pt x="2549" y="427"/>
                    <a:pt x="2549" y="427"/>
                    <a:pt x="2549" y="427"/>
                  </a:cubicBezTo>
                  <a:cubicBezTo>
                    <a:pt x="2540" y="431"/>
                    <a:pt x="2540" y="431"/>
                    <a:pt x="2540" y="431"/>
                  </a:cubicBezTo>
                  <a:cubicBezTo>
                    <a:pt x="2440" y="469"/>
                    <a:pt x="2334" y="491"/>
                    <a:pt x="2228" y="495"/>
                  </a:cubicBezTo>
                  <a:cubicBezTo>
                    <a:pt x="2174" y="497"/>
                    <a:pt x="2121" y="494"/>
                    <a:pt x="2068" y="489"/>
                  </a:cubicBezTo>
                  <a:cubicBezTo>
                    <a:pt x="2015" y="484"/>
                    <a:pt x="1962" y="476"/>
                    <a:pt x="1910" y="466"/>
                  </a:cubicBezTo>
                  <a:cubicBezTo>
                    <a:pt x="1832" y="450"/>
                    <a:pt x="1832" y="450"/>
                    <a:pt x="1832" y="450"/>
                  </a:cubicBezTo>
                  <a:cubicBezTo>
                    <a:pt x="1806" y="445"/>
                    <a:pt x="1779" y="441"/>
                    <a:pt x="1753" y="439"/>
                  </a:cubicBezTo>
                  <a:cubicBezTo>
                    <a:pt x="1726" y="437"/>
                    <a:pt x="1700" y="435"/>
                    <a:pt x="1673" y="435"/>
                  </a:cubicBezTo>
                  <a:cubicBezTo>
                    <a:pt x="1647" y="435"/>
                    <a:pt x="1620" y="435"/>
                    <a:pt x="1593" y="436"/>
                  </a:cubicBezTo>
                  <a:cubicBezTo>
                    <a:pt x="1540" y="436"/>
                    <a:pt x="1487" y="438"/>
                    <a:pt x="1434" y="437"/>
                  </a:cubicBezTo>
                  <a:cubicBezTo>
                    <a:pt x="1420" y="437"/>
                    <a:pt x="1407" y="437"/>
                    <a:pt x="1394" y="437"/>
                  </a:cubicBezTo>
                  <a:cubicBezTo>
                    <a:pt x="1380" y="436"/>
                    <a:pt x="1367" y="436"/>
                    <a:pt x="1354" y="435"/>
                  </a:cubicBezTo>
                  <a:cubicBezTo>
                    <a:pt x="1314" y="433"/>
                    <a:pt x="1314" y="433"/>
                    <a:pt x="1314" y="433"/>
                  </a:cubicBezTo>
                  <a:cubicBezTo>
                    <a:pt x="1294" y="432"/>
                    <a:pt x="1294" y="432"/>
                    <a:pt x="1294" y="432"/>
                  </a:cubicBezTo>
                  <a:cubicBezTo>
                    <a:pt x="1274" y="430"/>
                    <a:pt x="1274" y="430"/>
                    <a:pt x="1274" y="430"/>
                  </a:cubicBezTo>
                  <a:cubicBezTo>
                    <a:pt x="1168" y="422"/>
                    <a:pt x="1062" y="407"/>
                    <a:pt x="956" y="400"/>
                  </a:cubicBezTo>
                  <a:cubicBezTo>
                    <a:pt x="850" y="393"/>
                    <a:pt x="743" y="392"/>
                    <a:pt x="637" y="394"/>
                  </a:cubicBezTo>
                  <a:cubicBezTo>
                    <a:pt x="424" y="398"/>
                    <a:pt x="212" y="415"/>
                    <a:pt x="0" y="431"/>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18" name="Google Shape;218;p106"/>
            <p:cNvSpPr/>
            <p:nvPr/>
          </p:nvSpPr>
          <p:spPr>
            <a:xfrm>
              <a:off x="13454063" y="2501900"/>
              <a:ext cx="12114213" cy="1385888"/>
            </a:xfrm>
            <a:custGeom>
              <a:rect b="b" l="l" r="r" t="t"/>
              <a:pathLst>
                <a:path extrusionOk="0" h="554" w="4850">
                  <a:moveTo>
                    <a:pt x="0" y="433"/>
                  </a:moveTo>
                  <a:cubicBezTo>
                    <a:pt x="107" y="422"/>
                    <a:pt x="213" y="412"/>
                    <a:pt x="320" y="405"/>
                  </a:cubicBezTo>
                  <a:cubicBezTo>
                    <a:pt x="427" y="399"/>
                    <a:pt x="534" y="395"/>
                    <a:pt x="641" y="396"/>
                  </a:cubicBezTo>
                  <a:cubicBezTo>
                    <a:pt x="748" y="398"/>
                    <a:pt x="855" y="405"/>
                    <a:pt x="961" y="419"/>
                  </a:cubicBezTo>
                  <a:cubicBezTo>
                    <a:pt x="1067" y="434"/>
                    <a:pt x="1171" y="457"/>
                    <a:pt x="1277" y="474"/>
                  </a:cubicBezTo>
                  <a:cubicBezTo>
                    <a:pt x="1330" y="482"/>
                    <a:pt x="1383" y="488"/>
                    <a:pt x="1436" y="492"/>
                  </a:cubicBezTo>
                  <a:cubicBezTo>
                    <a:pt x="1489" y="496"/>
                    <a:pt x="1543" y="498"/>
                    <a:pt x="1596" y="500"/>
                  </a:cubicBezTo>
                  <a:cubicBezTo>
                    <a:pt x="1650" y="501"/>
                    <a:pt x="1703" y="503"/>
                    <a:pt x="1756" y="508"/>
                  </a:cubicBezTo>
                  <a:cubicBezTo>
                    <a:pt x="1770" y="509"/>
                    <a:pt x="1783" y="510"/>
                    <a:pt x="1796" y="512"/>
                  </a:cubicBezTo>
                  <a:cubicBezTo>
                    <a:pt x="1836" y="517"/>
                    <a:pt x="1836" y="517"/>
                    <a:pt x="1836" y="517"/>
                  </a:cubicBezTo>
                  <a:cubicBezTo>
                    <a:pt x="1863" y="520"/>
                    <a:pt x="1889" y="523"/>
                    <a:pt x="1916" y="526"/>
                  </a:cubicBezTo>
                  <a:cubicBezTo>
                    <a:pt x="1969" y="530"/>
                    <a:pt x="2023" y="532"/>
                    <a:pt x="2076" y="532"/>
                  </a:cubicBezTo>
                  <a:cubicBezTo>
                    <a:pt x="2129" y="531"/>
                    <a:pt x="2183" y="528"/>
                    <a:pt x="2236" y="520"/>
                  </a:cubicBezTo>
                  <a:cubicBezTo>
                    <a:pt x="2341" y="505"/>
                    <a:pt x="2445" y="475"/>
                    <a:pt x="2542" y="431"/>
                  </a:cubicBezTo>
                  <a:cubicBezTo>
                    <a:pt x="2639" y="386"/>
                    <a:pt x="2730" y="330"/>
                    <a:pt x="2821" y="274"/>
                  </a:cubicBezTo>
                  <a:cubicBezTo>
                    <a:pt x="2867" y="245"/>
                    <a:pt x="2912" y="217"/>
                    <a:pt x="2958" y="190"/>
                  </a:cubicBezTo>
                  <a:cubicBezTo>
                    <a:pt x="3004" y="162"/>
                    <a:pt x="3050" y="136"/>
                    <a:pt x="3098" y="112"/>
                  </a:cubicBezTo>
                  <a:cubicBezTo>
                    <a:pt x="3122" y="100"/>
                    <a:pt x="3146" y="88"/>
                    <a:pt x="3171" y="78"/>
                  </a:cubicBezTo>
                  <a:cubicBezTo>
                    <a:pt x="3196" y="67"/>
                    <a:pt x="3221" y="58"/>
                    <a:pt x="3246" y="49"/>
                  </a:cubicBezTo>
                  <a:cubicBezTo>
                    <a:pt x="3297" y="32"/>
                    <a:pt x="3349" y="19"/>
                    <a:pt x="3402" y="11"/>
                  </a:cubicBezTo>
                  <a:cubicBezTo>
                    <a:pt x="3455" y="3"/>
                    <a:pt x="3509" y="0"/>
                    <a:pt x="3562" y="2"/>
                  </a:cubicBezTo>
                  <a:cubicBezTo>
                    <a:pt x="3616" y="4"/>
                    <a:pt x="3669" y="12"/>
                    <a:pt x="3721" y="26"/>
                  </a:cubicBezTo>
                  <a:cubicBezTo>
                    <a:pt x="3772" y="40"/>
                    <a:pt x="3823" y="61"/>
                    <a:pt x="3867" y="90"/>
                  </a:cubicBezTo>
                  <a:cubicBezTo>
                    <a:pt x="3879" y="98"/>
                    <a:pt x="3889" y="106"/>
                    <a:pt x="3900" y="114"/>
                  </a:cubicBezTo>
                  <a:cubicBezTo>
                    <a:pt x="3910" y="122"/>
                    <a:pt x="3921" y="131"/>
                    <a:pt x="3931" y="139"/>
                  </a:cubicBezTo>
                  <a:cubicBezTo>
                    <a:pt x="3952" y="156"/>
                    <a:pt x="3972" y="173"/>
                    <a:pt x="3993" y="190"/>
                  </a:cubicBezTo>
                  <a:cubicBezTo>
                    <a:pt x="4075" y="259"/>
                    <a:pt x="4156" y="329"/>
                    <a:pt x="4245" y="389"/>
                  </a:cubicBezTo>
                  <a:cubicBezTo>
                    <a:pt x="4333" y="449"/>
                    <a:pt x="4430" y="497"/>
                    <a:pt x="4533" y="526"/>
                  </a:cubicBezTo>
                  <a:cubicBezTo>
                    <a:pt x="4585" y="540"/>
                    <a:pt x="4638" y="549"/>
                    <a:pt x="4691" y="551"/>
                  </a:cubicBezTo>
                  <a:cubicBezTo>
                    <a:pt x="4744" y="554"/>
                    <a:pt x="4798" y="549"/>
                    <a:pt x="4850" y="537"/>
                  </a:cubicBezTo>
                  <a:cubicBezTo>
                    <a:pt x="4798" y="549"/>
                    <a:pt x="4744" y="554"/>
                    <a:pt x="4691" y="552"/>
                  </a:cubicBezTo>
                  <a:cubicBezTo>
                    <a:pt x="4638" y="550"/>
                    <a:pt x="4584" y="540"/>
                    <a:pt x="4533" y="527"/>
                  </a:cubicBezTo>
                  <a:cubicBezTo>
                    <a:pt x="4429" y="498"/>
                    <a:pt x="4332" y="450"/>
                    <a:pt x="4244" y="390"/>
                  </a:cubicBezTo>
                  <a:cubicBezTo>
                    <a:pt x="4155" y="331"/>
                    <a:pt x="4073" y="261"/>
                    <a:pt x="3991" y="192"/>
                  </a:cubicBezTo>
                  <a:cubicBezTo>
                    <a:pt x="3971" y="175"/>
                    <a:pt x="3950" y="158"/>
                    <a:pt x="3930" y="141"/>
                  </a:cubicBezTo>
                  <a:cubicBezTo>
                    <a:pt x="3919" y="133"/>
                    <a:pt x="3909" y="124"/>
                    <a:pt x="3898" y="116"/>
                  </a:cubicBezTo>
                  <a:cubicBezTo>
                    <a:pt x="3888" y="108"/>
                    <a:pt x="3877" y="100"/>
                    <a:pt x="3866" y="92"/>
                  </a:cubicBezTo>
                  <a:cubicBezTo>
                    <a:pt x="3821" y="63"/>
                    <a:pt x="3772" y="42"/>
                    <a:pt x="3720" y="28"/>
                  </a:cubicBezTo>
                  <a:cubicBezTo>
                    <a:pt x="3669" y="15"/>
                    <a:pt x="3615" y="7"/>
                    <a:pt x="3562" y="5"/>
                  </a:cubicBezTo>
                  <a:cubicBezTo>
                    <a:pt x="3509" y="3"/>
                    <a:pt x="3455" y="6"/>
                    <a:pt x="3402" y="14"/>
                  </a:cubicBezTo>
                  <a:cubicBezTo>
                    <a:pt x="3350" y="22"/>
                    <a:pt x="3298" y="35"/>
                    <a:pt x="3247" y="52"/>
                  </a:cubicBezTo>
                  <a:cubicBezTo>
                    <a:pt x="3222" y="61"/>
                    <a:pt x="3197" y="70"/>
                    <a:pt x="3172" y="81"/>
                  </a:cubicBezTo>
                  <a:cubicBezTo>
                    <a:pt x="3148" y="91"/>
                    <a:pt x="3124" y="103"/>
                    <a:pt x="3100" y="115"/>
                  </a:cubicBezTo>
                  <a:cubicBezTo>
                    <a:pt x="3052" y="139"/>
                    <a:pt x="3006" y="165"/>
                    <a:pt x="2960" y="193"/>
                  </a:cubicBezTo>
                  <a:cubicBezTo>
                    <a:pt x="2914" y="220"/>
                    <a:pt x="2869" y="249"/>
                    <a:pt x="2823" y="277"/>
                  </a:cubicBezTo>
                  <a:cubicBezTo>
                    <a:pt x="2732" y="333"/>
                    <a:pt x="2641" y="389"/>
                    <a:pt x="2544" y="434"/>
                  </a:cubicBezTo>
                  <a:cubicBezTo>
                    <a:pt x="2446" y="479"/>
                    <a:pt x="2342" y="509"/>
                    <a:pt x="2236" y="524"/>
                  </a:cubicBezTo>
                  <a:cubicBezTo>
                    <a:pt x="2183" y="531"/>
                    <a:pt x="2129" y="535"/>
                    <a:pt x="2076" y="535"/>
                  </a:cubicBezTo>
                  <a:cubicBezTo>
                    <a:pt x="2022" y="536"/>
                    <a:pt x="1969" y="534"/>
                    <a:pt x="1916" y="529"/>
                  </a:cubicBezTo>
                  <a:cubicBezTo>
                    <a:pt x="1889" y="527"/>
                    <a:pt x="1862" y="523"/>
                    <a:pt x="1836" y="520"/>
                  </a:cubicBezTo>
                  <a:cubicBezTo>
                    <a:pt x="1796" y="515"/>
                    <a:pt x="1796" y="515"/>
                    <a:pt x="1796" y="515"/>
                  </a:cubicBezTo>
                  <a:cubicBezTo>
                    <a:pt x="1783" y="514"/>
                    <a:pt x="1769" y="512"/>
                    <a:pt x="1756" y="511"/>
                  </a:cubicBezTo>
                  <a:cubicBezTo>
                    <a:pt x="1703" y="506"/>
                    <a:pt x="1650" y="504"/>
                    <a:pt x="1596" y="503"/>
                  </a:cubicBezTo>
                  <a:cubicBezTo>
                    <a:pt x="1543" y="501"/>
                    <a:pt x="1489" y="499"/>
                    <a:pt x="1436" y="495"/>
                  </a:cubicBezTo>
                  <a:cubicBezTo>
                    <a:pt x="1382" y="491"/>
                    <a:pt x="1329" y="485"/>
                    <a:pt x="1276" y="476"/>
                  </a:cubicBezTo>
                  <a:cubicBezTo>
                    <a:pt x="1171" y="459"/>
                    <a:pt x="1066" y="436"/>
                    <a:pt x="960" y="422"/>
                  </a:cubicBezTo>
                  <a:cubicBezTo>
                    <a:pt x="854" y="407"/>
                    <a:pt x="747" y="400"/>
                    <a:pt x="641" y="398"/>
                  </a:cubicBezTo>
                  <a:cubicBezTo>
                    <a:pt x="534" y="396"/>
                    <a:pt x="427" y="400"/>
                    <a:pt x="320" y="406"/>
                  </a:cubicBezTo>
                  <a:cubicBezTo>
                    <a:pt x="213" y="412"/>
                    <a:pt x="107" y="422"/>
                    <a:pt x="0" y="433"/>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19" name="Google Shape;219;p106"/>
            <p:cNvSpPr/>
            <p:nvPr/>
          </p:nvSpPr>
          <p:spPr>
            <a:xfrm>
              <a:off x="13452475" y="2471738"/>
              <a:ext cx="12111038" cy="1468438"/>
            </a:xfrm>
            <a:custGeom>
              <a:rect b="b" l="l" r="r" t="t"/>
              <a:pathLst>
                <a:path extrusionOk="0" h="587" w="4849">
                  <a:moveTo>
                    <a:pt x="0" y="435"/>
                  </a:moveTo>
                  <a:cubicBezTo>
                    <a:pt x="107" y="421"/>
                    <a:pt x="214" y="410"/>
                    <a:pt x="321" y="404"/>
                  </a:cubicBezTo>
                  <a:cubicBezTo>
                    <a:pt x="375" y="400"/>
                    <a:pt x="429" y="399"/>
                    <a:pt x="483" y="398"/>
                  </a:cubicBezTo>
                  <a:cubicBezTo>
                    <a:pt x="510" y="398"/>
                    <a:pt x="537" y="398"/>
                    <a:pt x="563" y="399"/>
                  </a:cubicBezTo>
                  <a:cubicBezTo>
                    <a:pt x="590" y="399"/>
                    <a:pt x="617" y="401"/>
                    <a:pt x="644" y="402"/>
                  </a:cubicBezTo>
                  <a:cubicBezTo>
                    <a:pt x="698" y="405"/>
                    <a:pt x="752" y="409"/>
                    <a:pt x="805" y="417"/>
                  </a:cubicBezTo>
                  <a:cubicBezTo>
                    <a:pt x="825" y="419"/>
                    <a:pt x="825" y="419"/>
                    <a:pt x="825" y="419"/>
                  </a:cubicBezTo>
                  <a:cubicBezTo>
                    <a:pt x="832" y="420"/>
                    <a:pt x="838" y="421"/>
                    <a:pt x="845" y="422"/>
                  </a:cubicBezTo>
                  <a:cubicBezTo>
                    <a:pt x="885" y="428"/>
                    <a:pt x="885" y="428"/>
                    <a:pt x="885" y="428"/>
                  </a:cubicBezTo>
                  <a:cubicBezTo>
                    <a:pt x="925" y="436"/>
                    <a:pt x="925" y="436"/>
                    <a:pt x="925" y="436"/>
                  </a:cubicBezTo>
                  <a:cubicBezTo>
                    <a:pt x="944" y="440"/>
                    <a:pt x="944" y="440"/>
                    <a:pt x="944" y="440"/>
                  </a:cubicBezTo>
                  <a:cubicBezTo>
                    <a:pt x="964" y="444"/>
                    <a:pt x="964" y="444"/>
                    <a:pt x="964" y="444"/>
                  </a:cubicBezTo>
                  <a:cubicBezTo>
                    <a:pt x="1069" y="467"/>
                    <a:pt x="1173" y="498"/>
                    <a:pt x="1277" y="523"/>
                  </a:cubicBezTo>
                  <a:cubicBezTo>
                    <a:pt x="1330" y="535"/>
                    <a:pt x="1383" y="545"/>
                    <a:pt x="1436" y="553"/>
                  </a:cubicBezTo>
                  <a:cubicBezTo>
                    <a:pt x="1489" y="560"/>
                    <a:pt x="1543" y="565"/>
                    <a:pt x="1596" y="569"/>
                  </a:cubicBezTo>
                  <a:cubicBezTo>
                    <a:pt x="1758" y="578"/>
                    <a:pt x="1758" y="578"/>
                    <a:pt x="1758" y="578"/>
                  </a:cubicBezTo>
                  <a:cubicBezTo>
                    <a:pt x="1784" y="580"/>
                    <a:pt x="1811" y="581"/>
                    <a:pt x="1838" y="582"/>
                  </a:cubicBezTo>
                  <a:cubicBezTo>
                    <a:pt x="1865" y="584"/>
                    <a:pt x="1892" y="584"/>
                    <a:pt x="1919" y="583"/>
                  </a:cubicBezTo>
                  <a:cubicBezTo>
                    <a:pt x="1973" y="583"/>
                    <a:pt x="2026" y="579"/>
                    <a:pt x="2080" y="573"/>
                  </a:cubicBezTo>
                  <a:cubicBezTo>
                    <a:pt x="2133" y="567"/>
                    <a:pt x="2186" y="558"/>
                    <a:pt x="2238" y="546"/>
                  </a:cubicBezTo>
                  <a:cubicBezTo>
                    <a:pt x="2343" y="521"/>
                    <a:pt x="2445" y="484"/>
                    <a:pt x="2540" y="434"/>
                  </a:cubicBezTo>
                  <a:cubicBezTo>
                    <a:pt x="2731" y="335"/>
                    <a:pt x="2904" y="203"/>
                    <a:pt x="3098" y="109"/>
                  </a:cubicBezTo>
                  <a:cubicBezTo>
                    <a:pt x="3195" y="62"/>
                    <a:pt x="3298" y="27"/>
                    <a:pt x="3405" y="10"/>
                  </a:cubicBezTo>
                  <a:cubicBezTo>
                    <a:pt x="3458" y="3"/>
                    <a:pt x="3512" y="0"/>
                    <a:pt x="3566" y="2"/>
                  </a:cubicBezTo>
                  <a:cubicBezTo>
                    <a:pt x="3620" y="5"/>
                    <a:pt x="3674" y="13"/>
                    <a:pt x="3725" y="28"/>
                  </a:cubicBezTo>
                  <a:cubicBezTo>
                    <a:pt x="3777" y="44"/>
                    <a:pt x="3827" y="67"/>
                    <a:pt x="3870" y="99"/>
                  </a:cubicBezTo>
                  <a:cubicBezTo>
                    <a:pt x="3881" y="107"/>
                    <a:pt x="3892" y="115"/>
                    <a:pt x="3902" y="124"/>
                  </a:cubicBezTo>
                  <a:cubicBezTo>
                    <a:pt x="3912" y="133"/>
                    <a:pt x="3923" y="141"/>
                    <a:pt x="3933" y="150"/>
                  </a:cubicBezTo>
                  <a:cubicBezTo>
                    <a:pt x="3953" y="167"/>
                    <a:pt x="3974" y="185"/>
                    <a:pt x="3994" y="203"/>
                  </a:cubicBezTo>
                  <a:cubicBezTo>
                    <a:pt x="4074" y="274"/>
                    <a:pt x="4154" y="347"/>
                    <a:pt x="4242" y="408"/>
                  </a:cubicBezTo>
                  <a:cubicBezTo>
                    <a:pt x="4286" y="439"/>
                    <a:pt x="4332" y="468"/>
                    <a:pt x="4381" y="492"/>
                  </a:cubicBezTo>
                  <a:cubicBezTo>
                    <a:pt x="4429" y="516"/>
                    <a:pt x="4479" y="536"/>
                    <a:pt x="4531" y="551"/>
                  </a:cubicBezTo>
                  <a:cubicBezTo>
                    <a:pt x="4582" y="565"/>
                    <a:pt x="4635" y="575"/>
                    <a:pt x="4689" y="577"/>
                  </a:cubicBezTo>
                  <a:cubicBezTo>
                    <a:pt x="4743" y="580"/>
                    <a:pt x="4797" y="575"/>
                    <a:pt x="4849" y="562"/>
                  </a:cubicBezTo>
                  <a:cubicBezTo>
                    <a:pt x="4797" y="575"/>
                    <a:pt x="4743" y="580"/>
                    <a:pt x="4689" y="578"/>
                  </a:cubicBezTo>
                  <a:cubicBezTo>
                    <a:pt x="4635" y="576"/>
                    <a:pt x="4582" y="566"/>
                    <a:pt x="4530" y="551"/>
                  </a:cubicBezTo>
                  <a:cubicBezTo>
                    <a:pt x="4478" y="537"/>
                    <a:pt x="4428" y="517"/>
                    <a:pt x="4380" y="493"/>
                  </a:cubicBezTo>
                  <a:cubicBezTo>
                    <a:pt x="4332" y="469"/>
                    <a:pt x="4285" y="441"/>
                    <a:pt x="4241" y="410"/>
                  </a:cubicBezTo>
                  <a:cubicBezTo>
                    <a:pt x="4153" y="348"/>
                    <a:pt x="4073" y="276"/>
                    <a:pt x="3992" y="205"/>
                  </a:cubicBezTo>
                  <a:cubicBezTo>
                    <a:pt x="3972" y="187"/>
                    <a:pt x="3952" y="169"/>
                    <a:pt x="3931" y="152"/>
                  </a:cubicBezTo>
                  <a:cubicBezTo>
                    <a:pt x="3921" y="143"/>
                    <a:pt x="3911" y="134"/>
                    <a:pt x="3900" y="126"/>
                  </a:cubicBezTo>
                  <a:cubicBezTo>
                    <a:pt x="3890" y="117"/>
                    <a:pt x="3880" y="109"/>
                    <a:pt x="3869" y="101"/>
                  </a:cubicBezTo>
                  <a:cubicBezTo>
                    <a:pt x="3825" y="69"/>
                    <a:pt x="3776" y="46"/>
                    <a:pt x="3725" y="31"/>
                  </a:cubicBezTo>
                  <a:cubicBezTo>
                    <a:pt x="3673" y="16"/>
                    <a:pt x="3620" y="8"/>
                    <a:pt x="3566" y="5"/>
                  </a:cubicBezTo>
                  <a:cubicBezTo>
                    <a:pt x="3512" y="3"/>
                    <a:pt x="3458" y="6"/>
                    <a:pt x="3405" y="13"/>
                  </a:cubicBezTo>
                  <a:cubicBezTo>
                    <a:pt x="3352" y="21"/>
                    <a:pt x="3300" y="35"/>
                    <a:pt x="3249" y="51"/>
                  </a:cubicBezTo>
                  <a:cubicBezTo>
                    <a:pt x="3223" y="60"/>
                    <a:pt x="3198" y="69"/>
                    <a:pt x="3173" y="79"/>
                  </a:cubicBezTo>
                  <a:cubicBezTo>
                    <a:pt x="3148" y="89"/>
                    <a:pt x="3124" y="100"/>
                    <a:pt x="3099" y="112"/>
                  </a:cubicBezTo>
                  <a:cubicBezTo>
                    <a:pt x="3003" y="159"/>
                    <a:pt x="2911" y="216"/>
                    <a:pt x="2820" y="273"/>
                  </a:cubicBezTo>
                  <a:cubicBezTo>
                    <a:pt x="2729" y="330"/>
                    <a:pt x="2638" y="388"/>
                    <a:pt x="2542" y="438"/>
                  </a:cubicBezTo>
                  <a:cubicBezTo>
                    <a:pt x="2446" y="488"/>
                    <a:pt x="2344" y="525"/>
                    <a:pt x="2239" y="549"/>
                  </a:cubicBezTo>
                  <a:cubicBezTo>
                    <a:pt x="2187" y="562"/>
                    <a:pt x="2134" y="570"/>
                    <a:pt x="2080" y="577"/>
                  </a:cubicBezTo>
                  <a:cubicBezTo>
                    <a:pt x="2027" y="583"/>
                    <a:pt x="1973" y="586"/>
                    <a:pt x="1919" y="587"/>
                  </a:cubicBezTo>
                  <a:cubicBezTo>
                    <a:pt x="1892" y="587"/>
                    <a:pt x="1865" y="587"/>
                    <a:pt x="1838" y="585"/>
                  </a:cubicBezTo>
                  <a:cubicBezTo>
                    <a:pt x="1811" y="584"/>
                    <a:pt x="1784" y="583"/>
                    <a:pt x="1757" y="582"/>
                  </a:cubicBezTo>
                  <a:cubicBezTo>
                    <a:pt x="1596" y="572"/>
                    <a:pt x="1596" y="572"/>
                    <a:pt x="1596" y="572"/>
                  </a:cubicBezTo>
                  <a:cubicBezTo>
                    <a:pt x="1542" y="568"/>
                    <a:pt x="1489" y="563"/>
                    <a:pt x="1435" y="555"/>
                  </a:cubicBezTo>
                  <a:cubicBezTo>
                    <a:pt x="1382" y="548"/>
                    <a:pt x="1329" y="538"/>
                    <a:pt x="1277" y="526"/>
                  </a:cubicBezTo>
                  <a:cubicBezTo>
                    <a:pt x="1172" y="501"/>
                    <a:pt x="1069" y="469"/>
                    <a:pt x="964" y="446"/>
                  </a:cubicBezTo>
                  <a:cubicBezTo>
                    <a:pt x="944" y="442"/>
                    <a:pt x="944" y="442"/>
                    <a:pt x="944" y="442"/>
                  </a:cubicBezTo>
                  <a:cubicBezTo>
                    <a:pt x="924" y="438"/>
                    <a:pt x="924" y="438"/>
                    <a:pt x="924" y="438"/>
                  </a:cubicBezTo>
                  <a:cubicBezTo>
                    <a:pt x="884" y="431"/>
                    <a:pt x="884" y="431"/>
                    <a:pt x="884" y="431"/>
                  </a:cubicBezTo>
                  <a:cubicBezTo>
                    <a:pt x="845" y="424"/>
                    <a:pt x="845" y="424"/>
                    <a:pt x="845" y="424"/>
                  </a:cubicBezTo>
                  <a:cubicBezTo>
                    <a:pt x="838" y="423"/>
                    <a:pt x="831" y="422"/>
                    <a:pt x="825" y="421"/>
                  </a:cubicBezTo>
                  <a:cubicBezTo>
                    <a:pt x="805" y="419"/>
                    <a:pt x="805" y="419"/>
                    <a:pt x="805" y="419"/>
                  </a:cubicBezTo>
                  <a:cubicBezTo>
                    <a:pt x="751" y="411"/>
                    <a:pt x="698" y="407"/>
                    <a:pt x="644" y="404"/>
                  </a:cubicBezTo>
                  <a:cubicBezTo>
                    <a:pt x="617" y="403"/>
                    <a:pt x="590" y="401"/>
                    <a:pt x="563" y="401"/>
                  </a:cubicBezTo>
                  <a:cubicBezTo>
                    <a:pt x="537" y="400"/>
                    <a:pt x="510" y="400"/>
                    <a:pt x="483" y="400"/>
                  </a:cubicBezTo>
                  <a:cubicBezTo>
                    <a:pt x="429" y="400"/>
                    <a:pt x="375" y="402"/>
                    <a:pt x="321" y="405"/>
                  </a:cubicBezTo>
                  <a:cubicBezTo>
                    <a:pt x="214" y="410"/>
                    <a:pt x="107" y="421"/>
                    <a:pt x="0" y="435"/>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20" name="Google Shape;220;p106"/>
            <p:cNvSpPr/>
            <p:nvPr/>
          </p:nvSpPr>
          <p:spPr>
            <a:xfrm>
              <a:off x="13449300" y="2439988"/>
              <a:ext cx="12112625" cy="1633538"/>
            </a:xfrm>
            <a:custGeom>
              <a:rect b="b" l="l" r="r" t="t"/>
              <a:pathLst>
                <a:path extrusionOk="0" h="653" w="4849">
                  <a:moveTo>
                    <a:pt x="0" y="438"/>
                  </a:moveTo>
                  <a:cubicBezTo>
                    <a:pt x="107" y="421"/>
                    <a:pt x="215" y="409"/>
                    <a:pt x="323" y="403"/>
                  </a:cubicBezTo>
                  <a:cubicBezTo>
                    <a:pt x="350" y="402"/>
                    <a:pt x="377" y="401"/>
                    <a:pt x="405" y="400"/>
                  </a:cubicBezTo>
                  <a:cubicBezTo>
                    <a:pt x="445" y="400"/>
                    <a:pt x="445" y="400"/>
                    <a:pt x="445" y="400"/>
                  </a:cubicBezTo>
                  <a:cubicBezTo>
                    <a:pt x="452" y="400"/>
                    <a:pt x="459" y="400"/>
                    <a:pt x="466" y="400"/>
                  </a:cubicBezTo>
                  <a:cubicBezTo>
                    <a:pt x="486" y="401"/>
                    <a:pt x="486" y="401"/>
                    <a:pt x="486" y="401"/>
                  </a:cubicBezTo>
                  <a:cubicBezTo>
                    <a:pt x="540" y="401"/>
                    <a:pt x="594" y="405"/>
                    <a:pt x="648" y="410"/>
                  </a:cubicBezTo>
                  <a:cubicBezTo>
                    <a:pt x="689" y="415"/>
                    <a:pt x="689" y="415"/>
                    <a:pt x="689" y="415"/>
                  </a:cubicBezTo>
                  <a:cubicBezTo>
                    <a:pt x="702" y="416"/>
                    <a:pt x="716" y="418"/>
                    <a:pt x="729" y="420"/>
                  </a:cubicBezTo>
                  <a:cubicBezTo>
                    <a:pt x="749" y="423"/>
                    <a:pt x="749" y="423"/>
                    <a:pt x="749" y="423"/>
                  </a:cubicBezTo>
                  <a:cubicBezTo>
                    <a:pt x="756" y="424"/>
                    <a:pt x="763" y="425"/>
                    <a:pt x="769" y="427"/>
                  </a:cubicBezTo>
                  <a:cubicBezTo>
                    <a:pt x="810" y="434"/>
                    <a:pt x="810" y="434"/>
                    <a:pt x="810" y="434"/>
                  </a:cubicBezTo>
                  <a:cubicBezTo>
                    <a:pt x="849" y="442"/>
                    <a:pt x="849" y="442"/>
                    <a:pt x="849" y="442"/>
                  </a:cubicBezTo>
                  <a:cubicBezTo>
                    <a:pt x="856" y="444"/>
                    <a:pt x="863" y="445"/>
                    <a:pt x="869" y="447"/>
                  </a:cubicBezTo>
                  <a:cubicBezTo>
                    <a:pt x="889" y="452"/>
                    <a:pt x="889" y="452"/>
                    <a:pt x="889" y="452"/>
                  </a:cubicBezTo>
                  <a:cubicBezTo>
                    <a:pt x="902" y="455"/>
                    <a:pt x="915" y="458"/>
                    <a:pt x="928" y="462"/>
                  </a:cubicBezTo>
                  <a:cubicBezTo>
                    <a:pt x="948" y="467"/>
                    <a:pt x="948" y="467"/>
                    <a:pt x="948" y="467"/>
                  </a:cubicBezTo>
                  <a:cubicBezTo>
                    <a:pt x="968" y="473"/>
                    <a:pt x="968" y="473"/>
                    <a:pt x="968" y="473"/>
                  </a:cubicBezTo>
                  <a:cubicBezTo>
                    <a:pt x="1072" y="505"/>
                    <a:pt x="1173" y="545"/>
                    <a:pt x="1276" y="576"/>
                  </a:cubicBezTo>
                  <a:cubicBezTo>
                    <a:pt x="1302" y="585"/>
                    <a:pt x="1328" y="592"/>
                    <a:pt x="1355" y="598"/>
                  </a:cubicBezTo>
                  <a:cubicBezTo>
                    <a:pt x="1394" y="608"/>
                    <a:pt x="1394" y="608"/>
                    <a:pt x="1394" y="608"/>
                  </a:cubicBezTo>
                  <a:cubicBezTo>
                    <a:pt x="1407" y="611"/>
                    <a:pt x="1421" y="613"/>
                    <a:pt x="1434" y="616"/>
                  </a:cubicBezTo>
                  <a:cubicBezTo>
                    <a:pt x="1447" y="619"/>
                    <a:pt x="1461" y="622"/>
                    <a:pt x="1474" y="624"/>
                  </a:cubicBezTo>
                  <a:cubicBezTo>
                    <a:pt x="1514" y="630"/>
                    <a:pt x="1514" y="630"/>
                    <a:pt x="1514" y="630"/>
                  </a:cubicBezTo>
                  <a:cubicBezTo>
                    <a:pt x="1534" y="633"/>
                    <a:pt x="1534" y="633"/>
                    <a:pt x="1534" y="633"/>
                  </a:cubicBezTo>
                  <a:cubicBezTo>
                    <a:pt x="1541" y="634"/>
                    <a:pt x="1548" y="635"/>
                    <a:pt x="1554" y="636"/>
                  </a:cubicBezTo>
                  <a:cubicBezTo>
                    <a:pt x="1595" y="640"/>
                    <a:pt x="1595" y="640"/>
                    <a:pt x="1595" y="640"/>
                  </a:cubicBezTo>
                  <a:cubicBezTo>
                    <a:pt x="1703" y="650"/>
                    <a:pt x="1812" y="649"/>
                    <a:pt x="1919" y="637"/>
                  </a:cubicBezTo>
                  <a:cubicBezTo>
                    <a:pt x="2027" y="626"/>
                    <a:pt x="2134" y="603"/>
                    <a:pt x="2237" y="569"/>
                  </a:cubicBezTo>
                  <a:cubicBezTo>
                    <a:pt x="2276" y="557"/>
                    <a:pt x="2276" y="557"/>
                    <a:pt x="2276" y="557"/>
                  </a:cubicBezTo>
                  <a:cubicBezTo>
                    <a:pt x="2282" y="554"/>
                    <a:pt x="2288" y="552"/>
                    <a:pt x="2295" y="550"/>
                  </a:cubicBezTo>
                  <a:cubicBezTo>
                    <a:pt x="2314" y="543"/>
                    <a:pt x="2314" y="543"/>
                    <a:pt x="2314" y="543"/>
                  </a:cubicBezTo>
                  <a:cubicBezTo>
                    <a:pt x="2352" y="528"/>
                    <a:pt x="2352" y="528"/>
                    <a:pt x="2352" y="528"/>
                  </a:cubicBezTo>
                  <a:cubicBezTo>
                    <a:pt x="2361" y="524"/>
                    <a:pt x="2361" y="524"/>
                    <a:pt x="2361" y="524"/>
                  </a:cubicBezTo>
                  <a:cubicBezTo>
                    <a:pt x="2370" y="520"/>
                    <a:pt x="2370" y="520"/>
                    <a:pt x="2370" y="520"/>
                  </a:cubicBezTo>
                  <a:cubicBezTo>
                    <a:pt x="2389" y="512"/>
                    <a:pt x="2389" y="512"/>
                    <a:pt x="2389" y="512"/>
                  </a:cubicBezTo>
                  <a:cubicBezTo>
                    <a:pt x="2426" y="495"/>
                    <a:pt x="2426" y="495"/>
                    <a:pt x="2426" y="495"/>
                  </a:cubicBezTo>
                  <a:cubicBezTo>
                    <a:pt x="2438" y="489"/>
                    <a:pt x="2450" y="483"/>
                    <a:pt x="2462" y="477"/>
                  </a:cubicBezTo>
                  <a:cubicBezTo>
                    <a:pt x="2499" y="458"/>
                    <a:pt x="2499" y="458"/>
                    <a:pt x="2499" y="458"/>
                  </a:cubicBezTo>
                  <a:cubicBezTo>
                    <a:pt x="2534" y="439"/>
                    <a:pt x="2534" y="439"/>
                    <a:pt x="2534" y="439"/>
                  </a:cubicBezTo>
                  <a:cubicBezTo>
                    <a:pt x="2552" y="429"/>
                    <a:pt x="2552" y="429"/>
                    <a:pt x="2552" y="429"/>
                  </a:cubicBezTo>
                  <a:cubicBezTo>
                    <a:pt x="2569" y="419"/>
                    <a:pt x="2569" y="419"/>
                    <a:pt x="2569" y="419"/>
                  </a:cubicBezTo>
                  <a:cubicBezTo>
                    <a:pt x="2604" y="398"/>
                    <a:pt x="2604" y="398"/>
                    <a:pt x="2604" y="398"/>
                  </a:cubicBezTo>
                  <a:cubicBezTo>
                    <a:pt x="2628" y="384"/>
                    <a:pt x="2651" y="370"/>
                    <a:pt x="2674" y="355"/>
                  </a:cubicBezTo>
                  <a:cubicBezTo>
                    <a:pt x="2720" y="327"/>
                    <a:pt x="2766" y="298"/>
                    <a:pt x="2812" y="269"/>
                  </a:cubicBezTo>
                  <a:cubicBezTo>
                    <a:pt x="2904" y="211"/>
                    <a:pt x="2997" y="155"/>
                    <a:pt x="3095" y="109"/>
                  </a:cubicBezTo>
                  <a:cubicBezTo>
                    <a:pt x="3194" y="63"/>
                    <a:pt x="3298" y="29"/>
                    <a:pt x="3405" y="11"/>
                  </a:cubicBezTo>
                  <a:cubicBezTo>
                    <a:pt x="3459" y="3"/>
                    <a:pt x="3514" y="0"/>
                    <a:pt x="3568" y="3"/>
                  </a:cubicBezTo>
                  <a:cubicBezTo>
                    <a:pt x="3622" y="6"/>
                    <a:pt x="3676" y="15"/>
                    <a:pt x="3728" y="32"/>
                  </a:cubicBezTo>
                  <a:cubicBezTo>
                    <a:pt x="3780" y="49"/>
                    <a:pt x="3829" y="74"/>
                    <a:pt x="3871" y="108"/>
                  </a:cubicBezTo>
                  <a:cubicBezTo>
                    <a:pt x="3913" y="143"/>
                    <a:pt x="3953" y="179"/>
                    <a:pt x="3993" y="216"/>
                  </a:cubicBezTo>
                  <a:cubicBezTo>
                    <a:pt x="4073" y="290"/>
                    <a:pt x="4152" y="365"/>
                    <a:pt x="4239" y="429"/>
                  </a:cubicBezTo>
                  <a:cubicBezTo>
                    <a:pt x="4283" y="461"/>
                    <a:pt x="4329" y="490"/>
                    <a:pt x="4377" y="515"/>
                  </a:cubicBezTo>
                  <a:cubicBezTo>
                    <a:pt x="4425" y="540"/>
                    <a:pt x="4475" y="561"/>
                    <a:pt x="4527" y="576"/>
                  </a:cubicBezTo>
                  <a:cubicBezTo>
                    <a:pt x="4547" y="582"/>
                    <a:pt x="4547" y="582"/>
                    <a:pt x="4547" y="582"/>
                  </a:cubicBezTo>
                  <a:cubicBezTo>
                    <a:pt x="4553" y="584"/>
                    <a:pt x="4560" y="585"/>
                    <a:pt x="4567" y="587"/>
                  </a:cubicBezTo>
                  <a:cubicBezTo>
                    <a:pt x="4573" y="588"/>
                    <a:pt x="4580" y="590"/>
                    <a:pt x="4587" y="591"/>
                  </a:cubicBezTo>
                  <a:cubicBezTo>
                    <a:pt x="4606" y="595"/>
                    <a:pt x="4606" y="595"/>
                    <a:pt x="4606" y="595"/>
                  </a:cubicBezTo>
                  <a:cubicBezTo>
                    <a:pt x="4616" y="597"/>
                    <a:pt x="4616" y="597"/>
                    <a:pt x="4616" y="597"/>
                  </a:cubicBezTo>
                  <a:cubicBezTo>
                    <a:pt x="4627" y="598"/>
                    <a:pt x="4627" y="598"/>
                    <a:pt x="4627" y="598"/>
                  </a:cubicBezTo>
                  <a:cubicBezTo>
                    <a:pt x="4647" y="601"/>
                    <a:pt x="4647" y="601"/>
                    <a:pt x="4647" y="601"/>
                  </a:cubicBezTo>
                  <a:cubicBezTo>
                    <a:pt x="4653" y="602"/>
                    <a:pt x="4660" y="602"/>
                    <a:pt x="4667" y="603"/>
                  </a:cubicBezTo>
                  <a:cubicBezTo>
                    <a:pt x="4677" y="604"/>
                    <a:pt x="4677" y="604"/>
                    <a:pt x="4677" y="604"/>
                  </a:cubicBezTo>
                  <a:cubicBezTo>
                    <a:pt x="4680" y="604"/>
                    <a:pt x="4684" y="605"/>
                    <a:pt x="4687" y="605"/>
                  </a:cubicBezTo>
                  <a:cubicBezTo>
                    <a:pt x="4741" y="607"/>
                    <a:pt x="4796" y="602"/>
                    <a:pt x="4849" y="589"/>
                  </a:cubicBezTo>
                  <a:cubicBezTo>
                    <a:pt x="4796" y="602"/>
                    <a:pt x="4741" y="607"/>
                    <a:pt x="4687" y="605"/>
                  </a:cubicBezTo>
                  <a:cubicBezTo>
                    <a:pt x="4684" y="605"/>
                    <a:pt x="4680" y="605"/>
                    <a:pt x="4677" y="604"/>
                  </a:cubicBezTo>
                  <a:cubicBezTo>
                    <a:pt x="4667" y="604"/>
                    <a:pt x="4667" y="604"/>
                    <a:pt x="4667" y="604"/>
                  </a:cubicBezTo>
                  <a:cubicBezTo>
                    <a:pt x="4660" y="603"/>
                    <a:pt x="4653" y="603"/>
                    <a:pt x="4647" y="602"/>
                  </a:cubicBezTo>
                  <a:cubicBezTo>
                    <a:pt x="4626" y="599"/>
                    <a:pt x="4626" y="599"/>
                    <a:pt x="4626" y="599"/>
                  </a:cubicBezTo>
                  <a:cubicBezTo>
                    <a:pt x="4616" y="598"/>
                    <a:pt x="4616" y="598"/>
                    <a:pt x="4616" y="598"/>
                  </a:cubicBezTo>
                  <a:cubicBezTo>
                    <a:pt x="4606" y="596"/>
                    <a:pt x="4606" y="596"/>
                    <a:pt x="4606" y="596"/>
                  </a:cubicBezTo>
                  <a:cubicBezTo>
                    <a:pt x="4586" y="592"/>
                    <a:pt x="4586" y="592"/>
                    <a:pt x="4586" y="592"/>
                  </a:cubicBezTo>
                  <a:cubicBezTo>
                    <a:pt x="4580" y="591"/>
                    <a:pt x="4573" y="589"/>
                    <a:pt x="4566" y="588"/>
                  </a:cubicBezTo>
                  <a:cubicBezTo>
                    <a:pt x="4560" y="586"/>
                    <a:pt x="4553" y="585"/>
                    <a:pt x="4547" y="583"/>
                  </a:cubicBezTo>
                  <a:cubicBezTo>
                    <a:pt x="4527" y="577"/>
                    <a:pt x="4527" y="577"/>
                    <a:pt x="4527" y="577"/>
                  </a:cubicBezTo>
                  <a:cubicBezTo>
                    <a:pt x="4475" y="562"/>
                    <a:pt x="4425" y="541"/>
                    <a:pt x="4376" y="516"/>
                  </a:cubicBezTo>
                  <a:cubicBezTo>
                    <a:pt x="4328" y="492"/>
                    <a:pt x="4282" y="462"/>
                    <a:pt x="4238" y="430"/>
                  </a:cubicBezTo>
                  <a:cubicBezTo>
                    <a:pt x="4150" y="366"/>
                    <a:pt x="4071" y="291"/>
                    <a:pt x="3992" y="218"/>
                  </a:cubicBezTo>
                  <a:cubicBezTo>
                    <a:pt x="3952" y="181"/>
                    <a:pt x="3912" y="145"/>
                    <a:pt x="3870" y="110"/>
                  </a:cubicBezTo>
                  <a:cubicBezTo>
                    <a:pt x="3828" y="76"/>
                    <a:pt x="3779" y="51"/>
                    <a:pt x="3727" y="35"/>
                  </a:cubicBezTo>
                  <a:cubicBezTo>
                    <a:pt x="3676" y="18"/>
                    <a:pt x="3622" y="9"/>
                    <a:pt x="3568" y="6"/>
                  </a:cubicBezTo>
                  <a:cubicBezTo>
                    <a:pt x="3514" y="3"/>
                    <a:pt x="3459" y="6"/>
                    <a:pt x="3406" y="14"/>
                  </a:cubicBezTo>
                  <a:cubicBezTo>
                    <a:pt x="3299" y="32"/>
                    <a:pt x="3195" y="66"/>
                    <a:pt x="3097" y="112"/>
                  </a:cubicBezTo>
                  <a:cubicBezTo>
                    <a:pt x="2998" y="158"/>
                    <a:pt x="2905" y="214"/>
                    <a:pt x="2814" y="272"/>
                  </a:cubicBezTo>
                  <a:cubicBezTo>
                    <a:pt x="2768" y="301"/>
                    <a:pt x="2722" y="330"/>
                    <a:pt x="2676" y="359"/>
                  </a:cubicBezTo>
                  <a:cubicBezTo>
                    <a:pt x="2653" y="373"/>
                    <a:pt x="2630" y="387"/>
                    <a:pt x="2607" y="401"/>
                  </a:cubicBezTo>
                  <a:cubicBezTo>
                    <a:pt x="2571" y="422"/>
                    <a:pt x="2571" y="422"/>
                    <a:pt x="2571" y="422"/>
                  </a:cubicBezTo>
                  <a:cubicBezTo>
                    <a:pt x="2554" y="432"/>
                    <a:pt x="2554" y="432"/>
                    <a:pt x="2554" y="432"/>
                  </a:cubicBezTo>
                  <a:cubicBezTo>
                    <a:pt x="2536" y="442"/>
                    <a:pt x="2536" y="442"/>
                    <a:pt x="2536" y="442"/>
                  </a:cubicBezTo>
                  <a:cubicBezTo>
                    <a:pt x="2500" y="462"/>
                    <a:pt x="2500" y="462"/>
                    <a:pt x="2500" y="462"/>
                  </a:cubicBezTo>
                  <a:cubicBezTo>
                    <a:pt x="2464" y="480"/>
                    <a:pt x="2464" y="480"/>
                    <a:pt x="2464" y="480"/>
                  </a:cubicBezTo>
                  <a:cubicBezTo>
                    <a:pt x="2452" y="487"/>
                    <a:pt x="2440" y="493"/>
                    <a:pt x="2428" y="499"/>
                  </a:cubicBezTo>
                  <a:cubicBezTo>
                    <a:pt x="2390" y="515"/>
                    <a:pt x="2390" y="515"/>
                    <a:pt x="2390" y="515"/>
                  </a:cubicBezTo>
                  <a:cubicBezTo>
                    <a:pt x="2372" y="524"/>
                    <a:pt x="2372" y="524"/>
                    <a:pt x="2372" y="524"/>
                  </a:cubicBezTo>
                  <a:cubicBezTo>
                    <a:pt x="2362" y="528"/>
                    <a:pt x="2362" y="528"/>
                    <a:pt x="2362" y="528"/>
                  </a:cubicBezTo>
                  <a:cubicBezTo>
                    <a:pt x="2353" y="531"/>
                    <a:pt x="2353" y="531"/>
                    <a:pt x="2353" y="531"/>
                  </a:cubicBezTo>
                  <a:cubicBezTo>
                    <a:pt x="2315" y="546"/>
                    <a:pt x="2315" y="546"/>
                    <a:pt x="2315" y="546"/>
                  </a:cubicBezTo>
                  <a:cubicBezTo>
                    <a:pt x="2296" y="553"/>
                    <a:pt x="2296" y="553"/>
                    <a:pt x="2296" y="553"/>
                  </a:cubicBezTo>
                  <a:cubicBezTo>
                    <a:pt x="2290" y="556"/>
                    <a:pt x="2283" y="558"/>
                    <a:pt x="2277" y="560"/>
                  </a:cubicBezTo>
                  <a:cubicBezTo>
                    <a:pt x="2238" y="573"/>
                    <a:pt x="2238" y="573"/>
                    <a:pt x="2238" y="573"/>
                  </a:cubicBezTo>
                  <a:cubicBezTo>
                    <a:pt x="2135" y="606"/>
                    <a:pt x="2028" y="629"/>
                    <a:pt x="1920" y="641"/>
                  </a:cubicBezTo>
                  <a:cubicBezTo>
                    <a:pt x="1812" y="652"/>
                    <a:pt x="1703" y="653"/>
                    <a:pt x="1595" y="643"/>
                  </a:cubicBezTo>
                  <a:cubicBezTo>
                    <a:pt x="1554" y="639"/>
                    <a:pt x="1554" y="639"/>
                    <a:pt x="1554" y="639"/>
                  </a:cubicBezTo>
                  <a:cubicBezTo>
                    <a:pt x="1547" y="638"/>
                    <a:pt x="1541" y="637"/>
                    <a:pt x="1534" y="636"/>
                  </a:cubicBezTo>
                  <a:cubicBezTo>
                    <a:pt x="1514" y="633"/>
                    <a:pt x="1514" y="633"/>
                    <a:pt x="1514" y="633"/>
                  </a:cubicBezTo>
                  <a:cubicBezTo>
                    <a:pt x="1473" y="627"/>
                    <a:pt x="1473" y="627"/>
                    <a:pt x="1473" y="627"/>
                  </a:cubicBezTo>
                  <a:cubicBezTo>
                    <a:pt x="1460" y="624"/>
                    <a:pt x="1447" y="622"/>
                    <a:pt x="1433" y="619"/>
                  </a:cubicBezTo>
                  <a:cubicBezTo>
                    <a:pt x="1420" y="616"/>
                    <a:pt x="1407" y="614"/>
                    <a:pt x="1394" y="611"/>
                  </a:cubicBezTo>
                  <a:cubicBezTo>
                    <a:pt x="1354" y="601"/>
                    <a:pt x="1354" y="601"/>
                    <a:pt x="1354" y="601"/>
                  </a:cubicBezTo>
                  <a:cubicBezTo>
                    <a:pt x="1328" y="595"/>
                    <a:pt x="1301" y="587"/>
                    <a:pt x="1276" y="579"/>
                  </a:cubicBezTo>
                  <a:cubicBezTo>
                    <a:pt x="1172" y="547"/>
                    <a:pt x="1071" y="507"/>
                    <a:pt x="967" y="475"/>
                  </a:cubicBezTo>
                  <a:cubicBezTo>
                    <a:pt x="947" y="470"/>
                    <a:pt x="947" y="470"/>
                    <a:pt x="947" y="470"/>
                  </a:cubicBezTo>
                  <a:cubicBezTo>
                    <a:pt x="928" y="464"/>
                    <a:pt x="928" y="464"/>
                    <a:pt x="928" y="464"/>
                  </a:cubicBezTo>
                  <a:cubicBezTo>
                    <a:pt x="915" y="460"/>
                    <a:pt x="902" y="457"/>
                    <a:pt x="888" y="454"/>
                  </a:cubicBezTo>
                  <a:cubicBezTo>
                    <a:pt x="869" y="449"/>
                    <a:pt x="869" y="449"/>
                    <a:pt x="869" y="449"/>
                  </a:cubicBezTo>
                  <a:cubicBezTo>
                    <a:pt x="862" y="447"/>
                    <a:pt x="856" y="446"/>
                    <a:pt x="849" y="444"/>
                  </a:cubicBezTo>
                  <a:cubicBezTo>
                    <a:pt x="809" y="436"/>
                    <a:pt x="809" y="436"/>
                    <a:pt x="809" y="436"/>
                  </a:cubicBezTo>
                  <a:cubicBezTo>
                    <a:pt x="769" y="429"/>
                    <a:pt x="769" y="429"/>
                    <a:pt x="769" y="429"/>
                  </a:cubicBezTo>
                  <a:cubicBezTo>
                    <a:pt x="762" y="428"/>
                    <a:pt x="756" y="426"/>
                    <a:pt x="749" y="425"/>
                  </a:cubicBezTo>
                  <a:cubicBezTo>
                    <a:pt x="729" y="422"/>
                    <a:pt x="729" y="422"/>
                    <a:pt x="729" y="422"/>
                  </a:cubicBezTo>
                  <a:cubicBezTo>
                    <a:pt x="716" y="420"/>
                    <a:pt x="702" y="418"/>
                    <a:pt x="689" y="417"/>
                  </a:cubicBezTo>
                  <a:cubicBezTo>
                    <a:pt x="648" y="412"/>
                    <a:pt x="648" y="412"/>
                    <a:pt x="648" y="412"/>
                  </a:cubicBezTo>
                  <a:cubicBezTo>
                    <a:pt x="594" y="407"/>
                    <a:pt x="540" y="403"/>
                    <a:pt x="486" y="402"/>
                  </a:cubicBezTo>
                  <a:cubicBezTo>
                    <a:pt x="466" y="402"/>
                    <a:pt x="466" y="402"/>
                    <a:pt x="466" y="402"/>
                  </a:cubicBezTo>
                  <a:cubicBezTo>
                    <a:pt x="459" y="401"/>
                    <a:pt x="452" y="402"/>
                    <a:pt x="445" y="402"/>
                  </a:cubicBezTo>
                  <a:cubicBezTo>
                    <a:pt x="405" y="402"/>
                    <a:pt x="405" y="402"/>
                    <a:pt x="405" y="402"/>
                  </a:cubicBezTo>
                  <a:cubicBezTo>
                    <a:pt x="377" y="402"/>
                    <a:pt x="350" y="403"/>
                    <a:pt x="323" y="404"/>
                  </a:cubicBezTo>
                  <a:cubicBezTo>
                    <a:pt x="215" y="409"/>
                    <a:pt x="107" y="421"/>
                    <a:pt x="0" y="438"/>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21" name="Google Shape;221;p106"/>
            <p:cNvSpPr/>
            <p:nvPr/>
          </p:nvSpPr>
          <p:spPr>
            <a:xfrm>
              <a:off x="13452475" y="2630488"/>
              <a:ext cx="12111038" cy="1449388"/>
            </a:xfrm>
            <a:custGeom>
              <a:rect b="b" l="l" r="r" t="t"/>
              <a:pathLst>
                <a:path extrusionOk="0" h="580" w="4849">
                  <a:moveTo>
                    <a:pt x="4849" y="549"/>
                  </a:moveTo>
                  <a:cubicBezTo>
                    <a:pt x="4797" y="561"/>
                    <a:pt x="4743" y="565"/>
                    <a:pt x="4689" y="563"/>
                  </a:cubicBezTo>
                  <a:cubicBezTo>
                    <a:pt x="4636" y="562"/>
                    <a:pt x="4582" y="555"/>
                    <a:pt x="4530" y="542"/>
                  </a:cubicBezTo>
                  <a:cubicBezTo>
                    <a:pt x="4478" y="529"/>
                    <a:pt x="4427" y="512"/>
                    <a:pt x="4378" y="491"/>
                  </a:cubicBezTo>
                  <a:cubicBezTo>
                    <a:pt x="4328" y="470"/>
                    <a:pt x="4281" y="445"/>
                    <a:pt x="4236" y="415"/>
                  </a:cubicBezTo>
                  <a:cubicBezTo>
                    <a:pt x="4191" y="386"/>
                    <a:pt x="4148" y="353"/>
                    <a:pt x="4107" y="319"/>
                  </a:cubicBezTo>
                  <a:cubicBezTo>
                    <a:pt x="4066" y="285"/>
                    <a:pt x="4026" y="249"/>
                    <a:pt x="3985" y="214"/>
                  </a:cubicBezTo>
                  <a:cubicBezTo>
                    <a:pt x="3945" y="179"/>
                    <a:pt x="3903" y="145"/>
                    <a:pt x="3860" y="113"/>
                  </a:cubicBezTo>
                  <a:cubicBezTo>
                    <a:pt x="3858" y="111"/>
                    <a:pt x="3855" y="109"/>
                    <a:pt x="3852" y="107"/>
                  </a:cubicBezTo>
                  <a:cubicBezTo>
                    <a:pt x="3844" y="101"/>
                    <a:pt x="3844" y="101"/>
                    <a:pt x="3844" y="101"/>
                  </a:cubicBezTo>
                  <a:cubicBezTo>
                    <a:pt x="3827" y="90"/>
                    <a:pt x="3827" y="90"/>
                    <a:pt x="3827" y="90"/>
                  </a:cubicBezTo>
                  <a:cubicBezTo>
                    <a:pt x="3810" y="80"/>
                    <a:pt x="3810" y="80"/>
                    <a:pt x="3810" y="80"/>
                  </a:cubicBezTo>
                  <a:cubicBezTo>
                    <a:pt x="3804" y="77"/>
                    <a:pt x="3798" y="74"/>
                    <a:pt x="3792" y="71"/>
                  </a:cubicBezTo>
                  <a:cubicBezTo>
                    <a:pt x="3774" y="62"/>
                    <a:pt x="3774" y="62"/>
                    <a:pt x="3774" y="62"/>
                  </a:cubicBezTo>
                  <a:cubicBezTo>
                    <a:pt x="3765" y="58"/>
                    <a:pt x="3765" y="58"/>
                    <a:pt x="3765" y="58"/>
                  </a:cubicBezTo>
                  <a:cubicBezTo>
                    <a:pt x="3755" y="55"/>
                    <a:pt x="3755" y="55"/>
                    <a:pt x="3755" y="55"/>
                  </a:cubicBezTo>
                  <a:cubicBezTo>
                    <a:pt x="3743" y="50"/>
                    <a:pt x="3731" y="45"/>
                    <a:pt x="3718" y="41"/>
                  </a:cubicBezTo>
                  <a:cubicBezTo>
                    <a:pt x="3667" y="24"/>
                    <a:pt x="3614" y="14"/>
                    <a:pt x="3561" y="9"/>
                  </a:cubicBezTo>
                  <a:cubicBezTo>
                    <a:pt x="3507" y="4"/>
                    <a:pt x="3454" y="3"/>
                    <a:pt x="3400" y="6"/>
                  </a:cubicBezTo>
                  <a:cubicBezTo>
                    <a:pt x="3387" y="7"/>
                    <a:pt x="3374" y="8"/>
                    <a:pt x="3360" y="9"/>
                  </a:cubicBezTo>
                  <a:cubicBezTo>
                    <a:pt x="3347" y="11"/>
                    <a:pt x="3334" y="12"/>
                    <a:pt x="3320" y="14"/>
                  </a:cubicBezTo>
                  <a:cubicBezTo>
                    <a:pt x="3300" y="16"/>
                    <a:pt x="3300" y="16"/>
                    <a:pt x="3300" y="16"/>
                  </a:cubicBezTo>
                  <a:cubicBezTo>
                    <a:pt x="3294" y="17"/>
                    <a:pt x="3287" y="19"/>
                    <a:pt x="3281" y="20"/>
                  </a:cubicBezTo>
                  <a:cubicBezTo>
                    <a:pt x="3241" y="27"/>
                    <a:pt x="3241" y="27"/>
                    <a:pt x="3241" y="27"/>
                  </a:cubicBezTo>
                  <a:cubicBezTo>
                    <a:pt x="3228" y="30"/>
                    <a:pt x="3215" y="34"/>
                    <a:pt x="3202" y="37"/>
                  </a:cubicBezTo>
                  <a:cubicBezTo>
                    <a:pt x="3183" y="41"/>
                    <a:pt x="3183" y="41"/>
                    <a:pt x="3183" y="41"/>
                  </a:cubicBezTo>
                  <a:cubicBezTo>
                    <a:pt x="3176" y="43"/>
                    <a:pt x="3170" y="45"/>
                    <a:pt x="3163" y="47"/>
                  </a:cubicBezTo>
                  <a:cubicBezTo>
                    <a:pt x="3125" y="59"/>
                    <a:pt x="3125" y="59"/>
                    <a:pt x="3125" y="59"/>
                  </a:cubicBezTo>
                  <a:cubicBezTo>
                    <a:pt x="3112" y="63"/>
                    <a:pt x="3100" y="67"/>
                    <a:pt x="3087" y="72"/>
                  </a:cubicBezTo>
                  <a:cubicBezTo>
                    <a:pt x="3068" y="79"/>
                    <a:pt x="3068" y="79"/>
                    <a:pt x="3068" y="79"/>
                  </a:cubicBezTo>
                  <a:cubicBezTo>
                    <a:pt x="3050" y="86"/>
                    <a:pt x="3050" y="86"/>
                    <a:pt x="3050" y="86"/>
                  </a:cubicBezTo>
                  <a:cubicBezTo>
                    <a:pt x="3012" y="101"/>
                    <a:pt x="3012" y="101"/>
                    <a:pt x="3012" y="101"/>
                  </a:cubicBezTo>
                  <a:cubicBezTo>
                    <a:pt x="2976" y="118"/>
                    <a:pt x="2976" y="118"/>
                    <a:pt x="2976" y="118"/>
                  </a:cubicBezTo>
                  <a:cubicBezTo>
                    <a:pt x="2970" y="120"/>
                    <a:pt x="2963" y="123"/>
                    <a:pt x="2957" y="126"/>
                  </a:cubicBezTo>
                  <a:cubicBezTo>
                    <a:pt x="2939" y="135"/>
                    <a:pt x="2939" y="135"/>
                    <a:pt x="2939" y="135"/>
                  </a:cubicBezTo>
                  <a:cubicBezTo>
                    <a:pt x="2891" y="158"/>
                    <a:pt x="2844" y="184"/>
                    <a:pt x="2797" y="209"/>
                  </a:cubicBezTo>
                  <a:cubicBezTo>
                    <a:pt x="2703" y="262"/>
                    <a:pt x="2612" y="317"/>
                    <a:pt x="2517" y="369"/>
                  </a:cubicBezTo>
                  <a:cubicBezTo>
                    <a:pt x="2494" y="382"/>
                    <a:pt x="2470" y="394"/>
                    <a:pt x="2446" y="406"/>
                  </a:cubicBezTo>
                  <a:cubicBezTo>
                    <a:pt x="2434" y="412"/>
                    <a:pt x="2422" y="418"/>
                    <a:pt x="2410" y="423"/>
                  </a:cubicBezTo>
                  <a:cubicBezTo>
                    <a:pt x="2392" y="432"/>
                    <a:pt x="2392" y="432"/>
                    <a:pt x="2392" y="432"/>
                  </a:cubicBezTo>
                  <a:cubicBezTo>
                    <a:pt x="2385" y="435"/>
                    <a:pt x="2379" y="438"/>
                    <a:pt x="2373" y="440"/>
                  </a:cubicBezTo>
                  <a:cubicBezTo>
                    <a:pt x="2336" y="456"/>
                    <a:pt x="2336" y="456"/>
                    <a:pt x="2336" y="456"/>
                  </a:cubicBezTo>
                  <a:cubicBezTo>
                    <a:pt x="2324" y="461"/>
                    <a:pt x="2311" y="466"/>
                    <a:pt x="2299" y="471"/>
                  </a:cubicBezTo>
                  <a:cubicBezTo>
                    <a:pt x="2261" y="485"/>
                    <a:pt x="2261" y="485"/>
                    <a:pt x="2261" y="485"/>
                  </a:cubicBezTo>
                  <a:cubicBezTo>
                    <a:pt x="2242" y="491"/>
                    <a:pt x="2242" y="491"/>
                    <a:pt x="2242" y="491"/>
                  </a:cubicBezTo>
                  <a:cubicBezTo>
                    <a:pt x="2223" y="497"/>
                    <a:pt x="2223" y="497"/>
                    <a:pt x="2223" y="497"/>
                  </a:cubicBezTo>
                  <a:cubicBezTo>
                    <a:pt x="2121" y="530"/>
                    <a:pt x="2015" y="553"/>
                    <a:pt x="1909" y="567"/>
                  </a:cubicBezTo>
                  <a:cubicBezTo>
                    <a:pt x="1889" y="569"/>
                    <a:pt x="1889" y="569"/>
                    <a:pt x="1889" y="569"/>
                  </a:cubicBezTo>
                  <a:cubicBezTo>
                    <a:pt x="1882" y="570"/>
                    <a:pt x="1875" y="570"/>
                    <a:pt x="1869" y="571"/>
                  </a:cubicBezTo>
                  <a:cubicBezTo>
                    <a:pt x="1829" y="575"/>
                    <a:pt x="1829" y="575"/>
                    <a:pt x="1829" y="575"/>
                  </a:cubicBezTo>
                  <a:cubicBezTo>
                    <a:pt x="1822" y="575"/>
                    <a:pt x="1815" y="576"/>
                    <a:pt x="1809" y="576"/>
                  </a:cubicBezTo>
                  <a:cubicBezTo>
                    <a:pt x="1788" y="577"/>
                    <a:pt x="1788" y="577"/>
                    <a:pt x="1788" y="577"/>
                  </a:cubicBezTo>
                  <a:cubicBezTo>
                    <a:pt x="1748" y="579"/>
                    <a:pt x="1748" y="579"/>
                    <a:pt x="1748" y="579"/>
                  </a:cubicBezTo>
                  <a:cubicBezTo>
                    <a:pt x="1742" y="579"/>
                    <a:pt x="1735" y="579"/>
                    <a:pt x="1728" y="579"/>
                  </a:cubicBezTo>
                  <a:cubicBezTo>
                    <a:pt x="1708" y="580"/>
                    <a:pt x="1708" y="580"/>
                    <a:pt x="1708" y="580"/>
                  </a:cubicBezTo>
                  <a:cubicBezTo>
                    <a:pt x="1668" y="580"/>
                    <a:pt x="1668" y="580"/>
                    <a:pt x="1668" y="580"/>
                  </a:cubicBezTo>
                  <a:cubicBezTo>
                    <a:pt x="1628" y="578"/>
                    <a:pt x="1628" y="578"/>
                    <a:pt x="1628" y="578"/>
                  </a:cubicBezTo>
                  <a:cubicBezTo>
                    <a:pt x="1607" y="577"/>
                    <a:pt x="1607" y="577"/>
                    <a:pt x="1607" y="577"/>
                  </a:cubicBezTo>
                  <a:cubicBezTo>
                    <a:pt x="1601" y="577"/>
                    <a:pt x="1594" y="577"/>
                    <a:pt x="1587" y="576"/>
                  </a:cubicBezTo>
                  <a:cubicBezTo>
                    <a:pt x="1547" y="573"/>
                    <a:pt x="1547" y="573"/>
                    <a:pt x="1547" y="573"/>
                  </a:cubicBezTo>
                  <a:cubicBezTo>
                    <a:pt x="1534" y="572"/>
                    <a:pt x="1520" y="571"/>
                    <a:pt x="1507" y="569"/>
                  </a:cubicBezTo>
                  <a:cubicBezTo>
                    <a:pt x="1467" y="565"/>
                    <a:pt x="1467" y="565"/>
                    <a:pt x="1467" y="565"/>
                  </a:cubicBezTo>
                  <a:cubicBezTo>
                    <a:pt x="1447" y="562"/>
                    <a:pt x="1447" y="562"/>
                    <a:pt x="1447" y="562"/>
                  </a:cubicBezTo>
                  <a:cubicBezTo>
                    <a:pt x="1427" y="559"/>
                    <a:pt x="1427" y="559"/>
                    <a:pt x="1427" y="559"/>
                  </a:cubicBezTo>
                  <a:cubicBezTo>
                    <a:pt x="1401" y="554"/>
                    <a:pt x="1374" y="550"/>
                    <a:pt x="1348" y="544"/>
                  </a:cubicBezTo>
                  <a:cubicBezTo>
                    <a:pt x="1309" y="536"/>
                    <a:pt x="1309" y="536"/>
                    <a:pt x="1309" y="536"/>
                  </a:cubicBezTo>
                  <a:cubicBezTo>
                    <a:pt x="1296" y="533"/>
                    <a:pt x="1283" y="530"/>
                    <a:pt x="1270" y="527"/>
                  </a:cubicBezTo>
                  <a:cubicBezTo>
                    <a:pt x="1165" y="502"/>
                    <a:pt x="1062" y="472"/>
                    <a:pt x="958" y="447"/>
                  </a:cubicBezTo>
                  <a:cubicBezTo>
                    <a:pt x="919" y="437"/>
                    <a:pt x="919" y="437"/>
                    <a:pt x="919" y="437"/>
                  </a:cubicBezTo>
                  <a:cubicBezTo>
                    <a:pt x="899" y="433"/>
                    <a:pt x="899" y="433"/>
                    <a:pt x="899" y="433"/>
                  </a:cubicBezTo>
                  <a:cubicBezTo>
                    <a:pt x="880" y="428"/>
                    <a:pt x="880" y="428"/>
                    <a:pt x="880" y="428"/>
                  </a:cubicBezTo>
                  <a:cubicBezTo>
                    <a:pt x="867" y="426"/>
                    <a:pt x="854" y="423"/>
                    <a:pt x="840" y="420"/>
                  </a:cubicBezTo>
                  <a:cubicBezTo>
                    <a:pt x="801" y="413"/>
                    <a:pt x="801" y="413"/>
                    <a:pt x="801" y="413"/>
                  </a:cubicBezTo>
                  <a:cubicBezTo>
                    <a:pt x="748" y="404"/>
                    <a:pt x="695" y="397"/>
                    <a:pt x="642" y="392"/>
                  </a:cubicBezTo>
                  <a:cubicBezTo>
                    <a:pt x="622" y="390"/>
                    <a:pt x="622" y="390"/>
                    <a:pt x="622" y="390"/>
                  </a:cubicBezTo>
                  <a:cubicBezTo>
                    <a:pt x="602" y="389"/>
                    <a:pt x="602" y="389"/>
                    <a:pt x="602" y="389"/>
                  </a:cubicBezTo>
                  <a:cubicBezTo>
                    <a:pt x="588" y="388"/>
                    <a:pt x="575" y="387"/>
                    <a:pt x="561" y="386"/>
                  </a:cubicBezTo>
                  <a:cubicBezTo>
                    <a:pt x="535" y="385"/>
                    <a:pt x="508" y="383"/>
                    <a:pt x="481" y="383"/>
                  </a:cubicBezTo>
                  <a:cubicBezTo>
                    <a:pt x="454" y="382"/>
                    <a:pt x="427" y="383"/>
                    <a:pt x="401" y="383"/>
                  </a:cubicBezTo>
                  <a:cubicBezTo>
                    <a:pt x="387" y="383"/>
                    <a:pt x="374" y="383"/>
                    <a:pt x="360" y="384"/>
                  </a:cubicBezTo>
                  <a:cubicBezTo>
                    <a:pt x="340" y="384"/>
                    <a:pt x="340" y="384"/>
                    <a:pt x="340" y="384"/>
                  </a:cubicBezTo>
                  <a:cubicBezTo>
                    <a:pt x="320" y="385"/>
                    <a:pt x="320" y="385"/>
                    <a:pt x="320" y="385"/>
                  </a:cubicBezTo>
                  <a:cubicBezTo>
                    <a:pt x="267" y="387"/>
                    <a:pt x="213" y="391"/>
                    <a:pt x="160" y="396"/>
                  </a:cubicBezTo>
                  <a:cubicBezTo>
                    <a:pt x="106" y="401"/>
                    <a:pt x="53" y="408"/>
                    <a:pt x="0" y="415"/>
                  </a:cubicBezTo>
                  <a:cubicBezTo>
                    <a:pt x="53" y="407"/>
                    <a:pt x="106" y="401"/>
                    <a:pt x="160" y="395"/>
                  </a:cubicBezTo>
                  <a:cubicBezTo>
                    <a:pt x="213" y="390"/>
                    <a:pt x="267" y="386"/>
                    <a:pt x="320" y="384"/>
                  </a:cubicBezTo>
                  <a:cubicBezTo>
                    <a:pt x="340" y="383"/>
                    <a:pt x="340" y="383"/>
                    <a:pt x="340" y="383"/>
                  </a:cubicBezTo>
                  <a:cubicBezTo>
                    <a:pt x="360" y="382"/>
                    <a:pt x="360" y="382"/>
                    <a:pt x="360" y="382"/>
                  </a:cubicBezTo>
                  <a:cubicBezTo>
                    <a:pt x="374" y="382"/>
                    <a:pt x="387" y="382"/>
                    <a:pt x="401" y="381"/>
                  </a:cubicBezTo>
                  <a:cubicBezTo>
                    <a:pt x="427" y="381"/>
                    <a:pt x="454" y="381"/>
                    <a:pt x="481" y="382"/>
                  </a:cubicBezTo>
                  <a:cubicBezTo>
                    <a:pt x="508" y="382"/>
                    <a:pt x="535" y="383"/>
                    <a:pt x="562" y="384"/>
                  </a:cubicBezTo>
                  <a:cubicBezTo>
                    <a:pt x="575" y="385"/>
                    <a:pt x="588" y="386"/>
                    <a:pt x="602" y="387"/>
                  </a:cubicBezTo>
                  <a:cubicBezTo>
                    <a:pt x="622" y="388"/>
                    <a:pt x="622" y="388"/>
                    <a:pt x="622" y="388"/>
                  </a:cubicBezTo>
                  <a:cubicBezTo>
                    <a:pt x="642" y="390"/>
                    <a:pt x="642" y="390"/>
                    <a:pt x="642" y="390"/>
                  </a:cubicBezTo>
                  <a:cubicBezTo>
                    <a:pt x="695" y="394"/>
                    <a:pt x="748" y="402"/>
                    <a:pt x="801" y="411"/>
                  </a:cubicBezTo>
                  <a:cubicBezTo>
                    <a:pt x="841" y="418"/>
                    <a:pt x="841" y="418"/>
                    <a:pt x="841" y="418"/>
                  </a:cubicBezTo>
                  <a:cubicBezTo>
                    <a:pt x="854" y="420"/>
                    <a:pt x="867" y="423"/>
                    <a:pt x="880" y="426"/>
                  </a:cubicBezTo>
                  <a:cubicBezTo>
                    <a:pt x="900" y="430"/>
                    <a:pt x="900" y="430"/>
                    <a:pt x="900" y="430"/>
                  </a:cubicBezTo>
                  <a:cubicBezTo>
                    <a:pt x="920" y="435"/>
                    <a:pt x="920" y="435"/>
                    <a:pt x="920" y="435"/>
                  </a:cubicBezTo>
                  <a:cubicBezTo>
                    <a:pt x="959" y="444"/>
                    <a:pt x="959" y="444"/>
                    <a:pt x="959" y="444"/>
                  </a:cubicBezTo>
                  <a:cubicBezTo>
                    <a:pt x="1063" y="470"/>
                    <a:pt x="1166" y="499"/>
                    <a:pt x="1270" y="524"/>
                  </a:cubicBezTo>
                  <a:cubicBezTo>
                    <a:pt x="1283" y="528"/>
                    <a:pt x="1296" y="531"/>
                    <a:pt x="1309" y="534"/>
                  </a:cubicBezTo>
                  <a:cubicBezTo>
                    <a:pt x="1349" y="542"/>
                    <a:pt x="1349" y="542"/>
                    <a:pt x="1349" y="542"/>
                  </a:cubicBezTo>
                  <a:cubicBezTo>
                    <a:pt x="1375" y="548"/>
                    <a:pt x="1401" y="552"/>
                    <a:pt x="1428" y="556"/>
                  </a:cubicBezTo>
                  <a:cubicBezTo>
                    <a:pt x="1448" y="559"/>
                    <a:pt x="1448" y="559"/>
                    <a:pt x="1448" y="559"/>
                  </a:cubicBezTo>
                  <a:cubicBezTo>
                    <a:pt x="1468" y="562"/>
                    <a:pt x="1468" y="562"/>
                    <a:pt x="1468" y="562"/>
                  </a:cubicBezTo>
                  <a:cubicBezTo>
                    <a:pt x="1507" y="567"/>
                    <a:pt x="1507" y="567"/>
                    <a:pt x="1507" y="567"/>
                  </a:cubicBezTo>
                  <a:cubicBezTo>
                    <a:pt x="1521" y="568"/>
                    <a:pt x="1534" y="569"/>
                    <a:pt x="1547" y="570"/>
                  </a:cubicBezTo>
                  <a:cubicBezTo>
                    <a:pt x="1588" y="573"/>
                    <a:pt x="1588" y="573"/>
                    <a:pt x="1588" y="573"/>
                  </a:cubicBezTo>
                  <a:cubicBezTo>
                    <a:pt x="1594" y="574"/>
                    <a:pt x="1601" y="574"/>
                    <a:pt x="1608" y="574"/>
                  </a:cubicBezTo>
                  <a:cubicBezTo>
                    <a:pt x="1628" y="575"/>
                    <a:pt x="1628" y="575"/>
                    <a:pt x="1628" y="575"/>
                  </a:cubicBezTo>
                  <a:cubicBezTo>
                    <a:pt x="1668" y="577"/>
                    <a:pt x="1668" y="577"/>
                    <a:pt x="1668" y="577"/>
                  </a:cubicBezTo>
                  <a:cubicBezTo>
                    <a:pt x="1708" y="576"/>
                    <a:pt x="1708" y="576"/>
                    <a:pt x="1708" y="576"/>
                  </a:cubicBezTo>
                  <a:cubicBezTo>
                    <a:pt x="1728" y="576"/>
                    <a:pt x="1728" y="576"/>
                    <a:pt x="1728" y="576"/>
                  </a:cubicBezTo>
                  <a:cubicBezTo>
                    <a:pt x="1735" y="576"/>
                    <a:pt x="1741" y="576"/>
                    <a:pt x="1748" y="576"/>
                  </a:cubicBezTo>
                  <a:cubicBezTo>
                    <a:pt x="1788" y="574"/>
                    <a:pt x="1788" y="574"/>
                    <a:pt x="1788" y="574"/>
                  </a:cubicBezTo>
                  <a:cubicBezTo>
                    <a:pt x="1808" y="573"/>
                    <a:pt x="1808" y="573"/>
                    <a:pt x="1808" y="573"/>
                  </a:cubicBezTo>
                  <a:cubicBezTo>
                    <a:pt x="1815" y="573"/>
                    <a:pt x="1822" y="572"/>
                    <a:pt x="1828" y="571"/>
                  </a:cubicBezTo>
                  <a:cubicBezTo>
                    <a:pt x="1868" y="568"/>
                    <a:pt x="1868" y="568"/>
                    <a:pt x="1868" y="568"/>
                  </a:cubicBezTo>
                  <a:cubicBezTo>
                    <a:pt x="1875" y="567"/>
                    <a:pt x="1882" y="567"/>
                    <a:pt x="1888" y="566"/>
                  </a:cubicBezTo>
                  <a:cubicBezTo>
                    <a:pt x="1908" y="563"/>
                    <a:pt x="1908" y="563"/>
                    <a:pt x="1908" y="563"/>
                  </a:cubicBezTo>
                  <a:cubicBezTo>
                    <a:pt x="2015" y="550"/>
                    <a:pt x="2120" y="527"/>
                    <a:pt x="2222" y="494"/>
                  </a:cubicBezTo>
                  <a:cubicBezTo>
                    <a:pt x="2241" y="488"/>
                    <a:pt x="2241" y="488"/>
                    <a:pt x="2241" y="488"/>
                  </a:cubicBezTo>
                  <a:cubicBezTo>
                    <a:pt x="2260" y="481"/>
                    <a:pt x="2260" y="481"/>
                    <a:pt x="2260" y="481"/>
                  </a:cubicBezTo>
                  <a:cubicBezTo>
                    <a:pt x="2297" y="467"/>
                    <a:pt x="2297" y="467"/>
                    <a:pt x="2297" y="467"/>
                  </a:cubicBezTo>
                  <a:cubicBezTo>
                    <a:pt x="2310" y="463"/>
                    <a:pt x="2322" y="457"/>
                    <a:pt x="2335" y="452"/>
                  </a:cubicBezTo>
                  <a:cubicBezTo>
                    <a:pt x="2372" y="437"/>
                    <a:pt x="2372" y="437"/>
                    <a:pt x="2372" y="437"/>
                  </a:cubicBezTo>
                  <a:cubicBezTo>
                    <a:pt x="2378" y="434"/>
                    <a:pt x="2384" y="431"/>
                    <a:pt x="2390" y="428"/>
                  </a:cubicBezTo>
                  <a:cubicBezTo>
                    <a:pt x="2408" y="420"/>
                    <a:pt x="2408" y="420"/>
                    <a:pt x="2408" y="420"/>
                  </a:cubicBezTo>
                  <a:cubicBezTo>
                    <a:pt x="2420" y="414"/>
                    <a:pt x="2432" y="408"/>
                    <a:pt x="2444" y="402"/>
                  </a:cubicBezTo>
                  <a:cubicBezTo>
                    <a:pt x="2468" y="390"/>
                    <a:pt x="2492" y="378"/>
                    <a:pt x="2515" y="365"/>
                  </a:cubicBezTo>
                  <a:cubicBezTo>
                    <a:pt x="2610" y="314"/>
                    <a:pt x="2701" y="259"/>
                    <a:pt x="2795" y="206"/>
                  </a:cubicBezTo>
                  <a:cubicBezTo>
                    <a:pt x="2842" y="180"/>
                    <a:pt x="2889" y="155"/>
                    <a:pt x="2938" y="132"/>
                  </a:cubicBezTo>
                  <a:cubicBezTo>
                    <a:pt x="2956" y="123"/>
                    <a:pt x="2956" y="123"/>
                    <a:pt x="2956" y="123"/>
                  </a:cubicBezTo>
                  <a:cubicBezTo>
                    <a:pt x="2962" y="120"/>
                    <a:pt x="2968" y="117"/>
                    <a:pt x="2974" y="114"/>
                  </a:cubicBezTo>
                  <a:cubicBezTo>
                    <a:pt x="3011" y="98"/>
                    <a:pt x="3011" y="98"/>
                    <a:pt x="3011" y="98"/>
                  </a:cubicBezTo>
                  <a:cubicBezTo>
                    <a:pt x="3048" y="83"/>
                    <a:pt x="3048" y="83"/>
                    <a:pt x="3048" y="83"/>
                  </a:cubicBezTo>
                  <a:cubicBezTo>
                    <a:pt x="3067" y="75"/>
                    <a:pt x="3067" y="75"/>
                    <a:pt x="3067" y="75"/>
                  </a:cubicBezTo>
                  <a:cubicBezTo>
                    <a:pt x="3086" y="69"/>
                    <a:pt x="3086" y="69"/>
                    <a:pt x="3086" y="69"/>
                  </a:cubicBezTo>
                  <a:cubicBezTo>
                    <a:pt x="3099" y="64"/>
                    <a:pt x="3111" y="60"/>
                    <a:pt x="3124" y="55"/>
                  </a:cubicBezTo>
                  <a:cubicBezTo>
                    <a:pt x="3162" y="44"/>
                    <a:pt x="3162" y="44"/>
                    <a:pt x="3162" y="44"/>
                  </a:cubicBezTo>
                  <a:cubicBezTo>
                    <a:pt x="3169" y="42"/>
                    <a:pt x="3175" y="40"/>
                    <a:pt x="3182" y="38"/>
                  </a:cubicBezTo>
                  <a:cubicBezTo>
                    <a:pt x="3201" y="33"/>
                    <a:pt x="3201" y="33"/>
                    <a:pt x="3201" y="33"/>
                  </a:cubicBezTo>
                  <a:cubicBezTo>
                    <a:pt x="3214" y="30"/>
                    <a:pt x="3227" y="27"/>
                    <a:pt x="3241" y="24"/>
                  </a:cubicBezTo>
                  <a:cubicBezTo>
                    <a:pt x="3280" y="17"/>
                    <a:pt x="3280" y="17"/>
                    <a:pt x="3280" y="17"/>
                  </a:cubicBezTo>
                  <a:cubicBezTo>
                    <a:pt x="3287" y="16"/>
                    <a:pt x="3293" y="14"/>
                    <a:pt x="3300" y="13"/>
                  </a:cubicBezTo>
                  <a:cubicBezTo>
                    <a:pt x="3320" y="11"/>
                    <a:pt x="3320" y="11"/>
                    <a:pt x="3320" y="11"/>
                  </a:cubicBezTo>
                  <a:cubicBezTo>
                    <a:pt x="3333" y="9"/>
                    <a:pt x="3347" y="8"/>
                    <a:pt x="3360" y="6"/>
                  </a:cubicBezTo>
                  <a:cubicBezTo>
                    <a:pt x="3373" y="5"/>
                    <a:pt x="3387" y="4"/>
                    <a:pt x="3400" y="3"/>
                  </a:cubicBezTo>
                  <a:cubicBezTo>
                    <a:pt x="3454" y="0"/>
                    <a:pt x="3508" y="1"/>
                    <a:pt x="3561" y="6"/>
                  </a:cubicBezTo>
                  <a:cubicBezTo>
                    <a:pt x="3614" y="12"/>
                    <a:pt x="3667" y="22"/>
                    <a:pt x="3719" y="38"/>
                  </a:cubicBezTo>
                  <a:cubicBezTo>
                    <a:pt x="3731" y="42"/>
                    <a:pt x="3744" y="47"/>
                    <a:pt x="3756" y="52"/>
                  </a:cubicBezTo>
                  <a:cubicBezTo>
                    <a:pt x="3766" y="56"/>
                    <a:pt x="3766" y="56"/>
                    <a:pt x="3766" y="56"/>
                  </a:cubicBezTo>
                  <a:cubicBezTo>
                    <a:pt x="3775" y="60"/>
                    <a:pt x="3775" y="60"/>
                    <a:pt x="3775" y="60"/>
                  </a:cubicBezTo>
                  <a:cubicBezTo>
                    <a:pt x="3793" y="69"/>
                    <a:pt x="3793" y="69"/>
                    <a:pt x="3793" y="69"/>
                  </a:cubicBezTo>
                  <a:cubicBezTo>
                    <a:pt x="3799" y="71"/>
                    <a:pt x="3805" y="75"/>
                    <a:pt x="3811" y="78"/>
                  </a:cubicBezTo>
                  <a:cubicBezTo>
                    <a:pt x="3829" y="88"/>
                    <a:pt x="3829" y="88"/>
                    <a:pt x="3829" y="88"/>
                  </a:cubicBezTo>
                  <a:cubicBezTo>
                    <a:pt x="3845" y="99"/>
                    <a:pt x="3845" y="99"/>
                    <a:pt x="3845" y="99"/>
                  </a:cubicBezTo>
                  <a:cubicBezTo>
                    <a:pt x="3854" y="105"/>
                    <a:pt x="3854" y="105"/>
                    <a:pt x="3854" y="105"/>
                  </a:cubicBezTo>
                  <a:cubicBezTo>
                    <a:pt x="3856" y="107"/>
                    <a:pt x="3859" y="109"/>
                    <a:pt x="3862" y="111"/>
                  </a:cubicBezTo>
                  <a:cubicBezTo>
                    <a:pt x="3905" y="143"/>
                    <a:pt x="3946" y="177"/>
                    <a:pt x="3987" y="212"/>
                  </a:cubicBezTo>
                  <a:cubicBezTo>
                    <a:pt x="4027" y="247"/>
                    <a:pt x="4067" y="283"/>
                    <a:pt x="4108" y="317"/>
                  </a:cubicBezTo>
                  <a:cubicBezTo>
                    <a:pt x="4150" y="352"/>
                    <a:pt x="4192" y="384"/>
                    <a:pt x="4237" y="414"/>
                  </a:cubicBezTo>
                  <a:cubicBezTo>
                    <a:pt x="4282" y="443"/>
                    <a:pt x="4329" y="469"/>
                    <a:pt x="4378" y="490"/>
                  </a:cubicBezTo>
                  <a:cubicBezTo>
                    <a:pt x="4427" y="511"/>
                    <a:pt x="4478" y="528"/>
                    <a:pt x="4530" y="541"/>
                  </a:cubicBezTo>
                  <a:cubicBezTo>
                    <a:pt x="4582" y="554"/>
                    <a:pt x="4636" y="561"/>
                    <a:pt x="4689" y="563"/>
                  </a:cubicBezTo>
                  <a:cubicBezTo>
                    <a:pt x="4743" y="565"/>
                    <a:pt x="4797" y="560"/>
                    <a:pt x="4849" y="549"/>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22" name="Google Shape;222;p106"/>
            <p:cNvSpPr/>
            <p:nvPr/>
          </p:nvSpPr>
          <p:spPr>
            <a:xfrm>
              <a:off x="13457238" y="2817813"/>
              <a:ext cx="12111038" cy="1325563"/>
            </a:xfrm>
            <a:custGeom>
              <a:rect b="b" l="l" r="r" t="t"/>
              <a:pathLst>
                <a:path extrusionOk="0" h="530" w="4849">
                  <a:moveTo>
                    <a:pt x="4849" y="510"/>
                  </a:moveTo>
                  <a:cubicBezTo>
                    <a:pt x="4744" y="530"/>
                    <a:pt x="4636" y="526"/>
                    <a:pt x="4532" y="506"/>
                  </a:cubicBezTo>
                  <a:cubicBezTo>
                    <a:pt x="4480" y="496"/>
                    <a:pt x="4429" y="482"/>
                    <a:pt x="4379" y="464"/>
                  </a:cubicBezTo>
                  <a:cubicBezTo>
                    <a:pt x="4329" y="446"/>
                    <a:pt x="4280" y="426"/>
                    <a:pt x="4233" y="400"/>
                  </a:cubicBezTo>
                  <a:cubicBezTo>
                    <a:pt x="4225" y="395"/>
                    <a:pt x="4225" y="395"/>
                    <a:pt x="4225" y="395"/>
                  </a:cubicBezTo>
                  <a:cubicBezTo>
                    <a:pt x="4222" y="393"/>
                    <a:pt x="4219" y="391"/>
                    <a:pt x="4216" y="390"/>
                  </a:cubicBezTo>
                  <a:cubicBezTo>
                    <a:pt x="4199" y="379"/>
                    <a:pt x="4199" y="379"/>
                    <a:pt x="4199" y="379"/>
                  </a:cubicBezTo>
                  <a:cubicBezTo>
                    <a:pt x="4188" y="372"/>
                    <a:pt x="4177" y="365"/>
                    <a:pt x="4166" y="357"/>
                  </a:cubicBezTo>
                  <a:cubicBezTo>
                    <a:pt x="4155" y="350"/>
                    <a:pt x="4144" y="342"/>
                    <a:pt x="4133" y="334"/>
                  </a:cubicBezTo>
                  <a:cubicBezTo>
                    <a:pt x="4123" y="326"/>
                    <a:pt x="4112" y="319"/>
                    <a:pt x="4102" y="310"/>
                  </a:cubicBezTo>
                  <a:cubicBezTo>
                    <a:pt x="4060" y="278"/>
                    <a:pt x="4019" y="244"/>
                    <a:pt x="3978" y="210"/>
                  </a:cubicBezTo>
                  <a:cubicBezTo>
                    <a:pt x="3937" y="177"/>
                    <a:pt x="3895" y="144"/>
                    <a:pt x="3850" y="115"/>
                  </a:cubicBezTo>
                  <a:cubicBezTo>
                    <a:pt x="3845" y="112"/>
                    <a:pt x="3839" y="108"/>
                    <a:pt x="3834" y="105"/>
                  </a:cubicBezTo>
                  <a:cubicBezTo>
                    <a:pt x="3817" y="95"/>
                    <a:pt x="3817" y="95"/>
                    <a:pt x="3817" y="95"/>
                  </a:cubicBezTo>
                  <a:cubicBezTo>
                    <a:pt x="3805" y="87"/>
                    <a:pt x="3793" y="82"/>
                    <a:pt x="3781" y="76"/>
                  </a:cubicBezTo>
                  <a:cubicBezTo>
                    <a:pt x="3773" y="72"/>
                    <a:pt x="3773" y="72"/>
                    <a:pt x="3773" y="72"/>
                  </a:cubicBezTo>
                  <a:cubicBezTo>
                    <a:pt x="3763" y="68"/>
                    <a:pt x="3763" y="68"/>
                    <a:pt x="3763" y="68"/>
                  </a:cubicBezTo>
                  <a:cubicBezTo>
                    <a:pt x="3745" y="61"/>
                    <a:pt x="3745" y="61"/>
                    <a:pt x="3745" y="61"/>
                  </a:cubicBezTo>
                  <a:cubicBezTo>
                    <a:pt x="3739" y="58"/>
                    <a:pt x="3733" y="56"/>
                    <a:pt x="3726" y="54"/>
                  </a:cubicBezTo>
                  <a:cubicBezTo>
                    <a:pt x="3708" y="47"/>
                    <a:pt x="3708" y="47"/>
                    <a:pt x="3708" y="47"/>
                  </a:cubicBezTo>
                  <a:cubicBezTo>
                    <a:pt x="3657" y="31"/>
                    <a:pt x="3605" y="20"/>
                    <a:pt x="3553" y="14"/>
                  </a:cubicBezTo>
                  <a:cubicBezTo>
                    <a:pt x="3500" y="7"/>
                    <a:pt x="3447" y="4"/>
                    <a:pt x="3394" y="4"/>
                  </a:cubicBezTo>
                  <a:cubicBezTo>
                    <a:pt x="3341" y="3"/>
                    <a:pt x="3288" y="6"/>
                    <a:pt x="3235" y="12"/>
                  </a:cubicBezTo>
                  <a:cubicBezTo>
                    <a:pt x="3209" y="15"/>
                    <a:pt x="3183" y="18"/>
                    <a:pt x="3157" y="23"/>
                  </a:cubicBezTo>
                  <a:cubicBezTo>
                    <a:pt x="3137" y="27"/>
                    <a:pt x="3137" y="27"/>
                    <a:pt x="3137" y="27"/>
                  </a:cubicBezTo>
                  <a:cubicBezTo>
                    <a:pt x="3131" y="28"/>
                    <a:pt x="3124" y="29"/>
                    <a:pt x="3118" y="31"/>
                  </a:cubicBezTo>
                  <a:cubicBezTo>
                    <a:pt x="3079" y="40"/>
                    <a:pt x="3079" y="40"/>
                    <a:pt x="3079" y="40"/>
                  </a:cubicBezTo>
                  <a:cubicBezTo>
                    <a:pt x="3066" y="43"/>
                    <a:pt x="3054" y="47"/>
                    <a:pt x="3041" y="51"/>
                  </a:cubicBezTo>
                  <a:cubicBezTo>
                    <a:pt x="3022" y="56"/>
                    <a:pt x="3022" y="56"/>
                    <a:pt x="3022" y="56"/>
                  </a:cubicBezTo>
                  <a:cubicBezTo>
                    <a:pt x="3012" y="59"/>
                    <a:pt x="3012" y="59"/>
                    <a:pt x="3012" y="59"/>
                  </a:cubicBezTo>
                  <a:cubicBezTo>
                    <a:pt x="3003" y="62"/>
                    <a:pt x="3003" y="62"/>
                    <a:pt x="3003" y="62"/>
                  </a:cubicBezTo>
                  <a:cubicBezTo>
                    <a:pt x="2965" y="75"/>
                    <a:pt x="2965" y="75"/>
                    <a:pt x="2965" y="75"/>
                  </a:cubicBezTo>
                  <a:cubicBezTo>
                    <a:pt x="2959" y="77"/>
                    <a:pt x="2953" y="80"/>
                    <a:pt x="2947" y="82"/>
                  </a:cubicBezTo>
                  <a:cubicBezTo>
                    <a:pt x="2928" y="89"/>
                    <a:pt x="2928" y="89"/>
                    <a:pt x="2928" y="89"/>
                  </a:cubicBezTo>
                  <a:cubicBezTo>
                    <a:pt x="2903" y="98"/>
                    <a:pt x="2879" y="109"/>
                    <a:pt x="2854" y="119"/>
                  </a:cubicBezTo>
                  <a:cubicBezTo>
                    <a:pt x="2818" y="136"/>
                    <a:pt x="2818" y="136"/>
                    <a:pt x="2818" y="136"/>
                  </a:cubicBezTo>
                  <a:cubicBezTo>
                    <a:pt x="2800" y="144"/>
                    <a:pt x="2800" y="144"/>
                    <a:pt x="2800" y="144"/>
                  </a:cubicBezTo>
                  <a:cubicBezTo>
                    <a:pt x="2782" y="152"/>
                    <a:pt x="2782" y="152"/>
                    <a:pt x="2782" y="152"/>
                  </a:cubicBezTo>
                  <a:cubicBezTo>
                    <a:pt x="2687" y="198"/>
                    <a:pt x="2594" y="249"/>
                    <a:pt x="2499" y="298"/>
                  </a:cubicBezTo>
                  <a:cubicBezTo>
                    <a:pt x="2487" y="304"/>
                    <a:pt x="2475" y="310"/>
                    <a:pt x="2464" y="316"/>
                  </a:cubicBezTo>
                  <a:cubicBezTo>
                    <a:pt x="2452" y="321"/>
                    <a:pt x="2440" y="327"/>
                    <a:pt x="2428" y="333"/>
                  </a:cubicBezTo>
                  <a:cubicBezTo>
                    <a:pt x="2392" y="350"/>
                    <a:pt x="2392" y="350"/>
                    <a:pt x="2392" y="350"/>
                  </a:cubicBezTo>
                  <a:cubicBezTo>
                    <a:pt x="2380" y="356"/>
                    <a:pt x="2368" y="361"/>
                    <a:pt x="2356" y="367"/>
                  </a:cubicBezTo>
                  <a:cubicBezTo>
                    <a:pt x="2343" y="372"/>
                    <a:pt x="2331" y="378"/>
                    <a:pt x="2319" y="382"/>
                  </a:cubicBezTo>
                  <a:cubicBezTo>
                    <a:pt x="2282" y="397"/>
                    <a:pt x="2282" y="397"/>
                    <a:pt x="2282" y="397"/>
                  </a:cubicBezTo>
                  <a:cubicBezTo>
                    <a:pt x="2257" y="407"/>
                    <a:pt x="2232" y="415"/>
                    <a:pt x="2207" y="424"/>
                  </a:cubicBezTo>
                  <a:cubicBezTo>
                    <a:pt x="2201" y="426"/>
                    <a:pt x="2194" y="428"/>
                    <a:pt x="2188" y="430"/>
                  </a:cubicBezTo>
                  <a:cubicBezTo>
                    <a:pt x="2169" y="435"/>
                    <a:pt x="2169" y="435"/>
                    <a:pt x="2169" y="435"/>
                  </a:cubicBezTo>
                  <a:cubicBezTo>
                    <a:pt x="2131" y="447"/>
                    <a:pt x="2131" y="447"/>
                    <a:pt x="2131" y="447"/>
                  </a:cubicBezTo>
                  <a:cubicBezTo>
                    <a:pt x="2124" y="449"/>
                    <a:pt x="2118" y="450"/>
                    <a:pt x="2111" y="452"/>
                  </a:cubicBezTo>
                  <a:cubicBezTo>
                    <a:pt x="2092" y="456"/>
                    <a:pt x="2092" y="456"/>
                    <a:pt x="2092" y="456"/>
                  </a:cubicBezTo>
                  <a:cubicBezTo>
                    <a:pt x="2079" y="460"/>
                    <a:pt x="2066" y="463"/>
                    <a:pt x="2053" y="466"/>
                  </a:cubicBezTo>
                  <a:cubicBezTo>
                    <a:pt x="2014" y="474"/>
                    <a:pt x="2014" y="474"/>
                    <a:pt x="2014" y="474"/>
                  </a:cubicBezTo>
                  <a:cubicBezTo>
                    <a:pt x="1995" y="478"/>
                    <a:pt x="1995" y="478"/>
                    <a:pt x="1995" y="478"/>
                  </a:cubicBezTo>
                  <a:cubicBezTo>
                    <a:pt x="1992" y="479"/>
                    <a:pt x="1988" y="479"/>
                    <a:pt x="1985" y="480"/>
                  </a:cubicBezTo>
                  <a:cubicBezTo>
                    <a:pt x="1975" y="482"/>
                    <a:pt x="1975" y="482"/>
                    <a:pt x="1975" y="482"/>
                  </a:cubicBezTo>
                  <a:cubicBezTo>
                    <a:pt x="1936" y="488"/>
                    <a:pt x="1936" y="488"/>
                    <a:pt x="1936" y="488"/>
                  </a:cubicBezTo>
                  <a:cubicBezTo>
                    <a:pt x="1916" y="491"/>
                    <a:pt x="1916" y="491"/>
                    <a:pt x="1916" y="491"/>
                  </a:cubicBezTo>
                  <a:cubicBezTo>
                    <a:pt x="1897" y="494"/>
                    <a:pt x="1897" y="494"/>
                    <a:pt x="1897" y="494"/>
                  </a:cubicBezTo>
                  <a:cubicBezTo>
                    <a:pt x="1686" y="522"/>
                    <a:pt x="1471" y="515"/>
                    <a:pt x="1263" y="474"/>
                  </a:cubicBezTo>
                  <a:cubicBezTo>
                    <a:pt x="950" y="417"/>
                    <a:pt x="950" y="417"/>
                    <a:pt x="950" y="417"/>
                  </a:cubicBezTo>
                  <a:cubicBezTo>
                    <a:pt x="871" y="403"/>
                    <a:pt x="871" y="403"/>
                    <a:pt x="871" y="403"/>
                  </a:cubicBezTo>
                  <a:cubicBezTo>
                    <a:pt x="832" y="396"/>
                    <a:pt x="832" y="396"/>
                    <a:pt x="832" y="396"/>
                  </a:cubicBezTo>
                  <a:cubicBezTo>
                    <a:pt x="819" y="394"/>
                    <a:pt x="806" y="392"/>
                    <a:pt x="793" y="390"/>
                  </a:cubicBezTo>
                  <a:cubicBezTo>
                    <a:pt x="767" y="386"/>
                    <a:pt x="740" y="383"/>
                    <a:pt x="714" y="380"/>
                  </a:cubicBezTo>
                  <a:cubicBezTo>
                    <a:pt x="688" y="377"/>
                    <a:pt x="661" y="374"/>
                    <a:pt x="635" y="372"/>
                  </a:cubicBezTo>
                  <a:cubicBezTo>
                    <a:pt x="423" y="356"/>
                    <a:pt x="210" y="366"/>
                    <a:pt x="0" y="393"/>
                  </a:cubicBezTo>
                  <a:cubicBezTo>
                    <a:pt x="210" y="366"/>
                    <a:pt x="423" y="355"/>
                    <a:pt x="635" y="370"/>
                  </a:cubicBezTo>
                  <a:cubicBezTo>
                    <a:pt x="661" y="372"/>
                    <a:pt x="688" y="375"/>
                    <a:pt x="714" y="378"/>
                  </a:cubicBezTo>
                  <a:cubicBezTo>
                    <a:pt x="740" y="381"/>
                    <a:pt x="767" y="384"/>
                    <a:pt x="793" y="388"/>
                  </a:cubicBezTo>
                  <a:cubicBezTo>
                    <a:pt x="806" y="390"/>
                    <a:pt x="819" y="391"/>
                    <a:pt x="832" y="394"/>
                  </a:cubicBezTo>
                  <a:cubicBezTo>
                    <a:pt x="872" y="401"/>
                    <a:pt x="872" y="401"/>
                    <a:pt x="872" y="401"/>
                  </a:cubicBezTo>
                  <a:cubicBezTo>
                    <a:pt x="950" y="415"/>
                    <a:pt x="950" y="415"/>
                    <a:pt x="950" y="415"/>
                  </a:cubicBezTo>
                  <a:cubicBezTo>
                    <a:pt x="1263" y="472"/>
                    <a:pt x="1263" y="472"/>
                    <a:pt x="1263" y="472"/>
                  </a:cubicBezTo>
                  <a:cubicBezTo>
                    <a:pt x="1471" y="512"/>
                    <a:pt x="1686" y="519"/>
                    <a:pt x="1896" y="491"/>
                  </a:cubicBezTo>
                  <a:cubicBezTo>
                    <a:pt x="1916" y="488"/>
                    <a:pt x="1916" y="488"/>
                    <a:pt x="1916" y="488"/>
                  </a:cubicBezTo>
                  <a:cubicBezTo>
                    <a:pt x="1935" y="485"/>
                    <a:pt x="1935" y="485"/>
                    <a:pt x="1935" y="485"/>
                  </a:cubicBezTo>
                  <a:cubicBezTo>
                    <a:pt x="1975" y="478"/>
                    <a:pt x="1975" y="478"/>
                    <a:pt x="1975" y="478"/>
                  </a:cubicBezTo>
                  <a:cubicBezTo>
                    <a:pt x="1984" y="477"/>
                    <a:pt x="1984" y="477"/>
                    <a:pt x="1984" y="477"/>
                  </a:cubicBezTo>
                  <a:cubicBezTo>
                    <a:pt x="1988" y="476"/>
                    <a:pt x="1991" y="475"/>
                    <a:pt x="1994" y="475"/>
                  </a:cubicBezTo>
                  <a:cubicBezTo>
                    <a:pt x="2014" y="471"/>
                    <a:pt x="2014" y="471"/>
                    <a:pt x="2014" y="471"/>
                  </a:cubicBezTo>
                  <a:cubicBezTo>
                    <a:pt x="2053" y="463"/>
                    <a:pt x="2053" y="463"/>
                    <a:pt x="2053" y="463"/>
                  </a:cubicBezTo>
                  <a:cubicBezTo>
                    <a:pt x="2065" y="459"/>
                    <a:pt x="2078" y="456"/>
                    <a:pt x="2091" y="453"/>
                  </a:cubicBezTo>
                  <a:cubicBezTo>
                    <a:pt x="2110" y="448"/>
                    <a:pt x="2110" y="448"/>
                    <a:pt x="2110" y="448"/>
                  </a:cubicBezTo>
                  <a:cubicBezTo>
                    <a:pt x="2117" y="447"/>
                    <a:pt x="2123" y="445"/>
                    <a:pt x="2130" y="443"/>
                  </a:cubicBezTo>
                  <a:cubicBezTo>
                    <a:pt x="2168" y="432"/>
                    <a:pt x="2168" y="432"/>
                    <a:pt x="2168" y="432"/>
                  </a:cubicBezTo>
                  <a:cubicBezTo>
                    <a:pt x="2187" y="426"/>
                    <a:pt x="2187" y="426"/>
                    <a:pt x="2187" y="426"/>
                  </a:cubicBezTo>
                  <a:cubicBezTo>
                    <a:pt x="2193" y="424"/>
                    <a:pt x="2199" y="422"/>
                    <a:pt x="2206" y="420"/>
                  </a:cubicBezTo>
                  <a:cubicBezTo>
                    <a:pt x="2231" y="411"/>
                    <a:pt x="2256" y="403"/>
                    <a:pt x="2281" y="393"/>
                  </a:cubicBezTo>
                  <a:cubicBezTo>
                    <a:pt x="2318" y="379"/>
                    <a:pt x="2318" y="379"/>
                    <a:pt x="2318" y="379"/>
                  </a:cubicBezTo>
                  <a:cubicBezTo>
                    <a:pt x="2330" y="374"/>
                    <a:pt x="2342" y="368"/>
                    <a:pt x="2354" y="363"/>
                  </a:cubicBezTo>
                  <a:cubicBezTo>
                    <a:pt x="2366" y="358"/>
                    <a:pt x="2378" y="352"/>
                    <a:pt x="2390" y="347"/>
                  </a:cubicBezTo>
                  <a:cubicBezTo>
                    <a:pt x="2426" y="330"/>
                    <a:pt x="2426" y="330"/>
                    <a:pt x="2426" y="330"/>
                  </a:cubicBezTo>
                  <a:cubicBezTo>
                    <a:pt x="2438" y="324"/>
                    <a:pt x="2450" y="318"/>
                    <a:pt x="2462" y="312"/>
                  </a:cubicBezTo>
                  <a:cubicBezTo>
                    <a:pt x="2497" y="294"/>
                    <a:pt x="2497" y="294"/>
                    <a:pt x="2497" y="294"/>
                  </a:cubicBezTo>
                  <a:cubicBezTo>
                    <a:pt x="2592" y="246"/>
                    <a:pt x="2685" y="195"/>
                    <a:pt x="2781" y="149"/>
                  </a:cubicBezTo>
                  <a:cubicBezTo>
                    <a:pt x="2799" y="141"/>
                    <a:pt x="2799" y="141"/>
                    <a:pt x="2799" y="141"/>
                  </a:cubicBezTo>
                  <a:cubicBezTo>
                    <a:pt x="2817" y="132"/>
                    <a:pt x="2817" y="132"/>
                    <a:pt x="2817" y="132"/>
                  </a:cubicBezTo>
                  <a:cubicBezTo>
                    <a:pt x="2853" y="116"/>
                    <a:pt x="2853" y="116"/>
                    <a:pt x="2853" y="116"/>
                  </a:cubicBezTo>
                  <a:cubicBezTo>
                    <a:pt x="2878" y="106"/>
                    <a:pt x="2902" y="95"/>
                    <a:pt x="2927" y="86"/>
                  </a:cubicBezTo>
                  <a:cubicBezTo>
                    <a:pt x="2945" y="79"/>
                    <a:pt x="2945" y="79"/>
                    <a:pt x="2945" y="79"/>
                  </a:cubicBezTo>
                  <a:cubicBezTo>
                    <a:pt x="2951" y="76"/>
                    <a:pt x="2958" y="74"/>
                    <a:pt x="2964" y="72"/>
                  </a:cubicBezTo>
                  <a:cubicBezTo>
                    <a:pt x="3002" y="59"/>
                    <a:pt x="3002" y="59"/>
                    <a:pt x="3002" y="59"/>
                  </a:cubicBezTo>
                  <a:cubicBezTo>
                    <a:pt x="3011" y="56"/>
                    <a:pt x="3011" y="56"/>
                    <a:pt x="3011" y="56"/>
                  </a:cubicBezTo>
                  <a:cubicBezTo>
                    <a:pt x="3021" y="53"/>
                    <a:pt x="3021" y="53"/>
                    <a:pt x="3021" y="53"/>
                  </a:cubicBezTo>
                  <a:cubicBezTo>
                    <a:pt x="3040" y="47"/>
                    <a:pt x="3040" y="47"/>
                    <a:pt x="3040" y="47"/>
                  </a:cubicBezTo>
                  <a:cubicBezTo>
                    <a:pt x="3053" y="44"/>
                    <a:pt x="3065" y="40"/>
                    <a:pt x="3078" y="37"/>
                  </a:cubicBezTo>
                  <a:cubicBezTo>
                    <a:pt x="3117" y="28"/>
                    <a:pt x="3117" y="28"/>
                    <a:pt x="3117" y="28"/>
                  </a:cubicBezTo>
                  <a:cubicBezTo>
                    <a:pt x="3123" y="26"/>
                    <a:pt x="3130" y="25"/>
                    <a:pt x="3137" y="24"/>
                  </a:cubicBezTo>
                  <a:cubicBezTo>
                    <a:pt x="3156" y="20"/>
                    <a:pt x="3156" y="20"/>
                    <a:pt x="3156" y="20"/>
                  </a:cubicBezTo>
                  <a:cubicBezTo>
                    <a:pt x="3182" y="15"/>
                    <a:pt x="3209" y="12"/>
                    <a:pt x="3235" y="9"/>
                  </a:cubicBezTo>
                  <a:cubicBezTo>
                    <a:pt x="3288" y="3"/>
                    <a:pt x="3341" y="0"/>
                    <a:pt x="3394" y="1"/>
                  </a:cubicBezTo>
                  <a:cubicBezTo>
                    <a:pt x="3447" y="1"/>
                    <a:pt x="3500" y="4"/>
                    <a:pt x="3553" y="11"/>
                  </a:cubicBezTo>
                  <a:cubicBezTo>
                    <a:pt x="3606" y="18"/>
                    <a:pt x="3658" y="28"/>
                    <a:pt x="3708" y="45"/>
                  </a:cubicBezTo>
                  <a:cubicBezTo>
                    <a:pt x="3727" y="51"/>
                    <a:pt x="3727" y="51"/>
                    <a:pt x="3727" y="51"/>
                  </a:cubicBezTo>
                  <a:cubicBezTo>
                    <a:pt x="3734" y="53"/>
                    <a:pt x="3740" y="55"/>
                    <a:pt x="3746" y="58"/>
                  </a:cubicBezTo>
                  <a:cubicBezTo>
                    <a:pt x="3764" y="66"/>
                    <a:pt x="3764" y="66"/>
                    <a:pt x="3764" y="66"/>
                  </a:cubicBezTo>
                  <a:cubicBezTo>
                    <a:pt x="3774" y="69"/>
                    <a:pt x="3774" y="69"/>
                    <a:pt x="3774" y="69"/>
                  </a:cubicBezTo>
                  <a:cubicBezTo>
                    <a:pt x="3783" y="74"/>
                    <a:pt x="3783" y="74"/>
                    <a:pt x="3783" y="74"/>
                  </a:cubicBezTo>
                  <a:cubicBezTo>
                    <a:pt x="3794" y="80"/>
                    <a:pt x="3807" y="85"/>
                    <a:pt x="3818" y="92"/>
                  </a:cubicBezTo>
                  <a:cubicBezTo>
                    <a:pt x="3835" y="102"/>
                    <a:pt x="3835" y="102"/>
                    <a:pt x="3835" y="102"/>
                  </a:cubicBezTo>
                  <a:cubicBezTo>
                    <a:pt x="3841" y="106"/>
                    <a:pt x="3846" y="110"/>
                    <a:pt x="3852" y="113"/>
                  </a:cubicBezTo>
                  <a:cubicBezTo>
                    <a:pt x="3896" y="142"/>
                    <a:pt x="3938" y="175"/>
                    <a:pt x="3979" y="209"/>
                  </a:cubicBezTo>
                  <a:cubicBezTo>
                    <a:pt x="4020" y="242"/>
                    <a:pt x="4061" y="276"/>
                    <a:pt x="4103" y="309"/>
                  </a:cubicBezTo>
                  <a:cubicBezTo>
                    <a:pt x="4113" y="317"/>
                    <a:pt x="4124" y="325"/>
                    <a:pt x="4135" y="333"/>
                  </a:cubicBezTo>
                  <a:cubicBezTo>
                    <a:pt x="4145" y="340"/>
                    <a:pt x="4156" y="348"/>
                    <a:pt x="4167" y="356"/>
                  </a:cubicBezTo>
                  <a:cubicBezTo>
                    <a:pt x="4178" y="363"/>
                    <a:pt x="4189" y="371"/>
                    <a:pt x="4200" y="377"/>
                  </a:cubicBezTo>
                  <a:cubicBezTo>
                    <a:pt x="4217" y="388"/>
                    <a:pt x="4217" y="388"/>
                    <a:pt x="4217" y="388"/>
                  </a:cubicBezTo>
                  <a:cubicBezTo>
                    <a:pt x="4220" y="390"/>
                    <a:pt x="4223" y="391"/>
                    <a:pt x="4226" y="393"/>
                  </a:cubicBezTo>
                  <a:cubicBezTo>
                    <a:pt x="4234" y="398"/>
                    <a:pt x="4234" y="398"/>
                    <a:pt x="4234" y="398"/>
                  </a:cubicBezTo>
                  <a:cubicBezTo>
                    <a:pt x="4281" y="424"/>
                    <a:pt x="4329" y="445"/>
                    <a:pt x="4379" y="463"/>
                  </a:cubicBezTo>
                  <a:cubicBezTo>
                    <a:pt x="4429" y="481"/>
                    <a:pt x="4480" y="495"/>
                    <a:pt x="4532" y="505"/>
                  </a:cubicBezTo>
                  <a:cubicBezTo>
                    <a:pt x="4636" y="525"/>
                    <a:pt x="4744" y="529"/>
                    <a:pt x="4849" y="510"/>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23" name="Google Shape;223;p106"/>
            <p:cNvSpPr/>
            <p:nvPr/>
          </p:nvSpPr>
          <p:spPr>
            <a:xfrm>
              <a:off x="13458825" y="3001963"/>
              <a:ext cx="12112625" cy="1220788"/>
            </a:xfrm>
            <a:custGeom>
              <a:rect b="b" l="l" r="r" t="t"/>
              <a:pathLst>
                <a:path extrusionOk="0" h="488" w="4849">
                  <a:moveTo>
                    <a:pt x="4849" y="473"/>
                  </a:moveTo>
                  <a:cubicBezTo>
                    <a:pt x="4745" y="488"/>
                    <a:pt x="4639" y="486"/>
                    <a:pt x="4535" y="470"/>
                  </a:cubicBezTo>
                  <a:cubicBezTo>
                    <a:pt x="4483" y="462"/>
                    <a:pt x="4432" y="451"/>
                    <a:pt x="4381" y="436"/>
                  </a:cubicBezTo>
                  <a:cubicBezTo>
                    <a:pt x="4369" y="433"/>
                    <a:pt x="4356" y="429"/>
                    <a:pt x="4344" y="425"/>
                  </a:cubicBezTo>
                  <a:cubicBezTo>
                    <a:pt x="4331" y="421"/>
                    <a:pt x="4319" y="416"/>
                    <a:pt x="4306" y="412"/>
                  </a:cubicBezTo>
                  <a:cubicBezTo>
                    <a:pt x="4300" y="410"/>
                    <a:pt x="4294" y="407"/>
                    <a:pt x="4288" y="405"/>
                  </a:cubicBezTo>
                  <a:cubicBezTo>
                    <a:pt x="4269" y="398"/>
                    <a:pt x="4269" y="398"/>
                    <a:pt x="4269" y="398"/>
                  </a:cubicBezTo>
                  <a:cubicBezTo>
                    <a:pt x="4257" y="393"/>
                    <a:pt x="4245" y="387"/>
                    <a:pt x="4233" y="382"/>
                  </a:cubicBezTo>
                  <a:cubicBezTo>
                    <a:pt x="4186" y="360"/>
                    <a:pt x="4141" y="332"/>
                    <a:pt x="4098" y="301"/>
                  </a:cubicBezTo>
                  <a:cubicBezTo>
                    <a:pt x="4055" y="271"/>
                    <a:pt x="4013" y="239"/>
                    <a:pt x="3972" y="207"/>
                  </a:cubicBezTo>
                  <a:cubicBezTo>
                    <a:pt x="3930" y="175"/>
                    <a:pt x="3887" y="144"/>
                    <a:pt x="3842" y="118"/>
                  </a:cubicBezTo>
                  <a:cubicBezTo>
                    <a:pt x="3825" y="108"/>
                    <a:pt x="3825" y="108"/>
                    <a:pt x="3825" y="108"/>
                  </a:cubicBezTo>
                  <a:cubicBezTo>
                    <a:pt x="3822" y="106"/>
                    <a:pt x="3819" y="104"/>
                    <a:pt x="3816" y="103"/>
                  </a:cubicBezTo>
                  <a:cubicBezTo>
                    <a:pt x="3808" y="98"/>
                    <a:pt x="3808" y="98"/>
                    <a:pt x="3808" y="98"/>
                  </a:cubicBezTo>
                  <a:cubicBezTo>
                    <a:pt x="3796" y="93"/>
                    <a:pt x="3784" y="86"/>
                    <a:pt x="3772" y="81"/>
                  </a:cubicBezTo>
                  <a:cubicBezTo>
                    <a:pt x="3760" y="76"/>
                    <a:pt x="3748" y="71"/>
                    <a:pt x="3736" y="67"/>
                  </a:cubicBezTo>
                  <a:cubicBezTo>
                    <a:pt x="3723" y="62"/>
                    <a:pt x="3711" y="58"/>
                    <a:pt x="3698" y="54"/>
                  </a:cubicBezTo>
                  <a:cubicBezTo>
                    <a:pt x="3648" y="39"/>
                    <a:pt x="3597" y="28"/>
                    <a:pt x="3545" y="20"/>
                  </a:cubicBezTo>
                  <a:cubicBezTo>
                    <a:pt x="3493" y="12"/>
                    <a:pt x="3441" y="8"/>
                    <a:pt x="3388" y="5"/>
                  </a:cubicBezTo>
                  <a:cubicBezTo>
                    <a:pt x="3336" y="3"/>
                    <a:pt x="3283" y="3"/>
                    <a:pt x="3231" y="4"/>
                  </a:cubicBezTo>
                  <a:cubicBezTo>
                    <a:pt x="3218" y="5"/>
                    <a:pt x="3204" y="5"/>
                    <a:pt x="3191" y="6"/>
                  </a:cubicBezTo>
                  <a:cubicBezTo>
                    <a:pt x="3178" y="6"/>
                    <a:pt x="3165" y="8"/>
                    <a:pt x="3152" y="9"/>
                  </a:cubicBezTo>
                  <a:cubicBezTo>
                    <a:pt x="3126" y="10"/>
                    <a:pt x="3100" y="14"/>
                    <a:pt x="3074" y="17"/>
                  </a:cubicBezTo>
                  <a:cubicBezTo>
                    <a:pt x="2970" y="33"/>
                    <a:pt x="2869" y="63"/>
                    <a:pt x="2771" y="102"/>
                  </a:cubicBezTo>
                  <a:cubicBezTo>
                    <a:pt x="2747" y="111"/>
                    <a:pt x="2723" y="122"/>
                    <a:pt x="2698" y="132"/>
                  </a:cubicBezTo>
                  <a:cubicBezTo>
                    <a:pt x="2662" y="148"/>
                    <a:pt x="2662" y="148"/>
                    <a:pt x="2662" y="148"/>
                  </a:cubicBezTo>
                  <a:cubicBezTo>
                    <a:pt x="2650" y="153"/>
                    <a:pt x="2638" y="158"/>
                    <a:pt x="2626" y="164"/>
                  </a:cubicBezTo>
                  <a:cubicBezTo>
                    <a:pt x="2578" y="185"/>
                    <a:pt x="2531" y="208"/>
                    <a:pt x="2483" y="230"/>
                  </a:cubicBezTo>
                  <a:cubicBezTo>
                    <a:pt x="2436" y="252"/>
                    <a:pt x="2388" y="274"/>
                    <a:pt x="2340" y="295"/>
                  </a:cubicBezTo>
                  <a:cubicBezTo>
                    <a:pt x="2328" y="301"/>
                    <a:pt x="2316" y="306"/>
                    <a:pt x="2303" y="311"/>
                  </a:cubicBezTo>
                  <a:cubicBezTo>
                    <a:pt x="2291" y="316"/>
                    <a:pt x="2279" y="321"/>
                    <a:pt x="2267" y="325"/>
                  </a:cubicBezTo>
                  <a:cubicBezTo>
                    <a:pt x="2230" y="339"/>
                    <a:pt x="2230" y="339"/>
                    <a:pt x="2230" y="339"/>
                  </a:cubicBezTo>
                  <a:cubicBezTo>
                    <a:pt x="2217" y="343"/>
                    <a:pt x="2205" y="348"/>
                    <a:pt x="2192" y="352"/>
                  </a:cubicBezTo>
                  <a:cubicBezTo>
                    <a:pt x="2092" y="384"/>
                    <a:pt x="1989" y="407"/>
                    <a:pt x="1885" y="423"/>
                  </a:cubicBezTo>
                  <a:cubicBezTo>
                    <a:pt x="1876" y="424"/>
                    <a:pt x="1876" y="424"/>
                    <a:pt x="1876" y="424"/>
                  </a:cubicBezTo>
                  <a:cubicBezTo>
                    <a:pt x="1866" y="425"/>
                    <a:pt x="1866" y="425"/>
                    <a:pt x="1866" y="425"/>
                  </a:cubicBezTo>
                  <a:cubicBezTo>
                    <a:pt x="1846" y="428"/>
                    <a:pt x="1846" y="428"/>
                    <a:pt x="1846" y="428"/>
                  </a:cubicBezTo>
                  <a:cubicBezTo>
                    <a:pt x="1807" y="433"/>
                    <a:pt x="1807" y="433"/>
                    <a:pt x="1807" y="433"/>
                  </a:cubicBezTo>
                  <a:cubicBezTo>
                    <a:pt x="1768" y="436"/>
                    <a:pt x="1768" y="436"/>
                    <a:pt x="1768" y="436"/>
                  </a:cubicBezTo>
                  <a:cubicBezTo>
                    <a:pt x="1755" y="437"/>
                    <a:pt x="1742" y="439"/>
                    <a:pt x="1728" y="439"/>
                  </a:cubicBezTo>
                  <a:cubicBezTo>
                    <a:pt x="1689" y="441"/>
                    <a:pt x="1689" y="441"/>
                    <a:pt x="1689" y="441"/>
                  </a:cubicBezTo>
                  <a:cubicBezTo>
                    <a:pt x="1669" y="443"/>
                    <a:pt x="1669" y="443"/>
                    <a:pt x="1669" y="443"/>
                  </a:cubicBezTo>
                  <a:cubicBezTo>
                    <a:pt x="1650" y="443"/>
                    <a:pt x="1650" y="443"/>
                    <a:pt x="1650" y="443"/>
                  </a:cubicBezTo>
                  <a:cubicBezTo>
                    <a:pt x="1610" y="444"/>
                    <a:pt x="1610" y="444"/>
                    <a:pt x="1610" y="444"/>
                  </a:cubicBezTo>
                  <a:cubicBezTo>
                    <a:pt x="1597" y="444"/>
                    <a:pt x="1584" y="444"/>
                    <a:pt x="1571" y="444"/>
                  </a:cubicBezTo>
                  <a:cubicBezTo>
                    <a:pt x="1466" y="444"/>
                    <a:pt x="1361" y="436"/>
                    <a:pt x="1256" y="421"/>
                  </a:cubicBezTo>
                  <a:cubicBezTo>
                    <a:pt x="1152" y="407"/>
                    <a:pt x="1047" y="400"/>
                    <a:pt x="943" y="388"/>
                  </a:cubicBezTo>
                  <a:cubicBezTo>
                    <a:pt x="891" y="382"/>
                    <a:pt x="839" y="373"/>
                    <a:pt x="787" y="367"/>
                  </a:cubicBezTo>
                  <a:cubicBezTo>
                    <a:pt x="734" y="361"/>
                    <a:pt x="682" y="357"/>
                    <a:pt x="630" y="353"/>
                  </a:cubicBezTo>
                  <a:cubicBezTo>
                    <a:pt x="420" y="340"/>
                    <a:pt x="209" y="349"/>
                    <a:pt x="0" y="372"/>
                  </a:cubicBezTo>
                  <a:cubicBezTo>
                    <a:pt x="209" y="348"/>
                    <a:pt x="420" y="339"/>
                    <a:pt x="630" y="351"/>
                  </a:cubicBezTo>
                  <a:cubicBezTo>
                    <a:pt x="682" y="355"/>
                    <a:pt x="735" y="359"/>
                    <a:pt x="787" y="365"/>
                  </a:cubicBezTo>
                  <a:cubicBezTo>
                    <a:pt x="839" y="371"/>
                    <a:pt x="891" y="380"/>
                    <a:pt x="943" y="385"/>
                  </a:cubicBezTo>
                  <a:cubicBezTo>
                    <a:pt x="1048" y="397"/>
                    <a:pt x="1153" y="405"/>
                    <a:pt x="1257" y="419"/>
                  </a:cubicBezTo>
                  <a:cubicBezTo>
                    <a:pt x="1361" y="433"/>
                    <a:pt x="1466" y="441"/>
                    <a:pt x="1571" y="441"/>
                  </a:cubicBezTo>
                  <a:cubicBezTo>
                    <a:pt x="1584" y="441"/>
                    <a:pt x="1597" y="441"/>
                    <a:pt x="1610" y="441"/>
                  </a:cubicBezTo>
                  <a:cubicBezTo>
                    <a:pt x="1650" y="440"/>
                    <a:pt x="1650" y="440"/>
                    <a:pt x="1650" y="440"/>
                  </a:cubicBezTo>
                  <a:cubicBezTo>
                    <a:pt x="1669" y="439"/>
                    <a:pt x="1669" y="439"/>
                    <a:pt x="1669" y="439"/>
                  </a:cubicBezTo>
                  <a:cubicBezTo>
                    <a:pt x="1689" y="438"/>
                    <a:pt x="1689" y="438"/>
                    <a:pt x="1689" y="438"/>
                  </a:cubicBezTo>
                  <a:cubicBezTo>
                    <a:pt x="1728" y="436"/>
                    <a:pt x="1728" y="436"/>
                    <a:pt x="1728" y="436"/>
                  </a:cubicBezTo>
                  <a:cubicBezTo>
                    <a:pt x="1741" y="435"/>
                    <a:pt x="1754" y="434"/>
                    <a:pt x="1767" y="433"/>
                  </a:cubicBezTo>
                  <a:cubicBezTo>
                    <a:pt x="1807" y="429"/>
                    <a:pt x="1807" y="429"/>
                    <a:pt x="1807" y="429"/>
                  </a:cubicBezTo>
                  <a:cubicBezTo>
                    <a:pt x="1846" y="424"/>
                    <a:pt x="1846" y="424"/>
                    <a:pt x="1846" y="424"/>
                  </a:cubicBezTo>
                  <a:cubicBezTo>
                    <a:pt x="1865" y="422"/>
                    <a:pt x="1865" y="422"/>
                    <a:pt x="1865" y="422"/>
                  </a:cubicBezTo>
                  <a:cubicBezTo>
                    <a:pt x="1875" y="421"/>
                    <a:pt x="1875" y="421"/>
                    <a:pt x="1875" y="421"/>
                  </a:cubicBezTo>
                  <a:cubicBezTo>
                    <a:pt x="1885" y="419"/>
                    <a:pt x="1885" y="419"/>
                    <a:pt x="1885" y="419"/>
                  </a:cubicBezTo>
                  <a:cubicBezTo>
                    <a:pt x="1989" y="404"/>
                    <a:pt x="2091" y="381"/>
                    <a:pt x="2191" y="348"/>
                  </a:cubicBezTo>
                  <a:cubicBezTo>
                    <a:pt x="2291" y="316"/>
                    <a:pt x="2386" y="271"/>
                    <a:pt x="2482" y="226"/>
                  </a:cubicBezTo>
                  <a:cubicBezTo>
                    <a:pt x="2529" y="204"/>
                    <a:pt x="2577" y="182"/>
                    <a:pt x="2625" y="160"/>
                  </a:cubicBezTo>
                  <a:cubicBezTo>
                    <a:pt x="2637" y="155"/>
                    <a:pt x="2649" y="149"/>
                    <a:pt x="2661" y="144"/>
                  </a:cubicBezTo>
                  <a:cubicBezTo>
                    <a:pt x="2697" y="128"/>
                    <a:pt x="2697" y="128"/>
                    <a:pt x="2697" y="128"/>
                  </a:cubicBezTo>
                  <a:cubicBezTo>
                    <a:pt x="2721" y="118"/>
                    <a:pt x="2745" y="108"/>
                    <a:pt x="2770" y="99"/>
                  </a:cubicBezTo>
                  <a:cubicBezTo>
                    <a:pt x="2868" y="60"/>
                    <a:pt x="2969" y="30"/>
                    <a:pt x="3073" y="14"/>
                  </a:cubicBezTo>
                  <a:cubicBezTo>
                    <a:pt x="3100" y="11"/>
                    <a:pt x="3126" y="7"/>
                    <a:pt x="3152" y="5"/>
                  </a:cubicBezTo>
                  <a:cubicBezTo>
                    <a:pt x="3165" y="4"/>
                    <a:pt x="3178" y="3"/>
                    <a:pt x="3191" y="3"/>
                  </a:cubicBezTo>
                  <a:cubicBezTo>
                    <a:pt x="3204" y="2"/>
                    <a:pt x="3217" y="1"/>
                    <a:pt x="3231" y="1"/>
                  </a:cubicBezTo>
                  <a:cubicBezTo>
                    <a:pt x="3283" y="0"/>
                    <a:pt x="3336" y="0"/>
                    <a:pt x="3388" y="2"/>
                  </a:cubicBezTo>
                  <a:cubicBezTo>
                    <a:pt x="3441" y="5"/>
                    <a:pt x="3493" y="9"/>
                    <a:pt x="3545" y="17"/>
                  </a:cubicBezTo>
                  <a:cubicBezTo>
                    <a:pt x="3597" y="25"/>
                    <a:pt x="3649" y="36"/>
                    <a:pt x="3699" y="52"/>
                  </a:cubicBezTo>
                  <a:cubicBezTo>
                    <a:pt x="3712" y="55"/>
                    <a:pt x="3724" y="60"/>
                    <a:pt x="3737" y="64"/>
                  </a:cubicBezTo>
                  <a:cubicBezTo>
                    <a:pt x="3749" y="68"/>
                    <a:pt x="3761" y="74"/>
                    <a:pt x="3773" y="79"/>
                  </a:cubicBezTo>
                  <a:cubicBezTo>
                    <a:pt x="3786" y="84"/>
                    <a:pt x="3797" y="90"/>
                    <a:pt x="3809" y="96"/>
                  </a:cubicBezTo>
                  <a:cubicBezTo>
                    <a:pt x="3818" y="101"/>
                    <a:pt x="3818" y="101"/>
                    <a:pt x="3818" y="101"/>
                  </a:cubicBezTo>
                  <a:cubicBezTo>
                    <a:pt x="3821" y="102"/>
                    <a:pt x="3823" y="104"/>
                    <a:pt x="3826" y="105"/>
                  </a:cubicBezTo>
                  <a:cubicBezTo>
                    <a:pt x="3843" y="115"/>
                    <a:pt x="3843" y="115"/>
                    <a:pt x="3843" y="115"/>
                  </a:cubicBezTo>
                  <a:cubicBezTo>
                    <a:pt x="3889" y="142"/>
                    <a:pt x="3931" y="173"/>
                    <a:pt x="3973" y="205"/>
                  </a:cubicBezTo>
                  <a:cubicBezTo>
                    <a:pt x="4015" y="237"/>
                    <a:pt x="4056" y="269"/>
                    <a:pt x="4099" y="300"/>
                  </a:cubicBezTo>
                  <a:cubicBezTo>
                    <a:pt x="4142" y="330"/>
                    <a:pt x="4187" y="358"/>
                    <a:pt x="4234" y="380"/>
                  </a:cubicBezTo>
                  <a:cubicBezTo>
                    <a:pt x="4246" y="386"/>
                    <a:pt x="4258" y="391"/>
                    <a:pt x="4270" y="396"/>
                  </a:cubicBezTo>
                  <a:cubicBezTo>
                    <a:pt x="4288" y="403"/>
                    <a:pt x="4288" y="403"/>
                    <a:pt x="4288" y="403"/>
                  </a:cubicBezTo>
                  <a:cubicBezTo>
                    <a:pt x="4295" y="406"/>
                    <a:pt x="4301" y="408"/>
                    <a:pt x="4307" y="410"/>
                  </a:cubicBezTo>
                  <a:cubicBezTo>
                    <a:pt x="4319" y="415"/>
                    <a:pt x="4332" y="419"/>
                    <a:pt x="4344" y="423"/>
                  </a:cubicBezTo>
                  <a:cubicBezTo>
                    <a:pt x="4357" y="427"/>
                    <a:pt x="4369" y="431"/>
                    <a:pt x="4382" y="435"/>
                  </a:cubicBezTo>
                  <a:cubicBezTo>
                    <a:pt x="4432" y="450"/>
                    <a:pt x="4483" y="461"/>
                    <a:pt x="4535" y="469"/>
                  </a:cubicBezTo>
                  <a:cubicBezTo>
                    <a:pt x="4639" y="485"/>
                    <a:pt x="4745" y="488"/>
                    <a:pt x="4849" y="473"/>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24" name="Google Shape;224;p106"/>
            <p:cNvSpPr/>
            <p:nvPr/>
          </p:nvSpPr>
          <p:spPr>
            <a:xfrm>
              <a:off x="13463588" y="3182938"/>
              <a:ext cx="12112625" cy="1125538"/>
            </a:xfrm>
            <a:custGeom>
              <a:rect b="b" l="l" r="r" t="t"/>
              <a:pathLst>
                <a:path extrusionOk="0" h="450" w="4849">
                  <a:moveTo>
                    <a:pt x="4849" y="437"/>
                  </a:moveTo>
                  <a:cubicBezTo>
                    <a:pt x="4745" y="450"/>
                    <a:pt x="4640" y="448"/>
                    <a:pt x="4537" y="435"/>
                  </a:cubicBezTo>
                  <a:cubicBezTo>
                    <a:pt x="4433" y="423"/>
                    <a:pt x="4331" y="399"/>
                    <a:pt x="4233" y="364"/>
                  </a:cubicBezTo>
                  <a:cubicBezTo>
                    <a:pt x="4184" y="345"/>
                    <a:pt x="4138" y="321"/>
                    <a:pt x="4094" y="293"/>
                  </a:cubicBezTo>
                  <a:cubicBezTo>
                    <a:pt x="4049" y="265"/>
                    <a:pt x="4007" y="235"/>
                    <a:pt x="3965" y="205"/>
                  </a:cubicBezTo>
                  <a:cubicBezTo>
                    <a:pt x="3922" y="175"/>
                    <a:pt x="3879" y="145"/>
                    <a:pt x="3833" y="121"/>
                  </a:cubicBezTo>
                  <a:cubicBezTo>
                    <a:pt x="3787" y="95"/>
                    <a:pt x="3738" y="77"/>
                    <a:pt x="3688" y="62"/>
                  </a:cubicBezTo>
                  <a:cubicBezTo>
                    <a:pt x="3638" y="47"/>
                    <a:pt x="3587" y="37"/>
                    <a:pt x="3536" y="29"/>
                  </a:cubicBezTo>
                  <a:cubicBezTo>
                    <a:pt x="3485" y="21"/>
                    <a:pt x="3433" y="15"/>
                    <a:pt x="3381" y="11"/>
                  </a:cubicBezTo>
                  <a:cubicBezTo>
                    <a:pt x="3329" y="7"/>
                    <a:pt x="3277" y="5"/>
                    <a:pt x="3225" y="4"/>
                  </a:cubicBezTo>
                  <a:cubicBezTo>
                    <a:pt x="3199" y="4"/>
                    <a:pt x="3173" y="3"/>
                    <a:pt x="3146" y="3"/>
                  </a:cubicBezTo>
                  <a:cubicBezTo>
                    <a:pt x="3140" y="3"/>
                    <a:pt x="3133" y="3"/>
                    <a:pt x="3127" y="3"/>
                  </a:cubicBezTo>
                  <a:cubicBezTo>
                    <a:pt x="3107" y="4"/>
                    <a:pt x="3107" y="4"/>
                    <a:pt x="3107" y="4"/>
                  </a:cubicBezTo>
                  <a:cubicBezTo>
                    <a:pt x="3094" y="4"/>
                    <a:pt x="3081" y="4"/>
                    <a:pt x="3068" y="5"/>
                  </a:cubicBezTo>
                  <a:cubicBezTo>
                    <a:pt x="3029" y="8"/>
                    <a:pt x="3029" y="8"/>
                    <a:pt x="3029" y="8"/>
                  </a:cubicBezTo>
                  <a:cubicBezTo>
                    <a:pt x="3023" y="8"/>
                    <a:pt x="3016" y="8"/>
                    <a:pt x="3010" y="9"/>
                  </a:cubicBezTo>
                  <a:cubicBezTo>
                    <a:pt x="2991" y="12"/>
                    <a:pt x="2991" y="12"/>
                    <a:pt x="2991" y="12"/>
                  </a:cubicBezTo>
                  <a:cubicBezTo>
                    <a:pt x="2971" y="14"/>
                    <a:pt x="2971" y="14"/>
                    <a:pt x="2971" y="14"/>
                  </a:cubicBezTo>
                  <a:cubicBezTo>
                    <a:pt x="2965" y="15"/>
                    <a:pt x="2958" y="16"/>
                    <a:pt x="2952" y="17"/>
                  </a:cubicBezTo>
                  <a:cubicBezTo>
                    <a:pt x="2913" y="23"/>
                    <a:pt x="2913" y="23"/>
                    <a:pt x="2913" y="23"/>
                  </a:cubicBezTo>
                  <a:cubicBezTo>
                    <a:pt x="2862" y="33"/>
                    <a:pt x="2812" y="45"/>
                    <a:pt x="2762" y="60"/>
                  </a:cubicBezTo>
                  <a:cubicBezTo>
                    <a:pt x="2756" y="62"/>
                    <a:pt x="2749" y="64"/>
                    <a:pt x="2743" y="66"/>
                  </a:cubicBezTo>
                  <a:cubicBezTo>
                    <a:pt x="2724" y="72"/>
                    <a:pt x="2724" y="72"/>
                    <a:pt x="2724" y="72"/>
                  </a:cubicBezTo>
                  <a:cubicBezTo>
                    <a:pt x="2712" y="76"/>
                    <a:pt x="2700" y="79"/>
                    <a:pt x="2687" y="84"/>
                  </a:cubicBezTo>
                  <a:cubicBezTo>
                    <a:pt x="2663" y="92"/>
                    <a:pt x="2638" y="101"/>
                    <a:pt x="2614" y="110"/>
                  </a:cubicBezTo>
                  <a:cubicBezTo>
                    <a:pt x="2589" y="119"/>
                    <a:pt x="2565" y="129"/>
                    <a:pt x="2541" y="138"/>
                  </a:cubicBezTo>
                  <a:cubicBezTo>
                    <a:pt x="2517" y="148"/>
                    <a:pt x="2493" y="158"/>
                    <a:pt x="2469" y="168"/>
                  </a:cubicBezTo>
                  <a:cubicBezTo>
                    <a:pt x="2324" y="228"/>
                    <a:pt x="2324" y="228"/>
                    <a:pt x="2324" y="228"/>
                  </a:cubicBezTo>
                  <a:cubicBezTo>
                    <a:pt x="2300" y="237"/>
                    <a:pt x="2276" y="248"/>
                    <a:pt x="2251" y="256"/>
                  </a:cubicBezTo>
                  <a:cubicBezTo>
                    <a:pt x="2215" y="270"/>
                    <a:pt x="2215" y="270"/>
                    <a:pt x="2215" y="270"/>
                  </a:cubicBezTo>
                  <a:cubicBezTo>
                    <a:pt x="2177" y="282"/>
                    <a:pt x="2177" y="282"/>
                    <a:pt x="2177" y="282"/>
                  </a:cubicBezTo>
                  <a:cubicBezTo>
                    <a:pt x="2153" y="291"/>
                    <a:pt x="2128" y="298"/>
                    <a:pt x="2103" y="305"/>
                  </a:cubicBezTo>
                  <a:cubicBezTo>
                    <a:pt x="2090" y="309"/>
                    <a:pt x="2077" y="312"/>
                    <a:pt x="2065" y="315"/>
                  </a:cubicBezTo>
                  <a:cubicBezTo>
                    <a:pt x="2027" y="324"/>
                    <a:pt x="2027" y="324"/>
                    <a:pt x="2027" y="324"/>
                  </a:cubicBezTo>
                  <a:cubicBezTo>
                    <a:pt x="1988" y="333"/>
                    <a:pt x="1988" y="333"/>
                    <a:pt x="1988" y="333"/>
                  </a:cubicBezTo>
                  <a:cubicBezTo>
                    <a:pt x="1976" y="335"/>
                    <a:pt x="1963" y="338"/>
                    <a:pt x="1950" y="340"/>
                  </a:cubicBezTo>
                  <a:cubicBezTo>
                    <a:pt x="1924" y="345"/>
                    <a:pt x="1899" y="350"/>
                    <a:pt x="1873" y="353"/>
                  </a:cubicBezTo>
                  <a:cubicBezTo>
                    <a:pt x="1770" y="369"/>
                    <a:pt x="1666" y="378"/>
                    <a:pt x="1561" y="380"/>
                  </a:cubicBezTo>
                  <a:cubicBezTo>
                    <a:pt x="1457" y="382"/>
                    <a:pt x="1353" y="378"/>
                    <a:pt x="1249" y="369"/>
                  </a:cubicBezTo>
                  <a:cubicBezTo>
                    <a:pt x="1145" y="359"/>
                    <a:pt x="1041" y="362"/>
                    <a:pt x="936" y="358"/>
                  </a:cubicBezTo>
                  <a:cubicBezTo>
                    <a:pt x="910" y="357"/>
                    <a:pt x="884" y="355"/>
                    <a:pt x="858" y="353"/>
                  </a:cubicBezTo>
                  <a:cubicBezTo>
                    <a:pt x="780" y="346"/>
                    <a:pt x="780" y="346"/>
                    <a:pt x="780" y="346"/>
                  </a:cubicBezTo>
                  <a:cubicBezTo>
                    <a:pt x="729" y="341"/>
                    <a:pt x="677" y="338"/>
                    <a:pt x="624" y="335"/>
                  </a:cubicBezTo>
                  <a:cubicBezTo>
                    <a:pt x="416" y="326"/>
                    <a:pt x="207" y="333"/>
                    <a:pt x="0" y="353"/>
                  </a:cubicBezTo>
                  <a:cubicBezTo>
                    <a:pt x="207" y="332"/>
                    <a:pt x="416" y="325"/>
                    <a:pt x="625" y="333"/>
                  </a:cubicBezTo>
                  <a:cubicBezTo>
                    <a:pt x="677" y="336"/>
                    <a:pt x="729" y="339"/>
                    <a:pt x="781" y="343"/>
                  </a:cubicBezTo>
                  <a:cubicBezTo>
                    <a:pt x="859" y="351"/>
                    <a:pt x="859" y="351"/>
                    <a:pt x="859" y="351"/>
                  </a:cubicBezTo>
                  <a:cubicBezTo>
                    <a:pt x="884" y="353"/>
                    <a:pt x="910" y="354"/>
                    <a:pt x="936" y="355"/>
                  </a:cubicBezTo>
                  <a:cubicBezTo>
                    <a:pt x="1041" y="360"/>
                    <a:pt x="1145" y="357"/>
                    <a:pt x="1249" y="366"/>
                  </a:cubicBezTo>
                  <a:cubicBezTo>
                    <a:pt x="1353" y="375"/>
                    <a:pt x="1457" y="379"/>
                    <a:pt x="1561" y="377"/>
                  </a:cubicBezTo>
                  <a:cubicBezTo>
                    <a:pt x="1665" y="375"/>
                    <a:pt x="1770" y="366"/>
                    <a:pt x="1872" y="350"/>
                  </a:cubicBezTo>
                  <a:cubicBezTo>
                    <a:pt x="1898" y="347"/>
                    <a:pt x="1924" y="341"/>
                    <a:pt x="1949" y="337"/>
                  </a:cubicBezTo>
                  <a:cubicBezTo>
                    <a:pt x="1962" y="335"/>
                    <a:pt x="1975" y="332"/>
                    <a:pt x="1988" y="329"/>
                  </a:cubicBezTo>
                  <a:cubicBezTo>
                    <a:pt x="2026" y="321"/>
                    <a:pt x="2026" y="321"/>
                    <a:pt x="2026" y="321"/>
                  </a:cubicBezTo>
                  <a:cubicBezTo>
                    <a:pt x="2064" y="311"/>
                    <a:pt x="2064" y="311"/>
                    <a:pt x="2064" y="311"/>
                  </a:cubicBezTo>
                  <a:cubicBezTo>
                    <a:pt x="2076" y="308"/>
                    <a:pt x="2089" y="305"/>
                    <a:pt x="2102" y="301"/>
                  </a:cubicBezTo>
                  <a:cubicBezTo>
                    <a:pt x="2127" y="294"/>
                    <a:pt x="2152" y="287"/>
                    <a:pt x="2176" y="279"/>
                  </a:cubicBezTo>
                  <a:cubicBezTo>
                    <a:pt x="2213" y="267"/>
                    <a:pt x="2213" y="267"/>
                    <a:pt x="2213" y="267"/>
                  </a:cubicBezTo>
                  <a:cubicBezTo>
                    <a:pt x="2250" y="253"/>
                    <a:pt x="2250" y="253"/>
                    <a:pt x="2250" y="253"/>
                  </a:cubicBezTo>
                  <a:cubicBezTo>
                    <a:pt x="2274" y="244"/>
                    <a:pt x="2298" y="234"/>
                    <a:pt x="2323" y="224"/>
                  </a:cubicBezTo>
                  <a:cubicBezTo>
                    <a:pt x="2467" y="164"/>
                    <a:pt x="2467" y="164"/>
                    <a:pt x="2467" y="164"/>
                  </a:cubicBezTo>
                  <a:cubicBezTo>
                    <a:pt x="2491" y="154"/>
                    <a:pt x="2515" y="145"/>
                    <a:pt x="2540" y="135"/>
                  </a:cubicBezTo>
                  <a:cubicBezTo>
                    <a:pt x="2564" y="125"/>
                    <a:pt x="2588" y="116"/>
                    <a:pt x="2612" y="107"/>
                  </a:cubicBezTo>
                  <a:cubicBezTo>
                    <a:pt x="2637" y="97"/>
                    <a:pt x="2661" y="89"/>
                    <a:pt x="2686" y="80"/>
                  </a:cubicBezTo>
                  <a:cubicBezTo>
                    <a:pt x="2698" y="76"/>
                    <a:pt x="2711" y="72"/>
                    <a:pt x="2723" y="68"/>
                  </a:cubicBezTo>
                  <a:cubicBezTo>
                    <a:pt x="2742" y="62"/>
                    <a:pt x="2742" y="62"/>
                    <a:pt x="2742" y="62"/>
                  </a:cubicBezTo>
                  <a:cubicBezTo>
                    <a:pt x="2748" y="60"/>
                    <a:pt x="2754" y="58"/>
                    <a:pt x="2761" y="56"/>
                  </a:cubicBezTo>
                  <a:cubicBezTo>
                    <a:pt x="2811" y="41"/>
                    <a:pt x="2862" y="30"/>
                    <a:pt x="2913" y="20"/>
                  </a:cubicBezTo>
                  <a:cubicBezTo>
                    <a:pt x="2951" y="13"/>
                    <a:pt x="2951" y="13"/>
                    <a:pt x="2951" y="13"/>
                  </a:cubicBezTo>
                  <a:cubicBezTo>
                    <a:pt x="2958" y="12"/>
                    <a:pt x="2964" y="11"/>
                    <a:pt x="2971" y="11"/>
                  </a:cubicBezTo>
                  <a:cubicBezTo>
                    <a:pt x="2990" y="8"/>
                    <a:pt x="2990" y="8"/>
                    <a:pt x="2990" y="8"/>
                  </a:cubicBezTo>
                  <a:cubicBezTo>
                    <a:pt x="3010" y="6"/>
                    <a:pt x="3010" y="6"/>
                    <a:pt x="3010" y="6"/>
                  </a:cubicBezTo>
                  <a:cubicBezTo>
                    <a:pt x="3016" y="5"/>
                    <a:pt x="3023" y="5"/>
                    <a:pt x="3029" y="4"/>
                  </a:cubicBezTo>
                  <a:cubicBezTo>
                    <a:pt x="3068" y="1"/>
                    <a:pt x="3068" y="1"/>
                    <a:pt x="3068" y="1"/>
                  </a:cubicBezTo>
                  <a:cubicBezTo>
                    <a:pt x="3081" y="1"/>
                    <a:pt x="3094" y="1"/>
                    <a:pt x="3107" y="0"/>
                  </a:cubicBezTo>
                  <a:cubicBezTo>
                    <a:pt x="3127" y="0"/>
                    <a:pt x="3127" y="0"/>
                    <a:pt x="3127" y="0"/>
                  </a:cubicBezTo>
                  <a:cubicBezTo>
                    <a:pt x="3133" y="0"/>
                    <a:pt x="3140" y="0"/>
                    <a:pt x="3146" y="0"/>
                  </a:cubicBezTo>
                  <a:cubicBezTo>
                    <a:pt x="3173" y="0"/>
                    <a:pt x="3199" y="0"/>
                    <a:pt x="3225" y="1"/>
                  </a:cubicBezTo>
                  <a:cubicBezTo>
                    <a:pt x="3277" y="2"/>
                    <a:pt x="3329" y="4"/>
                    <a:pt x="3381" y="8"/>
                  </a:cubicBezTo>
                  <a:cubicBezTo>
                    <a:pt x="3433" y="12"/>
                    <a:pt x="3485" y="18"/>
                    <a:pt x="3536" y="26"/>
                  </a:cubicBezTo>
                  <a:cubicBezTo>
                    <a:pt x="3588" y="34"/>
                    <a:pt x="3639" y="45"/>
                    <a:pt x="3689" y="59"/>
                  </a:cubicBezTo>
                  <a:cubicBezTo>
                    <a:pt x="3739" y="74"/>
                    <a:pt x="3788" y="93"/>
                    <a:pt x="3834" y="118"/>
                  </a:cubicBezTo>
                  <a:cubicBezTo>
                    <a:pt x="3880" y="143"/>
                    <a:pt x="3923" y="173"/>
                    <a:pt x="3966" y="203"/>
                  </a:cubicBezTo>
                  <a:cubicBezTo>
                    <a:pt x="4008" y="233"/>
                    <a:pt x="4051" y="263"/>
                    <a:pt x="4095" y="291"/>
                  </a:cubicBezTo>
                  <a:cubicBezTo>
                    <a:pt x="4139" y="319"/>
                    <a:pt x="4185" y="344"/>
                    <a:pt x="4234" y="362"/>
                  </a:cubicBezTo>
                  <a:cubicBezTo>
                    <a:pt x="4331" y="398"/>
                    <a:pt x="4434" y="421"/>
                    <a:pt x="4537" y="435"/>
                  </a:cubicBezTo>
                  <a:cubicBezTo>
                    <a:pt x="4640" y="447"/>
                    <a:pt x="4745" y="449"/>
                    <a:pt x="4849" y="437"/>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25" name="Google Shape;225;p106"/>
            <p:cNvSpPr/>
            <p:nvPr/>
          </p:nvSpPr>
          <p:spPr>
            <a:xfrm>
              <a:off x="13466763" y="3349625"/>
              <a:ext cx="12112625" cy="1041400"/>
            </a:xfrm>
            <a:custGeom>
              <a:rect b="b" l="l" r="r" t="t"/>
              <a:pathLst>
                <a:path extrusionOk="0" h="416" w="4849">
                  <a:moveTo>
                    <a:pt x="4849" y="406"/>
                  </a:moveTo>
                  <a:cubicBezTo>
                    <a:pt x="4746" y="416"/>
                    <a:pt x="4642" y="415"/>
                    <a:pt x="4539" y="405"/>
                  </a:cubicBezTo>
                  <a:cubicBezTo>
                    <a:pt x="4436" y="395"/>
                    <a:pt x="4334" y="376"/>
                    <a:pt x="4234" y="347"/>
                  </a:cubicBezTo>
                  <a:cubicBezTo>
                    <a:pt x="4209" y="340"/>
                    <a:pt x="4185" y="331"/>
                    <a:pt x="4161" y="322"/>
                  </a:cubicBezTo>
                  <a:cubicBezTo>
                    <a:pt x="4155" y="319"/>
                    <a:pt x="4149" y="316"/>
                    <a:pt x="4143" y="314"/>
                  </a:cubicBezTo>
                  <a:cubicBezTo>
                    <a:pt x="4137" y="311"/>
                    <a:pt x="4131" y="309"/>
                    <a:pt x="4125" y="305"/>
                  </a:cubicBezTo>
                  <a:cubicBezTo>
                    <a:pt x="4114" y="300"/>
                    <a:pt x="4102" y="294"/>
                    <a:pt x="4091" y="288"/>
                  </a:cubicBezTo>
                  <a:cubicBezTo>
                    <a:pt x="4045" y="263"/>
                    <a:pt x="4002" y="234"/>
                    <a:pt x="3959" y="206"/>
                  </a:cubicBezTo>
                  <a:cubicBezTo>
                    <a:pt x="3915" y="178"/>
                    <a:pt x="3871" y="150"/>
                    <a:pt x="3825" y="128"/>
                  </a:cubicBezTo>
                  <a:cubicBezTo>
                    <a:pt x="3807" y="119"/>
                    <a:pt x="3807" y="119"/>
                    <a:pt x="3807" y="119"/>
                  </a:cubicBezTo>
                  <a:cubicBezTo>
                    <a:pt x="3790" y="112"/>
                    <a:pt x="3790" y="112"/>
                    <a:pt x="3790" y="112"/>
                  </a:cubicBezTo>
                  <a:cubicBezTo>
                    <a:pt x="3778" y="106"/>
                    <a:pt x="3765" y="102"/>
                    <a:pt x="3753" y="98"/>
                  </a:cubicBezTo>
                  <a:cubicBezTo>
                    <a:pt x="3741" y="93"/>
                    <a:pt x="3729" y="89"/>
                    <a:pt x="3717" y="85"/>
                  </a:cubicBezTo>
                  <a:cubicBezTo>
                    <a:pt x="3711" y="83"/>
                    <a:pt x="3704" y="81"/>
                    <a:pt x="3698" y="80"/>
                  </a:cubicBezTo>
                  <a:cubicBezTo>
                    <a:pt x="3679" y="74"/>
                    <a:pt x="3679" y="74"/>
                    <a:pt x="3679" y="74"/>
                  </a:cubicBezTo>
                  <a:cubicBezTo>
                    <a:pt x="3630" y="61"/>
                    <a:pt x="3579" y="51"/>
                    <a:pt x="3528" y="43"/>
                  </a:cubicBezTo>
                  <a:cubicBezTo>
                    <a:pt x="3477" y="35"/>
                    <a:pt x="3425" y="29"/>
                    <a:pt x="3374" y="24"/>
                  </a:cubicBezTo>
                  <a:cubicBezTo>
                    <a:pt x="3322" y="19"/>
                    <a:pt x="3270" y="15"/>
                    <a:pt x="3219" y="12"/>
                  </a:cubicBezTo>
                  <a:cubicBezTo>
                    <a:pt x="3193" y="11"/>
                    <a:pt x="3167" y="10"/>
                    <a:pt x="3141" y="8"/>
                  </a:cubicBezTo>
                  <a:cubicBezTo>
                    <a:pt x="3102" y="7"/>
                    <a:pt x="3102" y="7"/>
                    <a:pt x="3102" y="7"/>
                  </a:cubicBezTo>
                  <a:cubicBezTo>
                    <a:pt x="3090" y="6"/>
                    <a:pt x="3077" y="5"/>
                    <a:pt x="3064" y="5"/>
                  </a:cubicBezTo>
                  <a:cubicBezTo>
                    <a:pt x="3025" y="4"/>
                    <a:pt x="3025" y="4"/>
                    <a:pt x="3025" y="4"/>
                  </a:cubicBezTo>
                  <a:cubicBezTo>
                    <a:pt x="3022" y="4"/>
                    <a:pt x="3018" y="4"/>
                    <a:pt x="3015" y="4"/>
                  </a:cubicBezTo>
                  <a:cubicBezTo>
                    <a:pt x="3005" y="4"/>
                    <a:pt x="3005" y="4"/>
                    <a:pt x="3005" y="4"/>
                  </a:cubicBezTo>
                  <a:cubicBezTo>
                    <a:pt x="2986" y="4"/>
                    <a:pt x="2986" y="4"/>
                    <a:pt x="2986" y="4"/>
                  </a:cubicBezTo>
                  <a:cubicBezTo>
                    <a:pt x="2960" y="4"/>
                    <a:pt x="2934" y="7"/>
                    <a:pt x="2909" y="8"/>
                  </a:cubicBezTo>
                  <a:cubicBezTo>
                    <a:pt x="2896" y="9"/>
                    <a:pt x="2883" y="11"/>
                    <a:pt x="2870" y="12"/>
                  </a:cubicBezTo>
                  <a:cubicBezTo>
                    <a:pt x="2851" y="15"/>
                    <a:pt x="2851" y="15"/>
                    <a:pt x="2851" y="15"/>
                  </a:cubicBezTo>
                  <a:cubicBezTo>
                    <a:pt x="2832" y="17"/>
                    <a:pt x="2832" y="17"/>
                    <a:pt x="2832" y="17"/>
                  </a:cubicBezTo>
                  <a:cubicBezTo>
                    <a:pt x="2819" y="19"/>
                    <a:pt x="2806" y="21"/>
                    <a:pt x="2793" y="23"/>
                  </a:cubicBezTo>
                  <a:cubicBezTo>
                    <a:pt x="2755" y="30"/>
                    <a:pt x="2755" y="30"/>
                    <a:pt x="2755" y="30"/>
                  </a:cubicBezTo>
                  <a:cubicBezTo>
                    <a:pt x="2705" y="41"/>
                    <a:pt x="2654" y="53"/>
                    <a:pt x="2605" y="68"/>
                  </a:cubicBezTo>
                  <a:cubicBezTo>
                    <a:pt x="2586" y="73"/>
                    <a:pt x="2586" y="73"/>
                    <a:pt x="2586" y="73"/>
                  </a:cubicBezTo>
                  <a:cubicBezTo>
                    <a:pt x="2567" y="79"/>
                    <a:pt x="2567" y="79"/>
                    <a:pt x="2567" y="79"/>
                  </a:cubicBezTo>
                  <a:cubicBezTo>
                    <a:pt x="2555" y="83"/>
                    <a:pt x="2543" y="86"/>
                    <a:pt x="2530" y="90"/>
                  </a:cubicBezTo>
                  <a:cubicBezTo>
                    <a:pt x="2506" y="98"/>
                    <a:pt x="2481" y="106"/>
                    <a:pt x="2457" y="115"/>
                  </a:cubicBezTo>
                  <a:cubicBezTo>
                    <a:pt x="2408" y="132"/>
                    <a:pt x="2359" y="150"/>
                    <a:pt x="2311" y="168"/>
                  </a:cubicBezTo>
                  <a:cubicBezTo>
                    <a:pt x="2238" y="194"/>
                    <a:pt x="2238" y="194"/>
                    <a:pt x="2238" y="194"/>
                  </a:cubicBezTo>
                  <a:cubicBezTo>
                    <a:pt x="2220" y="201"/>
                    <a:pt x="2220" y="201"/>
                    <a:pt x="2220" y="201"/>
                  </a:cubicBezTo>
                  <a:cubicBezTo>
                    <a:pt x="2201" y="207"/>
                    <a:pt x="2201" y="207"/>
                    <a:pt x="2201" y="207"/>
                  </a:cubicBezTo>
                  <a:cubicBezTo>
                    <a:pt x="2164" y="220"/>
                    <a:pt x="2164" y="220"/>
                    <a:pt x="2164" y="220"/>
                  </a:cubicBezTo>
                  <a:cubicBezTo>
                    <a:pt x="2066" y="251"/>
                    <a:pt x="1964" y="274"/>
                    <a:pt x="1862" y="290"/>
                  </a:cubicBezTo>
                  <a:cubicBezTo>
                    <a:pt x="1657" y="322"/>
                    <a:pt x="1449" y="328"/>
                    <a:pt x="1242" y="320"/>
                  </a:cubicBezTo>
                  <a:cubicBezTo>
                    <a:pt x="1190" y="318"/>
                    <a:pt x="1138" y="319"/>
                    <a:pt x="1087" y="322"/>
                  </a:cubicBezTo>
                  <a:cubicBezTo>
                    <a:pt x="1035" y="325"/>
                    <a:pt x="983" y="329"/>
                    <a:pt x="932" y="331"/>
                  </a:cubicBezTo>
                  <a:cubicBezTo>
                    <a:pt x="906" y="332"/>
                    <a:pt x="880" y="332"/>
                    <a:pt x="854" y="331"/>
                  </a:cubicBezTo>
                  <a:cubicBezTo>
                    <a:pt x="828" y="331"/>
                    <a:pt x="802" y="329"/>
                    <a:pt x="776" y="328"/>
                  </a:cubicBezTo>
                  <a:cubicBezTo>
                    <a:pt x="725" y="325"/>
                    <a:pt x="673" y="323"/>
                    <a:pt x="621" y="322"/>
                  </a:cubicBezTo>
                  <a:cubicBezTo>
                    <a:pt x="414" y="317"/>
                    <a:pt x="207" y="323"/>
                    <a:pt x="0" y="339"/>
                  </a:cubicBezTo>
                  <a:cubicBezTo>
                    <a:pt x="207" y="322"/>
                    <a:pt x="414" y="315"/>
                    <a:pt x="621" y="320"/>
                  </a:cubicBezTo>
                  <a:cubicBezTo>
                    <a:pt x="673" y="321"/>
                    <a:pt x="725" y="323"/>
                    <a:pt x="776" y="326"/>
                  </a:cubicBezTo>
                  <a:cubicBezTo>
                    <a:pt x="802" y="327"/>
                    <a:pt x="828" y="329"/>
                    <a:pt x="854" y="329"/>
                  </a:cubicBezTo>
                  <a:cubicBezTo>
                    <a:pt x="880" y="330"/>
                    <a:pt x="906" y="329"/>
                    <a:pt x="932" y="328"/>
                  </a:cubicBezTo>
                  <a:cubicBezTo>
                    <a:pt x="983" y="326"/>
                    <a:pt x="1035" y="322"/>
                    <a:pt x="1087" y="319"/>
                  </a:cubicBezTo>
                  <a:cubicBezTo>
                    <a:pt x="1138" y="316"/>
                    <a:pt x="1190" y="315"/>
                    <a:pt x="1242" y="318"/>
                  </a:cubicBezTo>
                  <a:cubicBezTo>
                    <a:pt x="1449" y="325"/>
                    <a:pt x="1657" y="319"/>
                    <a:pt x="1861" y="287"/>
                  </a:cubicBezTo>
                  <a:cubicBezTo>
                    <a:pt x="1963" y="270"/>
                    <a:pt x="2065" y="248"/>
                    <a:pt x="2163" y="216"/>
                  </a:cubicBezTo>
                  <a:cubicBezTo>
                    <a:pt x="2200" y="204"/>
                    <a:pt x="2200" y="204"/>
                    <a:pt x="2200" y="204"/>
                  </a:cubicBezTo>
                  <a:cubicBezTo>
                    <a:pt x="2218" y="197"/>
                    <a:pt x="2218" y="197"/>
                    <a:pt x="2218" y="197"/>
                  </a:cubicBezTo>
                  <a:cubicBezTo>
                    <a:pt x="2236" y="191"/>
                    <a:pt x="2236" y="191"/>
                    <a:pt x="2236" y="191"/>
                  </a:cubicBezTo>
                  <a:cubicBezTo>
                    <a:pt x="2309" y="164"/>
                    <a:pt x="2309" y="164"/>
                    <a:pt x="2309" y="164"/>
                  </a:cubicBezTo>
                  <a:cubicBezTo>
                    <a:pt x="2358" y="146"/>
                    <a:pt x="2407" y="128"/>
                    <a:pt x="2456" y="111"/>
                  </a:cubicBezTo>
                  <a:cubicBezTo>
                    <a:pt x="2480" y="103"/>
                    <a:pt x="2505" y="95"/>
                    <a:pt x="2529" y="87"/>
                  </a:cubicBezTo>
                  <a:cubicBezTo>
                    <a:pt x="2541" y="83"/>
                    <a:pt x="2554" y="79"/>
                    <a:pt x="2566" y="75"/>
                  </a:cubicBezTo>
                  <a:cubicBezTo>
                    <a:pt x="2585" y="69"/>
                    <a:pt x="2585" y="69"/>
                    <a:pt x="2585" y="69"/>
                  </a:cubicBezTo>
                  <a:cubicBezTo>
                    <a:pt x="2604" y="64"/>
                    <a:pt x="2604" y="64"/>
                    <a:pt x="2604" y="64"/>
                  </a:cubicBezTo>
                  <a:cubicBezTo>
                    <a:pt x="2653" y="49"/>
                    <a:pt x="2704" y="37"/>
                    <a:pt x="2754" y="27"/>
                  </a:cubicBezTo>
                  <a:cubicBezTo>
                    <a:pt x="2793" y="20"/>
                    <a:pt x="2793" y="20"/>
                    <a:pt x="2793" y="20"/>
                  </a:cubicBezTo>
                  <a:cubicBezTo>
                    <a:pt x="2805" y="17"/>
                    <a:pt x="2818" y="16"/>
                    <a:pt x="2831" y="14"/>
                  </a:cubicBezTo>
                  <a:cubicBezTo>
                    <a:pt x="2850" y="11"/>
                    <a:pt x="2850" y="11"/>
                    <a:pt x="2850" y="11"/>
                  </a:cubicBezTo>
                  <a:cubicBezTo>
                    <a:pt x="2870" y="9"/>
                    <a:pt x="2870" y="9"/>
                    <a:pt x="2870" y="9"/>
                  </a:cubicBezTo>
                  <a:cubicBezTo>
                    <a:pt x="2883" y="8"/>
                    <a:pt x="2895" y="6"/>
                    <a:pt x="2908" y="5"/>
                  </a:cubicBezTo>
                  <a:cubicBezTo>
                    <a:pt x="2934" y="3"/>
                    <a:pt x="2960" y="1"/>
                    <a:pt x="2986" y="1"/>
                  </a:cubicBezTo>
                  <a:cubicBezTo>
                    <a:pt x="3005" y="1"/>
                    <a:pt x="3005" y="1"/>
                    <a:pt x="3005" y="1"/>
                  </a:cubicBezTo>
                  <a:cubicBezTo>
                    <a:pt x="3015" y="0"/>
                    <a:pt x="3015" y="0"/>
                    <a:pt x="3015" y="0"/>
                  </a:cubicBezTo>
                  <a:cubicBezTo>
                    <a:pt x="3018" y="0"/>
                    <a:pt x="3022" y="1"/>
                    <a:pt x="3025" y="1"/>
                  </a:cubicBezTo>
                  <a:cubicBezTo>
                    <a:pt x="3064" y="2"/>
                    <a:pt x="3064" y="2"/>
                    <a:pt x="3064" y="2"/>
                  </a:cubicBezTo>
                  <a:cubicBezTo>
                    <a:pt x="3077" y="2"/>
                    <a:pt x="3090" y="3"/>
                    <a:pt x="3103" y="3"/>
                  </a:cubicBezTo>
                  <a:cubicBezTo>
                    <a:pt x="3141" y="5"/>
                    <a:pt x="3141" y="5"/>
                    <a:pt x="3141" y="5"/>
                  </a:cubicBezTo>
                  <a:cubicBezTo>
                    <a:pt x="3167" y="6"/>
                    <a:pt x="3193" y="8"/>
                    <a:pt x="3219" y="9"/>
                  </a:cubicBezTo>
                  <a:cubicBezTo>
                    <a:pt x="3271" y="12"/>
                    <a:pt x="3322" y="16"/>
                    <a:pt x="3374" y="21"/>
                  </a:cubicBezTo>
                  <a:cubicBezTo>
                    <a:pt x="3425" y="26"/>
                    <a:pt x="3477" y="32"/>
                    <a:pt x="3528" y="40"/>
                  </a:cubicBezTo>
                  <a:cubicBezTo>
                    <a:pt x="3579" y="48"/>
                    <a:pt x="3630" y="58"/>
                    <a:pt x="3680" y="72"/>
                  </a:cubicBezTo>
                  <a:cubicBezTo>
                    <a:pt x="3699" y="77"/>
                    <a:pt x="3699" y="77"/>
                    <a:pt x="3699" y="77"/>
                  </a:cubicBezTo>
                  <a:cubicBezTo>
                    <a:pt x="3705" y="79"/>
                    <a:pt x="3711" y="81"/>
                    <a:pt x="3717" y="83"/>
                  </a:cubicBezTo>
                  <a:cubicBezTo>
                    <a:pt x="3730" y="87"/>
                    <a:pt x="3742" y="90"/>
                    <a:pt x="3754" y="95"/>
                  </a:cubicBezTo>
                  <a:cubicBezTo>
                    <a:pt x="3766" y="100"/>
                    <a:pt x="3779" y="104"/>
                    <a:pt x="3791" y="109"/>
                  </a:cubicBezTo>
                  <a:cubicBezTo>
                    <a:pt x="3808" y="117"/>
                    <a:pt x="3808" y="117"/>
                    <a:pt x="3808" y="117"/>
                  </a:cubicBezTo>
                  <a:cubicBezTo>
                    <a:pt x="3826" y="126"/>
                    <a:pt x="3826" y="126"/>
                    <a:pt x="3826" y="126"/>
                  </a:cubicBezTo>
                  <a:cubicBezTo>
                    <a:pt x="3873" y="148"/>
                    <a:pt x="3916" y="176"/>
                    <a:pt x="3960" y="204"/>
                  </a:cubicBezTo>
                  <a:cubicBezTo>
                    <a:pt x="4003" y="232"/>
                    <a:pt x="4047" y="261"/>
                    <a:pt x="4092" y="286"/>
                  </a:cubicBezTo>
                  <a:cubicBezTo>
                    <a:pt x="4103" y="292"/>
                    <a:pt x="4115" y="298"/>
                    <a:pt x="4126" y="304"/>
                  </a:cubicBezTo>
                  <a:cubicBezTo>
                    <a:pt x="4132" y="307"/>
                    <a:pt x="4138" y="309"/>
                    <a:pt x="4144" y="312"/>
                  </a:cubicBezTo>
                  <a:cubicBezTo>
                    <a:pt x="4150" y="314"/>
                    <a:pt x="4156" y="317"/>
                    <a:pt x="4162" y="320"/>
                  </a:cubicBezTo>
                  <a:cubicBezTo>
                    <a:pt x="4186" y="330"/>
                    <a:pt x="4210" y="338"/>
                    <a:pt x="4235" y="345"/>
                  </a:cubicBezTo>
                  <a:cubicBezTo>
                    <a:pt x="4334" y="374"/>
                    <a:pt x="4436" y="393"/>
                    <a:pt x="4539" y="404"/>
                  </a:cubicBezTo>
                  <a:cubicBezTo>
                    <a:pt x="4642" y="414"/>
                    <a:pt x="4746" y="416"/>
                    <a:pt x="4849" y="406"/>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26" name="Google Shape;226;p106"/>
            <p:cNvSpPr/>
            <p:nvPr/>
          </p:nvSpPr>
          <p:spPr>
            <a:xfrm>
              <a:off x="13471525" y="3513138"/>
              <a:ext cx="12112625" cy="960438"/>
            </a:xfrm>
            <a:custGeom>
              <a:rect b="b" l="l" r="r" t="t"/>
              <a:pathLst>
                <a:path extrusionOk="0" h="384" w="4849">
                  <a:moveTo>
                    <a:pt x="4849" y="377"/>
                  </a:moveTo>
                  <a:cubicBezTo>
                    <a:pt x="4746" y="384"/>
                    <a:pt x="4643" y="383"/>
                    <a:pt x="4540" y="376"/>
                  </a:cubicBezTo>
                  <a:cubicBezTo>
                    <a:pt x="4438" y="368"/>
                    <a:pt x="4335" y="353"/>
                    <a:pt x="4235" y="330"/>
                  </a:cubicBezTo>
                  <a:cubicBezTo>
                    <a:pt x="4197" y="321"/>
                    <a:pt x="4197" y="321"/>
                    <a:pt x="4197" y="321"/>
                  </a:cubicBezTo>
                  <a:cubicBezTo>
                    <a:pt x="4179" y="316"/>
                    <a:pt x="4179" y="316"/>
                    <a:pt x="4179" y="316"/>
                  </a:cubicBezTo>
                  <a:cubicBezTo>
                    <a:pt x="4172" y="314"/>
                    <a:pt x="4166" y="312"/>
                    <a:pt x="4160" y="310"/>
                  </a:cubicBezTo>
                  <a:cubicBezTo>
                    <a:pt x="4148" y="306"/>
                    <a:pt x="4136" y="302"/>
                    <a:pt x="4124" y="297"/>
                  </a:cubicBezTo>
                  <a:cubicBezTo>
                    <a:pt x="4118" y="295"/>
                    <a:pt x="4112" y="292"/>
                    <a:pt x="4106" y="290"/>
                  </a:cubicBezTo>
                  <a:cubicBezTo>
                    <a:pt x="4088" y="282"/>
                    <a:pt x="4088" y="282"/>
                    <a:pt x="4088" y="282"/>
                  </a:cubicBezTo>
                  <a:cubicBezTo>
                    <a:pt x="4082" y="279"/>
                    <a:pt x="4076" y="276"/>
                    <a:pt x="4071" y="273"/>
                  </a:cubicBezTo>
                  <a:cubicBezTo>
                    <a:pt x="4053" y="265"/>
                    <a:pt x="4053" y="265"/>
                    <a:pt x="4053" y="265"/>
                  </a:cubicBezTo>
                  <a:cubicBezTo>
                    <a:pt x="4042" y="259"/>
                    <a:pt x="4030" y="253"/>
                    <a:pt x="4019" y="247"/>
                  </a:cubicBezTo>
                  <a:cubicBezTo>
                    <a:pt x="3997" y="234"/>
                    <a:pt x="3974" y="221"/>
                    <a:pt x="3952" y="208"/>
                  </a:cubicBezTo>
                  <a:cubicBezTo>
                    <a:pt x="3908" y="182"/>
                    <a:pt x="3863" y="157"/>
                    <a:pt x="3816" y="136"/>
                  </a:cubicBezTo>
                  <a:cubicBezTo>
                    <a:pt x="3792" y="126"/>
                    <a:pt x="3768" y="116"/>
                    <a:pt x="3744" y="109"/>
                  </a:cubicBezTo>
                  <a:cubicBezTo>
                    <a:pt x="3719" y="101"/>
                    <a:pt x="3694" y="94"/>
                    <a:pt x="3670" y="88"/>
                  </a:cubicBezTo>
                  <a:cubicBezTo>
                    <a:pt x="3620" y="75"/>
                    <a:pt x="3569" y="66"/>
                    <a:pt x="3518" y="58"/>
                  </a:cubicBezTo>
                  <a:cubicBezTo>
                    <a:pt x="3467" y="51"/>
                    <a:pt x="3416" y="44"/>
                    <a:pt x="3365" y="39"/>
                  </a:cubicBezTo>
                  <a:cubicBezTo>
                    <a:pt x="3262" y="28"/>
                    <a:pt x="3160" y="21"/>
                    <a:pt x="3057" y="13"/>
                  </a:cubicBezTo>
                  <a:cubicBezTo>
                    <a:pt x="3006" y="8"/>
                    <a:pt x="2954" y="4"/>
                    <a:pt x="2903" y="4"/>
                  </a:cubicBezTo>
                  <a:cubicBezTo>
                    <a:pt x="2877" y="4"/>
                    <a:pt x="2851" y="4"/>
                    <a:pt x="2826" y="5"/>
                  </a:cubicBezTo>
                  <a:cubicBezTo>
                    <a:pt x="2807" y="6"/>
                    <a:pt x="2807" y="6"/>
                    <a:pt x="2807" y="6"/>
                  </a:cubicBezTo>
                  <a:cubicBezTo>
                    <a:pt x="2800" y="6"/>
                    <a:pt x="2794" y="7"/>
                    <a:pt x="2787" y="7"/>
                  </a:cubicBezTo>
                  <a:cubicBezTo>
                    <a:pt x="2749" y="11"/>
                    <a:pt x="2749" y="11"/>
                    <a:pt x="2749" y="11"/>
                  </a:cubicBezTo>
                  <a:cubicBezTo>
                    <a:pt x="2736" y="12"/>
                    <a:pt x="2723" y="14"/>
                    <a:pt x="2711" y="15"/>
                  </a:cubicBezTo>
                  <a:cubicBezTo>
                    <a:pt x="2691" y="18"/>
                    <a:pt x="2691" y="18"/>
                    <a:pt x="2691" y="18"/>
                  </a:cubicBezTo>
                  <a:cubicBezTo>
                    <a:pt x="2685" y="19"/>
                    <a:pt x="2679" y="20"/>
                    <a:pt x="2672" y="21"/>
                  </a:cubicBezTo>
                  <a:cubicBezTo>
                    <a:pt x="2660" y="23"/>
                    <a:pt x="2647" y="25"/>
                    <a:pt x="2634" y="27"/>
                  </a:cubicBezTo>
                  <a:cubicBezTo>
                    <a:pt x="2596" y="34"/>
                    <a:pt x="2596" y="34"/>
                    <a:pt x="2596" y="34"/>
                  </a:cubicBezTo>
                  <a:cubicBezTo>
                    <a:pt x="2546" y="44"/>
                    <a:pt x="2496" y="56"/>
                    <a:pt x="2446" y="69"/>
                  </a:cubicBezTo>
                  <a:cubicBezTo>
                    <a:pt x="2347" y="96"/>
                    <a:pt x="2249" y="129"/>
                    <a:pt x="2151" y="160"/>
                  </a:cubicBezTo>
                  <a:cubicBezTo>
                    <a:pt x="2052" y="191"/>
                    <a:pt x="1951" y="213"/>
                    <a:pt x="1850" y="229"/>
                  </a:cubicBezTo>
                  <a:cubicBezTo>
                    <a:pt x="1748" y="245"/>
                    <a:pt x="1645" y="256"/>
                    <a:pt x="1542" y="262"/>
                  </a:cubicBezTo>
                  <a:cubicBezTo>
                    <a:pt x="1504" y="265"/>
                    <a:pt x="1504" y="265"/>
                    <a:pt x="1504" y="265"/>
                  </a:cubicBezTo>
                  <a:cubicBezTo>
                    <a:pt x="1465" y="266"/>
                    <a:pt x="1465" y="266"/>
                    <a:pt x="1465" y="266"/>
                  </a:cubicBezTo>
                  <a:cubicBezTo>
                    <a:pt x="1439" y="268"/>
                    <a:pt x="1414" y="269"/>
                    <a:pt x="1388" y="270"/>
                  </a:cubicBezTo>
                  <a:cubicBezTo>
                    <a:pt x="1336" y="271"/>
                    <a:pt x="1285" y="272"/>
                    <a:pt x="1233" y="273"/>
                  </a:cubicBezTo>
                  <a:cubicBezTo>
                    <a:pt x="1208" y="273"/>
                    <a:pt x="1182" y="273"/>
                    <a:pt x="1156" y="275"/>
                  </a:cubicBezTo>
                  <a:cubicBezTo>
                    <a:pt x="1131" y="277"/>
                    <a:pt x="1105" y="279"/>
                    <a:pt x="1080" y="282"/>
                  </a:cubicBezTo>
                  <a:cubicBezTo>
                    <a:pt x="1028" y="289"/>
                    <a:pt x="978" y="297"/>
                    <a:pt x="926" y="303"/>
                  </a:cubicBezTo>
                  <a:cubicBezTo>
                    <a:pt x="875" y="309"/>
                    <a:pt x="824" y="312"/>
                    <a:pt x="772" y="311"/>
                  </a:cubicBezTo>
                  <a:cubicBezTo>
                    <a:pt x="721" y="310"/>
                    <a:pt x="669" y="310"/>
                    <a:pt x="618" y="310"/>
                  </a:cubicBezTo>
                  <a:cubicBezTo>
                    <a:pt x="412" y="309"/>
                    <a:pt x="206" y="314"/>
                    <a:pt x="0" y="327"/>
                  </a:cubicBezTo>
                  <a:cubicBezTo>
                    <a:pt x="206" y="314"/>
                    <a:pt x="412" y="308"/>
                    <a:pt x="618" y="308"/>
                  </a:cubicBezTo>
                  <a:cubicBezTo>
                    <a:pt x="669" y="308"/>
                    <a:pt x="721" y="308"/>
                    <a:pt x="772" y="309"/>
                  </a:cubicBezTo>
                  <a:cubicBezTo>
                    <a:pt x="824" y="310"/>
                    <a:pt x="875" y="307"/>
                    <a:pt x="926" y="301"/>
                  </a:cubicBezTo>
                  <a:cubicBezTo>
                    <a:pt x="977" y="295"/>
                    <a:pt x="1028" y="286"/>
                    <a:pt x="1079" y="280"/>
                  </a:cubicBezTo>
                  <a:cubicBezTo>
                    <a:pt x="1105" y="277"/>
                    <a:pt x="1130" y="274"/>
                    <a:pt x="1156" y="272"/>
                  </a:cubicBezTo>
                  <a:cubicBezTo>
                    <a:pt x="1182" y="270"/>
                    <a:pt x="1208" y="270"/>
                    <a:pt x="1233" y="270"/>
                  </a:cubicBezTo>
                  <a:cubicBezTo>
                    <a:pt x="1285" y="269"/>
                    <a:pt x="1336" y="268"/>
                    <a:pt x="1388" y="267"/>
                  </a:cubicBezTo>
                  <a:cubicBezTo>
                    <a:pt x="1414" y="266"/>
                    <a:pt x="1439" y="265"/>
                    <a:pt x="1465" y="264"/>
                  </a:cubicBezTo>
                  <a:cubicBezTo>
                    <a:pt x="1504" y="262"/>
                    <a:pt x="1504" y="262"/>
                    <a:pt x="1504" y="262"/>
                  </a:cubicBezTo>
                  <a:cubicBezTo>
                    <a:pt x="1542" y="259"/>
                    <a:pt x="1542" y="259"/>
                    <a:pt x="1542" y="259"/>
                  </a:cubicBezTo>
                  <a:cubicBezTo>
                    <a:pt x="1645" y="253"/>
                    <a:pt x="1747" y="242"/>
                    <a:pt x="1849" y="226"/>
                  </a:cubicBezTo>
                  <a:cubicBezTo>
                    <a:pt x="1951" y="210"/>
                    <a:pt x="2052" y="187"/>
                    <a:pt x="2150" y="156"/>
                  </a:cubicBezTo>
                  <a:cubicBezTo>
                    <a:pt x="2248" y="125"/>
                    <a:pt x="2345" y="92"/>
                    <a:pt x="2445" y="66"/>
                  </a:cubicBezTo>
                  <a:cubicBezTo>
                    <a:pt x="2495" y="52"/>
                    <a:pt x="2545" y="40"/>
                    <a:pt x="2596" y="30"/>
                  </a:cubicBezTo>
                  <a:cubicBezTo>
                    <a:pt x="2634" y="23"/>
                    <a:pt x="2634" y="23"/>
                    <a:pt x="2634" y="23"/>
                  </a:cubicBezTo>
                  <a:cubicBezTo>
                    <a:pt x="2646" y="21"/>
                    <a:pt x="2659" y="19"/>
                    <a:pt x="2672" y="17"/>
                  </a:cubicBezTo>
                  <a:cubicBezTo>
                    <a:pt x="2678" y="16"/>
                    <a:pt x="2684" y="15"/>
                    <a:pt x="2691" y="14"/>
                  </a:cubicBezTo>
                  <a:cubicBezTo>
                    <a:pt x="2710" y="12"/>
                    <a:pt x="2710" y="12"/>
                    <a:pt x="2710" y="12"/>
                  </a:cubicBezTo>
                  <a:cubicBezTo>
                    <a:pt x="2723" y="10"/>
                    <a:pt x="2736" y="8"/>
                    <a:pt x="2748" y="7"/>
                  </a:cubicBezTo>
                  <a:cubicBezTo>
                    <a:pt x="2787" y="4"/>
                    <a:pt x="2787" y="4"/>
                    <a:pt x="2787" y="4"/>
                  </a:cubicBezTo>
                  <a:cubicBezTo>
                    <a:pt x="2793" y="3"/>
                    <a:pt x="2800" y="3"/>
                    <a:pt x="2806" y="3"/>
                  </a:cubicBezTo>
                  <a:cubicBezTo>
                    <a:pt x="2826" y="2"/>
                    <a:pt x="2826" y="2"/>
                    <a:pt x="2826" y="2"/>
                  </a:cubicBezTo>
                  <a:cubicBezTo>
                    <a:pt x="2851" y="0"/>
                    <a:pt x="2877" y="0"/>
                    <a:pt x="2903" y="0"/>
                  </a:cubicBezTo>
                  <a:cubicBezTo>
                    <a:pt x="2954" y="1"/>
                    <a:pt x="3006" y="4"/>
                    <a:pt x="3057" y="9"/>
                  </a:cubicBezTo>
                  <a:cubicBezTo>
                    <a:pt x="3160" y="18"/>
                    <a:pt x="3263" y="25"/>
                    <a:pt x="3365" y="36"/>
                  </a:cubicBezTo>
                  <a:cubicBezTo>
                    <a:pt x="3416" y="41"/>
                    <a:pt x="3468" y="48"/>
                    <a:pt x="3518" y="56"/>
                  </a:cubicBezTo>
                  <a:cubicBezTo>
                    <a:pt x="3569" y="64"/>
                    <a:pt x="3620" y="73"/>
                    <a:pt x="3670" y="85"/>
                  </a:cubicBezTo>
                  <a:cubicBezTo>
                    <a:pt x="3695" y="92"/>
                    <a:pt x="3720" y="98"/>
                    <a:pt x="3745" y="106"/>
                  </a:cubicBezTo>
                  <a:cubicBezTo>
                    <a:pt x="3769" y="114"/>
                    <a:pt x="3793" y="123"/>
                    <a:pt x="3817" y="133"/>
                  </a:cubicBezTo>
                  <a:cubicBezTo>
                    <a:pt x="3864" y="155"/>
                    <a:pt x="3909" y="180"/>
                    <a:pt x="3953" y="206"/>
                  </a:cubicBezTo>
                  <a:cubicBezTo>
                    <a:pt x="3976" y="219"/>
                    <a:pt x="3998" y="232"/>
                    <a:pt x="4020" y="245"/>
                  </a:cubicBezTo>
                  <a:cubicBezTo>
                    <a:pt x="4032" y="251"/>
                    <a:pt x="4043" y="257"/>
                    <a:pt x="4054" y="263"/>
                  </a:cubicBezTo>
                  <a:cubicBezTo>
                    <a:pt x="4072" y="271"/>
                    <a:pt x="4072" y="271"/>
                    <a:pt x="4072" y="271"/>
                  </a:cubicBezTo>
                  <a:cubicBezTo>
                    <a:pt x="4077" y="274"/>
                    <a:pt x="4083" y="277"/>
                    <a:pt x="4089" y="280"/>
                  </a:cubicBezTo>
                  <a:cubicBezTo>
                    <a:pt x="4107" y="288"/>
                    <a:pt x="4107" y="288"/>
                    <a:pt x="4107" y="288"/>
                  </a:cubicBezTo>
                  <a:cubicBezTo>
                    <a:pt x="4112" y="290"/>
                    <a:pt x="4119" y="293"/>
                    <a:pt x="4124" y="295"/>
                  </a:cubicBezTo>
                  <a:cubicBezTo>
                    <a:pt x="4136" y="300"/>
                    <a:pt x="4149" y="304"/>
                    <a:pt x="4161" y="308"/>
                  </a:cubicBezTo>
                  <a:cubicBezTo>
                    <a:pt x="4167" y="310"/>
                    <a:pt x="4173" y="312"/>
                    <a:pt x="4179" y="314"/>
                  </a:cubicBezTo>
                  <a:cubicBezTo>
                    <a:pt x="4198" y="319"/>
                    <a:pt x="4198" y="319"/>
                    <a:pt x="4198" y="319"/>
                  </a:cubicBezTo>
                  <a:cubicBezTo>
                    <a:pt x="4235" y="328"/>
                    <a:pt x="4235" y="328"/>
                    <a:pt x="4235" y="328"/>
                  </a:cubicBezTo>
                  <a:cubicBezTo>
                    <a:pt x="4335" y="351"/>
                    <a:pt x="4438" y="366"/>
                    <a:pt x="4540" y="375"/>
                  </a:cubicBezTo>
                  <a:cubicBezTo>
                    <a:pt x="4643" y="383"/>
                    <a:pt x="4746" y="384"/>
                    <a:pt x="4849" y="377"/>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27" name="Google Shape;227;p106"/>
            <p:cNvSpPr/>
            <p:nvPr/>
          </p:nvSpPr>
          <p:spPr>
            <a:xfrm>
              <a:off x="13476288" y="3665538"/>
              <a:ext cx="12112625" cy="892175"/>
            </a:xfrm>
            <a:custGeom>
              <a:rect b="b" l="l" r="r" t="t"/>
              <a:pathLst>
                <a:path extrusionOk="0" h="357" w="4849">
                  <a:moveTo>
                    <a:pt x="4849" y="353"/>
                  </a:moveTo>
                  <a:cubicBezTo>
                    <a:pt x="4746" y="357"/>
                    <a:pt x="4643" y="356"/>
                    <a:pt x="4541" y="350"/>
                  </a:cubicBezTo>
                  <a:cubicBezTo>
                    <a:pt x="4438" y="344"/>
                    <a:pt x="4336" y="332"/>
                    <a:pt x="4235" y="315"/>
                  </a:cubicBezTo>
                  <a:cubicBezTo>
                    <a:pt x="4222" y="312"/>
                    <a:pt x="4210" y="310"/>
                    <a:pt x="4197" y="308"/>
                  </a:cubicBezTo>
                  <a:cubicBezTo>
                    <a:pt x="4185" y="305"/>
                    <a:pt x="4172" y="303"/>
                    <a:pt x="4160" y="300"/>
                  </a:cubicBezTo>
                  <a:cubicBezTo>
                    <a:pt x="4134" y="294"/>
                    <a:pt x="4110" y="286"/>
                    <a:pt x="4086" y="277"/>
                  </a:cubicBezTo>
                  <a:cubicBezTo>
                    <a:pt x="4038" y="259"/>
                    <a:pt x="3992" y="237"/>
                    <a:pt x="3946" y="213"/>
                  </a:cubicBezTo>
                  <a:cubicBezTo>
                    <a:pt x="3900" y="190"/>
                    <a:pt x="3855" y="166"/>
                    <a:pt x="3807" y="147"/>
                  </a:cubicBezTo>
                  <a:cubicBezTo>
                    <a:pt x="3760" y="127"/>
                    <a:pt x="3710" y="115"/>
                    <a:pt x="3660" y="105"/>
                  </a:cubicBezTo>
                  <a:cubicBezTo>
                    <a:pt x="3609" y="94"/>
                    <a:pt x="3559" y="85"/>
                    <a:pt x="3508" y="78"/>
                  </a:cubicBezTo>
                  <a:cubicBezTo>
                    <a:pt x="3457" y="71"/>
                    <a:pt x="3406" y="65"/>
                    <a:pt x="3355" y="59"/>
                  </a:cubicBezTo>
                  <a:cubicBezTo>
                    <a:pt x="3253" y="48"/>
                    <a:pt x="3151" y="39"/>
                    <a:pt x="3049" y="28"/>
                  </a:cubicBezTo>
                  <a:cubicBezTo>
                    <a:pt x="3011" y="23"/>
                    <a:pt x="3011" y="23"/>
                    <a:pt x="3011" y="23"/>
                  </a:cubicBezTo>
                  <a:cubicBezTo>
                    <a:pt x="2973" y="19"/>
                    <a:pt x="2973" y="19"/>
                    <a:pt x="2973" y="19"/>
                  </a:cubicBezTo>
                  <a:cubicBezTo>
                    <a:pt x="2960" y="17"/>
                    <a:pt x="2947" y="16"/>
                    <a:pt x="2935" y="14"/>
                  </a:cubicBezTo>
                  <a:cubicBezTo>
                    <a:pt x="2915" y="12"/>
                    <a:pt x="2915" y="12"/>
                    <a:pt x="2915" y="12"/>
                  </a:cubicBezTo>
                  <a:cubicBezTo>
                    <a:pt x="2906" y="11"/>
                    <a:pt x="2906" y="11"/>
                    <a:pt x="2906" y="11"/>
                  </a:cubicBezTo>
                  <a:cubicBezTo>
                    <a:pt x="2896" y="10"/>
                    <a:pt x="2896" y="10"/>
                    <a:pt x="2896" y="10"/>
                  </a:cubicBezTo>
                  <a:cubicBezTo>
                    <a:pt x="2858" y="7"/>
                    <a:pt x="2858" y="7"/>
                    <a:pt x="2858" y="7"/>
                  </a:cubicBezTo>
                  <a:cubicBezTo>
                    <a:pt x="2852" y="6"/>
                    <a:pt x="2845" y="6"/>
                    <a:pt x="2839" y="6"/>
                  </a:cubicBezTo>
                  <a:cubicBezTo>
                    <a:pt x="2820" y="5"/>
                    <a:pt x="2820" y="5"/>
                    <a:pt x="2820" y="5"/>
                  </a:cubicBezTo>
                  <a:cubicBezTo>
                    <a:pt x="2794" y="3"/>
                    <a:pt x="2768" y="4"/>
                    <a:pt x="2743" y="3"/>
                  </a:cubicBezTo>
                  <a:cubicBezTo>
                    <a:pt x="2692" y="4"/>
                    <a:pt x="2640" y="7"/>
                    <a:pt x="2589" y="12"/>
                  </a:cubicBezTo>
                  <a:cubicBezTo>
                    <a:pt x="2538" y="17"/>
                    <a:pt x="2488" y="25"/>
                    <a:pt x="2437" y="34"/>
                  </a:cubicBezTo>
                  <a:cubicBezTo>
                    <a:pt x="2336" y="53"/>
                    <a:pt x="2237" y="78"/>
                    <a:pt x="2138" y="106"/>
                  </a:cubicBezTo>
                  <a:cubicBezTo>
                    <a:pt x="2114" y="114"/>
                    <a:pt x="2089" y="120"/>
                    <a:pt x="2064" y="127"/>
                  </a:cubicBezTo>
                  <a:cubicBezTo>
                    <a:pt x="2052" y="131"/>
                    <a:pt x="2039" y="133"/>
                    <a:pt x="2027" y="136"/>
                  </a:cubicBezTo>
                  <a:cubicBezTo>
                    <a:pt x="2008" y="141"/>
                    <a:pt x="2008" y="141"/>
                    <a:pt x="2008" y="141"/>
                  </a:cubicBezTo>
                  <a:cubicBezTo>
                    <a:pt x="2002" y="142"/>
                    <a:pt x="1996" y="144"/>
                    <a:pt x="1989" y="145"/>
                  </a:cubicBezTo>
                  <a:cubicBezTo>
                    <a:pt x="1964" y="150"/>
                    <a:pt x="1939" y="156"/>
                    <a:pt x="1914" y="160"/>
                  </a:cubicBezTo>
                  <a:cubicBezTo>
                    <a:pt x="1901" y="163"/>
                    <a:pt x="1889" y="165"/>
                    <a:pt x="1876" y="167"/>
                  </a:cubicBezTo>
                  <a:cubicBezTo>
                    <a:pt x="1838" y="173"/>
                    <a:pt x="1838" y="173"/>
                    <a:pt x="1838" y="173"/>
                  </a:cubicBezTo>
                  <a:cubicBezTo>
                    <a:pt x="1825" y="176"/>
                    <a:pt x="1813" y="177"/>
                    <a:pt x="1800" y="179"/>
                  </a:cubicBezTo>
                  <a:cubicBezTo>
                    <a:pt x="1787" y="181"/>
                    <a:pt x="1774" y="183"/>
                    <a:pt x="1762" y="184"/>
                  </a:cubicBezTo>
                  <a:cubicBezTo>
                    <a:pt x="1736" y="188"/>
                    <a:pt x="1711" y="191"/>
                    <a:pt x="1685" y="194"/>
                  </a:cubicBezTo>
                  <a:cubicBezTo>
                    <a:pt x="1647" y="198"/>
                    <a:pt x="1647" y="198"/>
                    <a:pt x="1647" y="198"/>
                  </a:cubicBezTo>
                  <a:cubicBezTo>
                    <a:pt x="1609" y="202"/>
                    <a:pt x="1609" y="202"/>
                    <a:pt x="1609" y="202"/>
                  </a:cubicBezTo>
                  <a:cubicBezTo>
                    <a:pt x="1583" y="204"/>
                    <a:pt x="1558" y="206"/>
                    <a:pt x="1532" y="208"/>
                  </a:cubicBezTo>
                  <a:cubicBezTo>
                    <a:pt x="1430" y="216"/>
                    <a:pt x="1327" y="222"/>
                    <a:pt x="1225" y="228"/>
                  </a:cubicBezTo>
                  <a:cubicBezTo>
                    <a:pt x="1186" y="230"/>
                    <a:pt x="1186" y="230"/>
                    <a:pt x="1186" y="230"/>
                  </a:cubicBezTo>
                  <a:cubicBezTo>
                    <a:pt x="1174" y="231"/>
                    <a:pt x="1161" y="232"/>
                    <a:pt x="1148" y="233"/>
                  </a:cubicBezTo>
                  <a:cubicBezTo>
                    <a:pt x="1123" y="236"/>
                    <a:pt x="1097" y="240"/>
                    <a:pt x="1072" y="245"/>
                  </a:cubicBezTo>
                  <a:cubicBezTo>
                    <a:pt x="1022" y="255"/>
                    <a:pt x="972" y="267"/>
                    <a:pt x="921" y="277"/>
                  </a:cubicBezTo>
                  <a:cubicBezTo>
                    <a:pt x="896" y="282"/>
                    <a:pt x="871" y="286"/>
                    <a:pt x="846" y="290"/>
                  </a:cubicBezTo>
                  <a:cubicBezTo>
                    <a:pt x="820" y="293"/>
                    <a:pt x="794" y="295"/>
                    <a:pt x="769" y="296"/>
                  </a:cubicBezTo>
                  <a:cubicBezTo>
                    <a:pt x="615" y="300"/>
                    <a:pt x="615" y="300"/>
                    <a:pt x="615" y="300"/>
                  </a:cubicBezTo>
                  <a:cubicBezTo>
                    <a:pt x="410" y="305"/>
                    <a:pt x="205" y="310"/>
                    <a:pt x="0" y="319"/>
                  </a:cubicBezTo>
                  <a:cubicBezTo>
                    <a:pt x="205" y="310"/>
                    <a:pt x="410" y="304"/>
                    <a:pt x="615" y="298"/>
                  </a:cubicBezTo>
                  <a:cubicBezTo>
                    <a:pt x="769" y="294"/>
                    <a:pt x="769" y="294"/>
                    <a:pt x="769" y="294"/>
                  </a:cubicBezTo>
                  <a:cubicBezTo>
                    <a:pt x="794" y="293"/>
                    <a:pt x="820" y="291"/>
                    <a:pt x="845" y="288"/>
                  </a:cubicBezTo>
                  <a:cubicBezTo>
                    <a:pt x="871" y="284"/>
                    <a:pt x="896" y="280"/>
                    <a:pt x="921" y="275"/>
                  </a:cubicBezTo>
                  <a:cubicBezTo>
                    <a:pt x="971" y="265"/>
                    <a:pt x="1021" y="252"/>
                    <a:pt x="1072" y="243"/>
                  </a:cubicBezTo>
                  <a:cubicBezTo>
                    <a:pt x="1097" y="238"/>
                    <a:pt x="1122" y="234"/>
                    <a:pt x="1148" y="231"/>
                  </a:cubicBezTo>
                  <a:cubicBezTo>
                    <a:pt x="1160" y="229"/>
                    <a:pt x="1173" y="228"/>
                    <a:pt x="1186" y="227"/>
                  </a:cubicBezTo>
                  <a:cubicBezTo>
                    <a:pt x="1225" y="225"/>
                    <a:pt x="1225" y="225"/>
                    <a:pt x="1225" y="225"/>
                  </a:cubicBezTo>
                  <a:cubicBezTo>
                    <a:pt x="1327" y="219"/>
                    <a:pt x="1429" y="214"/>
                    <a:pt x="1532" y="205"/>
                  </a:cubicBezTo>
                  <a:cubicBezTo>
                    <a:pt x="1557" y="203"/>
                    <a:pt x="1583" y="201"/>
                    <a:pt x="1608" y="198"/>
                  </a:cubicBezTo>
                  <a:cubicBezTo>
                    <a:pt x="1647" y="195"/>
                    <a:pt x="1647" y="195"/>
                    <a:pt x="1647" y="195"/>
                  </a:cubicBezTo>
                  <a:cubicBezTo>
                    <a:pt x="1685" y="191"/>
                    <a:pt x="1685" y="191"/>
                    <a:pt x="1685" y="191"/>
                  </a:cubicBezTo>
                  <a:cubicBezTo>
                    <a:pt x="1710" y="188"/>
                    <a:pt x="1736" y="184"/>
                    <a:pt x="1761" y="181"/>
                  </a:cubicBezTo>
                  <a:cubicBezTo>
                    <a:pt x="1774" y="180"/>
                    <a:pt x="1787" y="178"/>
                    <a:pt x="1799" y="176"/>
                  </a:cubicBezTo>
                  <a:cubicBezTo>
                    <a:pt x="1812" y="174"/>
                    <a:pt x="1825" y="172"/>
                    <a:pt x="1837" y="170"/>
                  </a:cubicBezTo>
                  <a:cubicBezTo>
                    <a:pt x="1875" y="164"/>
                    <a:pt x="1875" y="164"/>
                    <a:pt x="1875" y="164"/>
                  </a:cubicBezTo>
                  <a:cubicBezTo>
                    <a:pt x="1888" y="162"/>
                    <a:pt x="1901" y="159"/>
                    <a:pt x="1913" y="157"/>
                  </a:cubicBezTo>
                  <a:cubicBezTo>
                    <a:pt x="1938" y="152"/>
                    <a:pt x="1963" y="147"/>
                    <a:pt x="1988" y="142"/>
                  </a:cubicBezTo>
                  <a:cubicBezTo>
                    <a:pt x="1995" y="140"/>
                    <a:pt x="2001" y="139"/>
                    <a:pt x="2007" y="137"/>
                  </a:cubicBezTo>
                  <a:cubicBezTo>
                    <a:pt x="2026" y="133"/>
                    <a:pt x="2026" y="133"/>
                    <a:pt x="2026" y="133"/>
                  </a:cubicBezTo>
                  <a:cubicBezTo>
                    <a:pt x="2038" y="130"/>
                    <a:pt x="2051" y="127"/>
                    <a:pt x="2063" y="124"/>
                  </a:cubicBezTo>
                  <a:cubicBezTo>
                    <a:pt x="2088" y="117"/>
                    <a:pt x="2113" y="110"/>
                    <a:pt x="2137" y="103"/>
                  </a:cubicBezTo>
                  <a:cubicBezTo>
                    <a:pt x="2236" y="75"/>
                    <a:pt x="2336" y="49"/>
                    <a:pt x="2436" y="30"/>
                  </a:cubicBezTo>
                  <a:cubicBezTo>
                    <a:pt x="2487" y="21"/>
                    <a:pt x="2538" y="14"/>
                    <a:pt x="2589" y="8"/>
                  </a:cubicBezTo>
                  <a:cubicBezTo>
                    <a:pt x="2640" y="3"/>
                    <a:pt x="2691" y="0"/>
                    <a:pt x="2743" y="0"/>
                  </a:cubicBezTo>
                  <a:cubicBezTo>
                    <a:pt x="2768" y="0"/>
                    <a:pt x="2794" y="0"/>
                    <a:pt x="2820" y="1"/>
                  </a:cubicBezTo>
                  <a:cubicBezTo>
                    <a:pt x="2839" y="2"/>
                    <a:pt x="2839" y="2"/>
                    <a:pt x="2839" y="2"/>
                  </a:cubicBezTo>
                  <a:cubicBezTo>
                    <a:pt x="2845" y="2"/>
                    <a:pt x="2852" y="3"/>
                    <a:pt x="2858" y="3"/>
                  </a:cubicBezTo>
                  <a:cubicBezTo>
                    <a:pt x="2897" y="6"/>
                    <a:pt x="2897" y="6"/>
                    <a:pt x="2897" y="6"/>
                  </a:cubicBezTo>
                  <a:cubicBezTo>
                    <a:pt x="2906" y="7"/>
                    <a:pt x="2906" y="7"/>
                    <a:pt x="2906" y="7"/>
                  </a:cubicBezTo>
                  <a:cubicBezTo>
                    <a:pt x="2916" y="8"/>
                    <a:pt x="2916" y="8"/>
                    <a:pt x="2916" y="8"/>
                  </a:cubicBezTo>
                  <a:cubicBezTo>
                    <a:pt x="2935" y="11"/>
                    <a:pt x="2935" y="11"/>
                    <a:pt x="2935" y="11"/>
                  </a:cubicBezTo>
                  <a:cubicBezTo>
                    <a:pt x="2948" y="12"/>
                    <a:pt x="2960" y="14"/>
                    <a:pt x="2973" y="15"/>
                  </a:cubicBezTo>
                  <a:cubicBezTo>
                    <a:pt x="3011" y="20"/>
                    <a:pt x="3011" y="20"/>
                    <a:pt x="3011" y="20"/>
                  </a:cubicBezTo>
                  <a:cubicBezTo>
                    <a:pt x="3050" y="25"/>
                    <a:pt x="3050" y="25"/>
                    <a:pt x="3050" y="25"/>
                  </a:cubicBezTo>
                  <a:cubicBezTo>
                    <a:pt x="3151" y="36"/>
                    <a:pt x="3254" y="45"/>
                    <a:pt x="3356" y="56"/>
                  </a:cubicBezTo>
                  <a:cubicBezTo>
                    <a:pt x="3407" y="62"/>
                    <a:pt x="3458" y="68"/>
                    <a:pt x="3509" y="75"/>
                  </a:cubicBezTo>
                  <a:cubicBezTo>
                    <a:pt x="3559" y="83"/>
                    <a:pt x="3610" y="91"/>
                    <a:pt x="3660" y="102"/>
                  </a:cubicBezTo>
                  <a:cubicBezTo>
                    <a:pt x="3710" y="113"/>
                    <a:pt x="3761" y="125"/>
                    <a:pt x="3808" y="145"/>
                  </a:cubicBezTo>
                  <a:cubicBezTo>
                    <a:pt x="3856" y="164"/>
                    <a:pt x="3901" y="188"/>
                    <a:pt x="3947" y="211"/>
                  </a:cubicBezTo>
                  <a:cubicBezTo>
                    <a:pt x="3993" y="234"/>
                    <a:pt x="4039" y="257"/>
                    <a:pt x="4087" y="275"/>
                  </a:cubicBezTo>
                  <a:cubicBezTo>
                    <a:pt x="4111" y="284"/>
                    <a:pt x="4135" y="292"/>
                    <a:pt x="4160" y="298"/>
                  </a:cubicBezTo>
                  <a:cubicBezTo>
                    <a:pt x="4172" y="301"/>
                    <a:pt x="4185" y="303"/>
                    <a:pt x="4198" y="306"/>
                  </a:cubicBezTo>
                  <a:cubicBezTo>
                    <a:pt x="4210" y="308"/>
                    <a:pt x="4223" y="310"/>
                    <a:pt x="4235" y="313"/>
                  </a:cubicBezTo>
                  <a:cubicBezTo>
                    <a:pt x="4336" y="331"/>
                    <a:pt x="4439" y="342"/>
                    <a:pt x="4541" y="349"/>
                  </a:cubicBezTo>
                  <a:cubicBezTo>
                    <a:pt x="4643" y="355"/>
                    <a:pt x="4746" y="357"/>
                    <a:pt x="4849" y="353"/>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28" name="Google Shape;228;p106"/>
            <p:cNvSpPr/>
            <p:nvPr/>
          </p:nvSpPr>
          <p:spPr>
            <a:xfrm>
              <a:off x="13479463" y="3802063"/>
              <a:ext cx="12111038" cy="846138"/>
            </a:xfrm>
            <a:custGeom>
              <a:rect b="b" l="l" r="r" t="t"/>
              <a:pathLst>
                <a:path extrusionOk="0" h="338" w="4849">
                  <a:moveTo>
                    <a:pt x="4849" y="334"/>
                  </a:moveTo>
                  <a:cubicBezTo>
                    <a:pt x="4644" y="338"/>
                    <a:pt x="4439" y="329"/>
                    <a:pt x="4236" y="303"/>
                  </a:cubicBezTo>
                  <a:cubicBezTo>
                    <a:pt x="4198" y="298"/>
                    <a:pt x="4198" y="298"/>
                    <a:pt x="4198" y="298"/>
                  </a:cubicBezTo>
                  <a:cubicBezTo>
                    <a:pt x="4160" y="292"/>
                    <a:pt x="4160" y="292"/>
                    <a:pt x="4160" y="292"/>
                  </a:cubicBezTo>
                  <a:cubicBezTo>
                    <a:pt x="4154" y="291"/>
                    <a:pt x="4147" y="290"/>
                    <a:pt x="4141" y="289"/>
                  </a:cubicBezTo>
                  <a:cubicBezTo>
                    <a:pt x="4122" y="286"/>
                    <a:pt x="4122" y="286"/>
                    <a:pt x="4122" y="286"/>
                  </a:cubicBezTo>
                  <a:cubicBezTo>
                    <a:pt x="4104" y="281"/>
                    <a:pt x="4104" y="281"/>
                    <a:pt x="4104" y="281"/>
                  </a:cubicBezTo>
                  <a:cubicBezTo>
                    <a:pt x="4094" y="279"/>
                    <a:pt x="4094" y="279"/>
                    <a:pt x="4094" y="279"/>
                  </a:cubicBezTo>
                  <a:cubicBezTo>
                    <a:pt x="4085" y="276"/>
                    <a:pt x="4085" y="276"/>
                    <a:pt x="4085" y="276"/>
                  </a:cubicBezTo>
                  <a:cubicBezTo>
                    <a:pt x="4066" y="271"/>
                    <a:pt x="4066" y="271"/>
                    <a:pt x="4066" y="271"/>
                  </a:cubicBezTo>
                  <a:cubicBezTo>
                    <a:pt x="4048" y="265"/>
                    <a:pt x="4048" y="265"/>
                    <a:pt x="4048" y="265"/>
                  </a:cubicBezTo>
                  <a:cubicBezTo>
                    <a:pt x="4036" y="261"/>
                    <a:pt x="4024" y="256"/>
                    <a:pt x="4012" y="252"/>
                  </a:cubicBezTo>
                  <a:cubicBezTo>
                    <a:pt x="3988" y="242"/>
                    <a:pt x="3965" y="232"/>
                    <a:pt x="3941" y="222"/>
                  </a:cubicBezTo>
                  <a:cubicBezTo>
                    <a:pt x="3894" y="201"/>
                    <a:pt x="3848" y="180"/>
                    <a:pt x="3800" y="163"/>
                  </a:cubicBezTo>
                  <a:cubicBezTo>
                    <a:pt x="3787" y="159"/>
                    <a:pt x="3775" y="154"/>
                    <a:pt x="3763" y="151"/>
                  </a:cubicBezTo>
                  <a:cubicBezTo>
                    <a:pt x="3757" y="149"/>
                    <a:pt x="3751" y="147"/>
                    <a:pt x="3745" y="146"/>
                  </a:cubicBezTo>
                  <a:cubicBezTo>
                    <a:pt x="3726" y="141"/>
                    <a:pt x="3726" y="141"/>
                    <a:pt x="3726" y="141"/>
                  </a:cubicBezTo>
                  <a:cubicBezTo>
                    <a:pt x="3714" y="138"/>
                    <a:pt x="3701" y="136"/>
                    <a:pt x="3689" y="134"/>
                  </a:cubicBezTo>
                  <a:cubicBezTo>
                    <a:pt x="3676" y="131"/>
                    <a:pt x="3663" y="129"/>
                    <a:pt x="3651" y="126"/>
                  </a:cubicBezTo>
                  <a:cubicBezTo>
                    <a:pt x="3626" y="122"/>
                    <a:pt x="3600" y="118"/>
                    <a:pt x="3575" y="114"/>
                  </a:cubicBezTo>
                  <a:cubicBezTo>
                    <a:pt x="3550" y="110"/>
                    <a:pt x="3524" y="107"/>
                    <a:pt x="3499" y="103"/>
                  </a:cubicBezTo>
                  <a:cubicBezTo>
                    <a:pt x="3448" y="97"/>
                    <a:pt x="3397" y="91"/>
                    <a:pt x="3347" y="86"/>
                  </a:cubicBezTo>
                  <a:cubicBezTo>
                    <a:pt x="3245" y="75"/>
                    <a:pt x="3143" y="65"/>
                    <a:pt x="3041" y="51"/>
                  </a:cubicBezTo>
                  <a:cubicBezTo>
                    <a:pt x="3003" y="46"/>
                    <a:pt x="3003" y="46"/>
                    <a:pt x="3003" y="46"/>
                  </a:cubicBezTo>
                  <a:cubicBezTo>
                    <a:pt x="2965" y="41"/>
                    <a:pt x="2965" y="41"/>
                    <a:pt x="2965" y="41"/>
                  </a:cubicBezTo>
                  <a:cubicBezTo>
                    <a:pt x="2940" y="37"/>
                    <a:pt x="2915" y="32"/>
                    <a:pt x="2889" y="29"/>
                  </a:cubicBezTo>
                  <a:cubicBezTo>
                    <a:pt x="2852" y="23"/>
                    <a:pt x="2852" y="23"/>
                    <a:pt x="2852" y="23"/>
                  </a:cubicBezTo>
                  <a:cubicBezTo>
                    <a:pt x="2813" y="18"/>
                    <a:pt x="2813" y="18"/>
                    <a:pt x="2813" y="18"/>
                  </a:cubicBezTo>
                  <a:cubicBezTo>
                    <a:pt x="2794" y="15"/>
                    <a:pt x="2794" y="15"/>
                    <a:pt x="2794" y="15"/>
                  </a:cubicBezTo>
                  <a:cubicBezTo>
                    <a:pt x="2775" y="13"/>
                    <a:pt x="2775" y="13"/>
                    <a:pt x="2775" y="13"/>
                  </a:cubicBezTo>
                  <a:cubicBezTo>
                    <a:pt x="2763" y="12"/>
                    <a:pt x="2750" y="11"/>
                    <a:pt x="2737" y="10"/>
                  </a:cubicBezTo>
                  <a:cubicBezTo>
                    <a:pt x="2686" y="6"/>
                    <a:pt x="2635" y="4"/>
                    <a:pt x="2584" y="4"/>
                  </a:cubicBezTo>
                  <a:cubicBezTo>
                    <a:pt x="2533" y="5"/>
                    <a:pt x="2482" y="7"/>
                    <a:pt x="2431" y="12"/>
                  </a:cubicBezTo>
                  <a:cubicBezTo>
                    <a:pt x="2380" y="17"/>
                    <a:pt x="2329" y="23"/>
                    <a:pt x="2279" y="32"/>
                  </a:cubicBezTo>
                  <a:cubicBezTo>
                    <a:pt x="2228" y="41"/>
                    <a:pt x="2178" y="51"/>
                    <a:pt x="2128" y="62"/>
                  </a:cubicBezTo>
                  <a:cubicBezTo>
                    <a:pt x="2110" y="67"/>
                    <a:pt x="2110" y="67"/>
                    <a:pt x="2110" y="67"/>
                  </a:cubicBezTo>
                  <a:cubicBezTo>
                    <a:pt x="2091" y="71"/>
                    <a:pt x="2091" y="71"/>
                    <a:pt x="2091" y="71"/>
                  </a:cubicBezTo>
                  <a:cubicBezTo>
                    <a:pt x="2054" y="80"/>
                    <a:pt x="2054" y="80"/>
                    <a:pt x="2054" y="80"/>
                  </a:cubicBezTo>
                  <a:cubicBezTo>
                    <a:pt x="2029" y="86"/>
                    <a:pt x="2004" y="92"/>
                    <a:pt x="1979" y="97"/>
                  </a:cubicBezTo>
                  <a:cubicBezTo>
                    <a:pt x="1929" y="108"/>
                    <a:pt x="1878" y="117"/>
                    <a:pt x="1828" y="125"/>
                  </a:cubicBezTo>
                  <a:cubicBezTo>
                    <a:pt x="1625" y="155"/>
                    <a:pt x="1420" y="168"/>
                    <a:pt x="1217" y="188"/>
                  </a:cubicBezTo>
                  <a:cubicBezTo>
                    <a:pt x="1191" y="191"/>
                    <a:pt x="1166" y="193"/>
                    <a:pt x="1140" y="197"/>
                  </a:cubicBezTo>
                  <a:cubicBezTo>
                    <a:pt x="1115" y="201"/>
                    <a:pt x="1090" y="206"/>
                    <a:pt x="1065" y="212"/>
                  </a:cubicBezTo>
                  <a:cubicBezTo>
                    <a:pt x="1016" y="225"/>
                    <a:pt x="967" y="240"/>
                    <a:pt x="918" y="254"/>
                  </a:cubicBezTo>
                  <a:cubicBezTo>
                    <a:pt x="905" y="258"/>
                    <a:pt x="893" y="261"/>
                    <a:pt x="881" y="264"/>
                  </a:cubicBezTo>
                  <a:cubicBezTo>
                    <a:pt x="868" y="267"/>
                    <a:pt x="856" y="270"/>
                    <a:pt x="843" y="273"/>
                  </a:cubicBezTo>
                  <a:cubicBezTo>
                    <a:pt x="818" y="279"/>
                    <a:pt x="793" y="282"/>
                    <a:pt x="767" y="285"/>
                  </a:cubicBezTo>
                  <a:cubicBezTo>
                    <a:pt x="742" y="288"/>
                    <a:pt x="716" y="289"/>
                    <a:pt x="691" y="291"/>
                  </a:cubicBezTo>
                  <a:cubicBezTo>
                    <a:pt x="665" y="293"/>
                    <a:pt x="640" y="294"/>
                    <a:pt x="614" y="296"/>
                  </a:cubicBezTo>
                  <a:cubicBezTo>
                    <a:pt x="410" y="307"/>
                    <a:pt x="205" y="312"/>
                    <a:pt x="0" y="317"/>
                  </a:cubicBezTo>
                  <a:cubicBezTo>
                    <a:pt x="205" y="312"/>
                    <a:pt x="409" y="305"/>
                    <a:pt x="614" y="294"/>
                  </a:cubicBezTo>
                  <a:cubicBezTo>
                    <a:pt x="691" y="289"/>
                    <a:pt x="691" y="289"/>
                    <a:pt x="691" y="289"/>
                  </a:cubicBezTo>
                  <a:cubicBezTo>
                    <a:pt x="716" y="287"/>
                    <a:pt x="742" y="286"/>
                    <a:pt x="767" y="283"/>
                  </a:cubicBezTo>
                  <a:cubicBezTo>
                    <a:pt x="792" y="280"/>
                    <a:pt x="818" y="276"/>
                    <a:pt x="843" y="271"/>
                  </a:cubicBezTo>
                  <a:cubicBezTo>
                    <a:pt x="855" y="268"/>
                    <a:pt x="868" y="265"/>
                    <a:pt x="880" y="262"/>
                  </a:cubicBezTo>
                  <a:cubicBezTo>
                    <a:pt x="892" y="259"/>
                    <a:pt x="905" y="255"/>
                    <a:pt x="917" y="252"/>
                  </a:cubicBezTo>
                  <a:cubicBezTo>
                    <a:pt x="966" y="238"/>
                    <a:pt x="1015" y="222"/>
                    <a:pt x="1065" y="210"/>
                  </a:cubicBezTo>
                  <a:cubicBezTo>
                    <a:pt x="1090" y="203"/>
                    <a:pt x="1115" y="198"/>
                    <a:pt x="1140" y="194"/>
                  </a:cubicBezTo>
                  <a:cubicBezTo>
                    <a:pt x="1165" y="190"/>
                    <a:pt x="1191" y="188"/>
                    <a:pt x="1216" y="185"/>
                  </a:cubicBezTo>
                  <a:cubicBezTo>
                    <a:pt x="1420" y="165"/>
                    <a:pt x="1625" y="152"/>
                    <a:pt x="1827" y="121"/>
                  </a:cubicBezTo>
                  <a:cubicBezTo>
                    <a:pt x="1878" y="113"/>
                    <a:pt x="1928" y="105"/>
                    <a:pt x="1978" y="94"/>
                  </a:cubicBezTo>
                  <a:cubicBezTo>
                    <a:pt x="2003" y="89"/>
                    <a:pt x="2028" y="82"/>
                    <a:pt x="2053" y="77"/>
                  </a:cubicBezTo>
                  <a:cubicBezTo>
                    <a:pt x="2090" y="67"/>
                    <a:pt x="2090" y="67"/>
                    <a:pt x="2090" y="67"/>
                  </a:cubicBezTo>
                  <a:cubicBezTo>
                    <a:pt x="2109" y="63"/>
                    <a:pt x="2109" y="63"/>
                    <a:pt x="2109" y="63"/>
                  </a:cubicBezTo>
                  <a:cubicBezTo>
                    <a:pt x="2127" y="59"/>
                    <a:pt x="2127" y="59"/>
                    <a:pt x="2127" y="59"/>
                  </a:cubicBezTo>
                  <a:cubicBezTo>
                    <a:pt x="2177" y="47"/>
                    <a:pt x="2228" y="37"/>
                    <a:pt x="2278" y="28"/>
                  </a:cubicBezTo>
                  <a:cubicBezTo>
                    <a:pt x="2329" y="19"/>
                    <a:pt x="2379" y="13"/>
                    <a:pt x="2430" y="8"/>
                  </a:cubicBezTo>
                  <a:cubicBezTo>
                    <a:pt x="2481" y="3"/>
                    <a:pt x="2533" y="1"/>
                    <a:pt x="2584" y="0"/>
                  </a:cubicBezTo>
                  <a:cubicBezTo>
                    <a:pt x="2635" y="0"/>
                    <a:pt x="2686" y="2"/>
                    <a:pt x="2737" y="6"/>
                  </a:cubicBezTo>
                  <a:cubicBezTo>
                    <a:pt x="2750" y="7"/>
                    <a:pt x="2763" y="8"/>
                    <a:pt x="2776" y="10"/>
                  </a:cubicBezTo>
                  <a:cubicBezTo>
                    <a:pt x="2795" y="11"/>
                    <a:pt x="2795" y="11"/>
                    <a:pt x="2795" y="11"/>
                  </a:cubicBezTo>
                  <a:cubicBezTo>
                    <a:pt x="2814" y="14"/>
                    <a:pt x="2814" y="14"/>
                    <a:pt x="2814" y="14"/>
                  </a:cubicBezTo>
                  <a:cubicBezTo>
                    <a:pt x="2852" y="19"/>
                    <a:pt x="2852" y="19"/>
                    <a:pt x="2852" y="19"/>
                  </a:cubicBezTo>
                  <a:cubicBezTo>
                    <a:pt x="2890" y="25"/>
                    <a:pt x="2890" y="25"/>
                    <a:pt x="2890" y="25"/>
                  </a:cubicBezTo>
                  <a:cubicBezTo>
                    <a:pt x="2915" y="29"/>
                    <a:pt x="2940" y="34"/>
                    <a:pt x="2966" y="37"/>
                  </a:cubicBezTo>
                  <a:cubicBezTo>
                    <a:pt x="3004" y="43"/>
                    <a:pt x="3004" y="43"/>
                    <a:pt x="3004" y="43"/>
                  </a:cubicBezTo>
                  <a:cubicBezTo>
                    <a:pt x="3042" y="48"/>
                    <a:pt x="3042" y="48"/>
                    <a:pt x="3042" y="48"/>
                  </a:cubicBezTo>
                  <a:cubicBezTo>
                    <a:pt x="3143" y="62"/>
                    <a:pt x="3245" y="72"/>
                    <a:pt x="3347" y="83"/>
                  </a:cubicBezTo>
                  <a:cubicBezTo>
                    <a:pt x="3398" y="88"/>
                    <a:pt x="3449" y="94"/>
                    <a:pt x="3499" y="101"/>
                  </a:cubicBezTo>
                  <a:cubicBezTo>
                    <a:pt x="3525" y="104"/>
                    <a:pt x="3550" y="108"/>
                    <a:pt x="3576" y="111"/>
                  </a:cubicBezTo>
                  <a:cubicBezTo>
                    <a:pt x="3601" y="115"/>
                    <a:pt x="3626" y="119"/>
                    <a:pt x="3651" y="124"/>
                  </a:cubicBezTo>
                  <a:cubicBezTo>
                    <a:pt x="3664" y="126"/>
                    <a:pt x="3677" y="128"/>
                    <a:pt x="3689" y="131"/>
                  </a:cubicBezTo>
                  <a:cubicBezTo>
                    <a:pt x="3702" y="134"/>
                    <a:pt x="3714" y="136"/>
                    <a:pt x="3727" y="139"/>
                  </a:cubicBezTo>
                  <a:cubicBezTo>
                    <a:pt x="3745" y="143"/>
                    <a:pt x="3745" y="143"/>
                    <a:pt x="3745" y="143"/>
                  </a:cubicBezTo>
                  <a:cubicBezTo>
                    <a:pt x="3752" y="145"/>
                    <a:pt x="3758" y="147"/>
                    <a:pt x="3764" y="149"/>
                  </a:cubicBezTo>
                  <a:cubicBezTo>
                    <a:pt x="3776" y="152"/>
                    <a:pt x="3788" y="156"/>
                    <a:pt x="3800" y="161"/>
                  </a:cubicBezTo>
                  <a:cubicBezTo>
                    <a:pt x="3849" y="178"/>
                    <a:pt x="3895" y="199"/>
                    <a:pt x="3942" y="220"/>
                  </a:cubicBezTo>
                  <a:cubicBezTo>
                    <a:pt x="3965" y="230"/>
                    <a:pt x="3989" y="240"/>
                    <a:pt x="4013" y="250"/>
                  </a:cubicBezTo>
                  <a:cubicBezTo>
                    <a:pt x="4025" y="254"/>
                    <a:pt x="4037" y="259"/>
                    <a:pt x="4049" y="263"/>
                  </a:cubicBezTo>
                  <a:cubicBezTo>
                    <a:pt x="4067" y="269"/>
                    <a:pt x="4067" y="269"/>
                    <a:pt x="4067" y="269"/>
                  </a:cubicBezTo>
                  <a:cubicBezTo>
                    <a:pt x="4086" y="274"/>
                    <a:pt x="4086" y="274"/>
                    <a:pt x="4086" y="274"/>
                  </a:cubicBezTo>
                  <a:cubicBezTo>
                    <a:pt x="4095" y="277"/>
                    <a:pt x="4095" y="277"/>
                    <a:pt x="4095" y="277"/>
                  </a:cubicBezTo>
                  <a:cubicBezTo>
                    <a:pt x="4104" y="279"/>
                    <a:pt x="4104" y="279"/>
                    <a:pt x="4104" y="279"/>
                  </a:cubicBezTo>
                  <a:cubicBezTo>
                    <a:pt x="4123" y="283"/>
                    <a:pt x="4123" y="283"/>
                    <a:pt x="4123" y="283"/>
                  </a:cubicBezTo>
                  <a:cubicBezTo>
                    <a:pt x="4141" y="287"/>
                    <a:pt x="4141" y="287"/>
                    <a:pt x="4141" y="287"/>
                  </a:cubicBezTo>
                  <a:cubicBezTo>
                    <a:pt x="4148" y="288"/>
                    <a:pt x="4154" y="289"/>
                    <a:pt x="4160" y="290"/>
                  </a:cubicBezTo>
                  <a:cubicBezTo>
                    <a:pt x="4198" y="296"/>
                    <a:pt x="4198" y="296"/>
                    <a:pt x="4198" y="296"/>
                  </a:cubicBezTo>
                  <a:cubicBezTo>
                    <a:pt x="4236" y="301"/>
                    <a:pt x="4236" y="301"/>
                    <a:pt x="4236" y="301"/>
                  </a:cubicBezTo>
                  <a:cubicBezTo>
                    <a:pt x="4439" y="328"/>
                    <a:pt x="4644" y="337"/>
                    <a:pt x="4849" y="334"/>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29" name="Google Shape;229;p106"/>
            <p:cNvSpPr/>
            <p:nvPr/>
          </p:nvSpPr>
          <p:spPr>
            <a:xfrm>
              <a:off x="13484225" y="3922713"/>
              <a:ext cx="12112625" cy="804863"/>
            </a:xfrm>
            <a:custGeom>
              <a:rect b="b" l="l" r="r" t="t"/>
              <a:pathLst>
                <a:path extrusionOk="0" h="322" w="4849">
                  <a:moveTo>
                    <a:pt x="4849" y="322"/>
                  </a:moveTo>
                  <a:cubicBezTo>
                    <a:pt x="4746" y="322"/>
                    <a:pt x="4644" y="320"/>
                    <a:pt x="4542" y="316"/>
                  </a:cubicBezTo>
                  <a:cubicBezTo>
                    <a:pt x="4440" y="312"/>
                    <a:pt x="4337" y="306"/>
                    <a:pt x="4236" y="297"/>
                  </a:cubicBezTo>
                  <a:cubicBezTo>
                    <a:pt x="4223" y="296"/>
                    <a:pt x="4210" y="295"/>
                    <a:pt x="4197" y="293"/>
                  </a:cubicBezTo>
                  <a:cubicBezTo>
                    <a:pt x="4185" y="292"/>
                    <a:pt x="4172" y="291"/>
                    <a:pt x="4159" y="289"/>
                  </a:cubicBezTo>
                  <a:cubicBezTo>
                    <a:pt x="4140" y="287"/>
                    <a:pt x="4140" y="287"/>
                    <a:pt x="4140" y="287"/>
                  </a:cubicBezTo>
                  <a:cubicBezTo>
                    <a:pt x="4134" y="287"/>
                    <a:pt x="4127" y="286"/>
                    <a:pt x="4121" y="285"/>
                  </a:cubicBezTo>
                  <a:cubicBezTo>
                    <a:pt x="4102" y="282"/>
                    <a:pt x="4102" y="282"/>
                    <a:pt x="4102" y="282"/>
                  </a:cubicBezTo>
                  <a:cubicBezTo>
                    <a:pt x="4096" y="281"/>
                    <a:pt x="4089" y="280"/>
                    <a:pt x="4083" y="279"/>
                  </a:cubicBezTo>
                  <a:cubicBezTo>
                    <a:pt x="4033" y="269"/>
                    <a:pt x="3984" y="253"/>
                    <a:pt x="3936" y="236"/>
                  </a:cubicBezTo>
                  <a:cubicBezTo>
                    <a:pt x="3888" y="218"/>
                    <a:pt x="3840" y="200"/>
                    <a:pt x="3791" y="185"/>
                  </a:cubicBezTo>
                  <a:cubicBezTo>
                    <a:pt x="3779" y="181"/>
                    <a:pt x="3767" y="178"/>
                    <a:pt x="3754" y="174"/>
                  </a:cubicBezTo>
                  <a:cubicBezTo>
                    <a:pt x="3736" y="170"/>
                    <a:pt x="3736" y="170"/>
                    <a:pt x="3736" y="170"/>
                  </a:cubicBezTo>
                  <a:cubicBezTo>
                    <a:pt x="3733" y="169"/>
                    <a:pt x="3729" y="169"/>
                    <a:pt x="3726" y="168"/>
                  </a:cubicBezTo>
                  <a:cubicBezTo>
                    <a:pt x="3717" y="166"/>
                    <a:pt x="3717" y="166"/>
                    <a:pt x="3717" y="166"/>
                  </a:cubicBezTo>
                  <a:cubicBezTo>
                    <a:pt x="3711" y="165"/>
                    <a:pt x="3704" y="164"/>
                    <a:pt x="3698" y="163"/>
                  </a:cubicBezTo>
                  <a:cubicBezTo>
                    <a:pt x="3679" y="160"/>
                    <a:pt x="3679" y="160"/>
                    <a:pt x="3679" y="160"/>
                  </a:cubicBezTo>
                  <a:cubicBezTo>
                    <a:pt x="3666" y="158"/>
                    <a:pt x="3654" y="156"/>
                    <a:pt x="3641" y="154"/>
                  </a:cubicBezTo>
                  <a:cubicBezTo>
                    <a:pt x="3540" y="140"/>
                    <a:pt x="3438" y="130"/>
                    <a:pt x="3336" y="120"/>
                  </a:cubicBezTo>
                  <a:cubicBezTo>
                    <a:pt x="3235" y="109"/>
                    <a:pt x="3133" y="99"/>
                    <a:pt x="3031" y="84"/>
                  </a:cubicBezTo>
                  <a:cubicBezTo>
                    <a:pt x="3006" y="80"/>
                    <a:pt x="2981" y="76"/>
                    <a:pt x="2956" y="72"/>
                  </a:cubicBezTo>
                  <a:cubicBezTo>
                    <a:pt x="2918" y="66"/>
                    <a:pt x="2918" y="66"/>
                    <a:pt x="2918" y="66"/>
                  </a:cubicBezTo>
                  <a:cubicBezTo>
                    <a:pt x="2905" y="63"/>
                    <a:pt x="2893" y="61"/>
                    <a:pt x="2880" y="58"/>
                  </a:cubicBezTo>
                  <a:cubicBezTo>
                    <a:pt x="2805" y="43"/>
                    <a:pt x="2805" y="43"/>
                    <a:pt x="2805" y="43"/>
                  </a:cubicBezTo>
                  <a:cubicBezTo>
                    <a:pt x="2792" y="40"/>
                    <a:pt x="2780" y="39"/>
                    <a:pt x="2767" y="36"/>
                  </a:cubicBezTo>
                  <a:cubicBezTo>
                    <a:pt x="2755" y="34"/>
                    <a:pt x="2742" y="32"/>
                    <a:pt x="2729" y="30"/>
                  </a:cubicBezTo>
                  <a:cubicBezTo>
                    <a:pt x="2692" y="24"/>
                    <a:pt x="2692" y="24"/>
                    <a:pt x="2692" y="24"/>
                  </a:cubicBezTo>
                  <a:cubicBezTo>
                    <a:pt x="2679" y="22"/>
                    <a:pt x="2666" y="21"/>
                    <a:pt x="2654" y="19"/>
                  </a:cubicBezTo>
                  <a:cubicBezTo>
                    <a:pt x="2634" y="17"/>
                    <a:pt x="2634" y="17"/>
                    <a:pt x="2634" y="17"/>
                  </a:cubicBezTo>
                  <a:cubicBezTo>
                    <a:pt x="2615" y="15"/>
                    <a:pt x="2615" y="15"/>
                    <a:pt x="2615" y="15"/>
                  </a:cubicBezTo>
                  <a:cubicBezTo>
                    <a:pt x="2603" y="13"/>
                    <a:pt x="2590" y="12"/>
                    <a:pt x="2577" y="11"/>
                  </a:cubicBezTo>
                  <a:cubicBezTo>
                    <a:pt x="2526" y="7"/>
                    <a:pt x="2475" y="5"/>
                    <a:pt x="2424" y="4"/>
                  </a:cubicBezTo>
                  <a:cubicBezTo>
                    <a:pt x="2373" y="5"/>
                    <a:pt x="2322" y="7"/>
                    <a:pt x="2271" y="11"/>
                  </a:cubicBezTo>
                  <a:cubicBezTo>
                    <a:pt x="2258" y="12"/>
                    <a:pt x="2246" y="13"/>
                    <a:pt x="2233" y="15"/>
                  </a:cubicBezTo>
                  <a:cubicBezTo>
                    <a:pt x="2214" y="17"/>
                    <a:pt x="2214" y="17"/>
                    <a:pt x="2214" y="17"/>
                  </a:cubicBezTo>
                  <a:cubicBezTo>
                    <a:pt x="2195" y="19"/>
                    <a:pt x="2195" y="19"/>
                    <a:pt x="2195" y="19"/>
                  </a:cubicBezTo>
                  <a:cubicBezTo>
                    <a:pt x="2182" y="21"/>
                    <a:pt x="2169" y="22"/>
                    <a:pt x="2157" y="24"/>
                  </a:cubicBezTo>
                  <a:cubicBezTo>
                    <a:pt x="2119" y="30"/>
                    <a:pt x="2119" y="30"/>
                    <a:pt x="2119" y="30"/>
                  </a:cubicBezTo>
                  <a:cubicBezTo>
                    <a:pt x="2106" y="32"/>
                    <a:pt x="2094" y="34"/>
                    <a:pt x="2081" y="36"/>
                  </a:cubicBezTo>
                  <a:cubicBezTo>
                    <a:pt x="2069" y="39"/>
                    <a:pt x="2056" y="40"/>
                    <a:pt x="2043" y="43"/>
                  </a:cubicBezTo>
                  <a:cubicBezTo>
                    <a:pt x="1968" y="58"/>
                    <a:pt x="1968" y="58"/>
                    <a:pt x="1968" y="58"/>
                  </a:cubicBezTo>
                  <a:cubicBezTo>
                    <a:pt x="1956" y="61"/>
                    <a:pt x="1943" y="63"/>
                    <a:pt x="1931" y="66"/>
                  </a:cubicBezTo>
                  <a:cubicBezTo>
                    <a:pt x="1893" y="72"/>
                    <a:pt x="1893" y="72"/>
                    <a:pt x="1893" y="72"/>
                  </a:cubicBezTo>
                  <a:cubicBezTo>
                    <a:pt x="1868" y="76"/>
                    <a:pt x="1842" y="80"/>
                    <a:pt x="1817" y="84"/>
                  </a:cubicBezTo>
                  <a:cubicBezTo>
                    <a:pt x="1716" y="99"/>
                    <a:pt x="1614" y="109"/>
                    <a:pt x="1512" y="120"/>
                  </a:cubicBezTo>
                  <a:cubicBezTo>
                    <a:pt x="1410" y="130"/>
                    <a:pt x="1308" y="140"/>
                    <a:pt x="1207" y="154"/>
                  </a:cubicBezTo>
                  <a:cubicBezTo>
                    <a:pt x="1195" y="156"/>
                    <a:pt x="1182" y="158"/>
                    <a:pt x="1169" y="160"/>
                  </a:cubicBezTo>
                  <a:cubicBezTo>
                    <a:pt x="1150" y="163"/>
                    <a:pt x="1150" y="163"/>
                    <a:pt x="1150" y="163"/>
                  </a:cubicBezTo>
                  <a:cubicBezTo>
                    <a:pt x="1144" y="164"/>
                    <a:pt x="1138" y="165"/>
                    <a:pt x="1131" y="166"/>
                  </a:cubicBezTo>
                  <a:cubicBezTo>
                    <a:pt x="1122" y="168"/>
                    <a:pt x="1122" y="168"/>
                    <a:pt x="1122" y="168"/>
                  </a:cubicBezTo>
                  <a:cubicBezTo>
                    <a:pt x="1119" y="169"/>
                    <a:pt x="1116" y="169"/>
                    <a:pt x="1113" y="170"/>
                  </a:cubicBezTo>
                  <a:cubicBezTo>
                    <a:pt x="1094" y="174"/>
                    <a:pt x="1094" y="174"/>
                    <a:pt x="1094" y="174"/>
                  </a:cubicBezTo>
                  <a:cubicBezTo>
                    <a:pt x="1082" y="178"/>
                    <a:pt x="1069" y="181"/>
                    <a:pt x="1057" y="185"/>
                  </a:cubicBezTo>
                  <a:cubicBezTo>
                    <a:pt x="1008" y="200"/>
                    <a:pt x="961" y="218"/>
                    <a:pt x="913" y="236"/>
                  </a:cubicBezTo>
                  <a:cubicBezTo>
                    <a:pt x="864" y="253"/>
                    <a:pt x="816" y="269"/>
                    <a:pt x="765" y="279"/>
                  </a:cubicBezTo>
                  <a:cubicBezTo>
                    <a:pt x="759" y="280"/>
                    <a:pt x="753" y="281"/>
                    <a:pt x="746" y="282"/>
                  </a:cubicBezTo>
                  <a:cubicBezTo>
                    <a:pt x="727" y="285"/>
                    <a:pt x="727" y="285"/>
                    <a:pt x="727" y="285"/>
                  </a:cubicBezTo>
                  <a:cubicBezTo>
                    <a:pt x="721" y="286"/>
                    <a:pt x="715" y="287"/>
                    <a:pt x="708" y="287"/>
                  </a:cubicBezTo>
                  <a:cubicBezTo>
                    <a:pt x="689" y="289"/>
                    <a:pt x="689" y="289"/>
                    <a:pt x="689" y="289"/>
                  </a:cubicBezTo>
                  <a:cubicBezTo>
                    <a:pt x="676" y="291"/>
                    <a:pt x="664" y="292"/>
                    <a:pt x="651" y="293"/>
                  </a:cubicBezTo>
                  <a:cubicBezTo>
                    <a:pt x="638" y="295"/>
                    <a:pt x="626" y="296"/>
                    <a:pt x="613" y="297"/>
                  </a:cubicBezTo>
                  <a:cubicBezTo>
                    <a:pt x="511" y="306"/>
                    <a:pt x="409" y="312"/>
                    <a:pt x="306" y="316"/>
                  </a:cubicBezTo>
                  <a:cubicBezTo>
                    <a:pt x="204" y="320"/>
                    <a:pt x="102" y="322"/>
                    <a:pt x="0" y="322"/>
                  </a:cubicBezTo>
                  <a:cubicBezTo>
                    <a:pt x="102" y="322"/>
                    <a:pt x="204" y="319"/>
                    <a:pt x="306" y="315"/>
                  </a:cubicBezTo>
                  <a:cubicBezTo>
                    <a:pt x="409" y="311"/>
                    <a:pt x="511" y="304"/>
                    <a:pt x="613" y="295"/>
                  </a:cubicBezTo>
                  <a:cubicBezTo>
                    <a:pt x="638" y="293"/>
                    <a:pt x="664" y="290"/>
                    <a:pt x="689" y="287"/>
                  </a:cubicBezTo>
                  <a:cubicBezTo>
                    <a:pt x="708" y="285"/>
                    <a:pt x="708" y="285"/>
                    <a:pt x="708" y="285"/>
                  </a:cubicBezTo>
                  <a:cubicBezTo>
                    <a:pt x="714" y="285"/>
                    <a:pt x="721" y="284"/>
                    <a:pt x="727" y="283"/>
                  </a:cubicBezTo>
                  <a:cubicBezTo>
                    <a:pt x="746" y="280"/>
                    <a:pt x="746" y="280"/>
                    <a:pt x="746" y="280"/>
                  </a:cubicBezTo>
                  <a:cubicBezTo>
                    <a:pt x="752" y="279"/>
                    <a:pt x="759" y="278"/>
                    <a:pt x="765" y="277"/>
                  </a:cubicBezTo>
                  <a:cubicBezTo>
                    <a:pt x="815" y="267"/>
                    <a:pt x="864" y="251"/>
                    <a:pt x="912" y="234"/>
                  </a:cubicBezTo>
                  <a:cubicBezTo>
                    <a:pt x="960" y="216"/>
                    <a:pt x="1007" y="197"/>
                    <a:pt x="1056" y="182"/>
                  </a:cubicBezTo>
                  <a:cubicBezTo>
                    <a:pt x="1069" y="179"/>
                    <a:pt x="1081" y="175"/>
                    <a:pt x="1093" y="172"/>
                  </a:cubicBezTo>
                  <a:cubicBezTo>
                    <a:pt x="1112" y="168"/>
                    <a:pt x="1112" y="168"/>
                    <a:pt x="1112" y="168"/>
                  </a:cubicBezTo>
                  <a:cubicBezTo>
                    <a:pt x="1115" y="167"/>
                    <a:pt x="1118" y="166"/>
                    <a:pt x="1122" y="165"/>
                  </a:cubicBezTo>
                  <a:cubicBezTo>
                    <a:pt x="1131" y="164"/>
                    <a:pt x="1131" y="164"/>
                    <a:pt x="1131" y="164"/>
                  </a:cubicBezTo>
                  <a:cubicBezTo>
                    <a:pt x="1137" y="163"/>
                    <a:pt x="1144" y="161"/>
                    <a:pt x="1150" y="160"/>
                  </a:cubicBezTo>
                  <a:cubicBezTo>
                    <a:pt x="1169" y="157"/>
                    <a:pt x="1169" y="157"/>
                    <a:pt x="1169" y="157"/>
                  </a:cubicBezTo>
                  <a:cubicBezTo>
                    <a:pt x="1181" y="155"/>
                    <a:pt x="1194" y="153"/>
                    <a:pt x="1207" y="152"/>
                  </a:cubicBezTo>
                  <a:cubicBezTo>
                    <a:pt x="1308" y="137"/>
                    <a:pt x="1410" y="127"/>
                    <a:pt x="1512" y="117"/>
                  </a:cubicBezTo>
                  <a:cubicBezTo>
                    <a:pt x="1613" y="106"/>
                    <a:pt x="1715" y="95"/>
                    <a:pt x="1816" y="81"/>
                  </a:cubicBezTo>
                  <a:cubicBezTo>
                    <a:pt x="1842" y="77"/>
                    <a:pt x="1867" y="73"/>
                    <a:pt x="1892" y="69"/>
                  </a:cubicBezTo>
                  <a:cubicBezTo>
                    <a:pt x="1930" y="62"/>
                    <a:pt x="1930" y="62"/>
                    <a:pt x="1930" y="62"/>
                  </a:cubicBezTo>
                  <a:cubicBezTo>
                    <a:pt x="1943" y="60"/>
                    <a:pt x="1955" y="57"/>
                    <a:pt x="1968" y="55"/>
                  </a:cubicBezTo>
                  <a:cubicBezTo>
                    <a:pt x="2043" y="40"/>
                    <a:pt x="2043" y="40"/>
                    <a:pt x="2043" y="40"/>
                  </a:cubicBezTo>
                  <a:cubicBezTo>
                    <a:pt x="2055" y="37"/>
                    <a:pt x="2068" y="35"/>
                    <a:pt x="2081" y="33"/>
                  </a:cubicBezTo>
                  <a:cubicBezTo>
                    <a:pt x="2093" y="30"/>
                    <a:pt x="2106" y="28"/>
                    <a:pt x="2118" y="26"/>
                  </a:cubicBezTo>
                  <a:cubicBezTo>
                    <a:pt x="2156" y="20"/>
                    <a:pt x="2156" y="20"/>
                    <a:pt x="2156" y="20"/>
                  </a:cubicBezTo>
                  <a:cubicBezTo>
                    <a:pt x="2169" y="18"/>
                    <a:pt x="2182" y="17"/>
                    <a:pt x="2194" y="15"/>
                  </a:cubicBezTo>
                  <a:cubicBezTo>
                    <a:pt x="2213" y="13"/>
                    <a:pt x="2213" y="13"/>
                    <a:pt x="2213" y="13"/>
                  </a:cubicBezTo>
                  <a:cubicBezTo>
                    <a:pt x="2233" y="11"/>
                    <a:pt x="2233" y="11"/>
                    <a:pt x="2233" y="11"/>
                  </a:cubicBezTo>
                  <a:cubicBezTo>
                    <a:pt x="2245" y="10"/>
                    <a:pt x="2258" y="8"/>
                    <a:pt x="2271" y="7"/>
                  </a:cubicBezTo>
                  <a:cubicBezTo>
                    <a:pt x="2322" y="3"/>
                    <a:pt x="2373" y="1"/>
                    <a:pt x="2424" y="0"/>
                  </a:cubicBezTo>
                  <a:cubicBezTo>
                    <a:pt x="2475" y="1"/>
                    <a:pt x="2527" y="3"/>
                    <a:pt x="2578" y="7"/>
                  </a:cubicBezTo>
                  <a:cubicBezTo>
                    <a:pt x="2590" y="8"/>
                    <a:pt x="2603" y="10"/>
                    <a:pt x="2616" y="11"/>
                  </a:cubicBezTo>
                  <a:cubicBezTo>
                    <a:pt x="2635" y="13"/>
                    <a:pt x="2635" y="13"/>
                    <a:pt x="2635" y="13"/>
                  </a:cubicBezTo>
                  <a:cubicBezTo>
                    <a:pt x="2654" y="15"/>
                    <a:pt x="2654" y="15"/>
                    <a:pt x="2654" y="15"/>
                  </a:cubicBezTo>
                  <a:cubicBezTo>
                    <a:pt x="2667" y="17"/>
                    <a:pt x="2679" y="18"/>
                    <a:pt x="2692" y="20"/>
                  </a:cubicBezTo>
                  <a:cubicBezTo>
                    <a:pt x="2730" y="26"/>
                    <a:pt x="2730" y="26"/>
                    <a:pt x="2730" y="26"/>
                  </a:cubicBezTo>
                  <a:cubicBezTo>
                    <a:pt x="2743" y="28"/>
                    <a:pt x="2755" y="30"/>
                    <a:pt x="2768" y="33"/>
                  </a:cubicBezTo>
                  <a:cubicBezTo>
                    <a:pt x="2780" y="35"/>
                    <a:pt x="2793" y="37"/>
                    <a:pt x="2806" y="40"/>
                  </a:cubicBezTo>
                  <a:cubicBezTo>
                    <a:pt x="2881" y="55"/>
                    <a:pt x="2881" y="55"/>
                    <a:pt x="2881" y="55"/>
                  </a:cubicBezTo>
                  <a:cubicBezTo>
                    <a:pt x="2893" y="57"/>
                    <a:pt x="2906" y="60"/>
                    <a:pt x="2918" y="62"/>
                  </a:cubicBezTo>
                  <a:cubicBezTo>
                    <a:pt x="2956" y="69"/>
                    <a:pt x="2956" y="69"/>
                    <a:pt x="2956" y="69"/>
                  </a:cubicBezTo>
                  <a:cubicBezTo>
                    <a:pt x="2981" y="73"/>
                    <a:pt x="3007" y="77"/>
                    <a:pt x="3032" y="81"/>
                  </a:cubicBezTo>
                  <a:cubicBezTo>
                    <a:pt x="3133" y="95"/>
                    <a:pt x="3235" y="106"/>
                    <a:pt x="3337" y="117"/>
                  </a:cubicBezTo>
                  <a:cubicBezTo>
                    <a:pt x="3438" y="127"/>
                    <a:pt x="3540" y="137"/>
                    <a:pt x="3642" y="152"/>
                  </a:cubicBezTo>
                  <a:cubicBezTo>
                    <a:pt x="3654" y="153"/>
                    <a:pt x="3667" y="155"/>
                    <a:pt x="3680" y="157"/>
                  </a:cubicBezTo>
                  <a:cubicBezTo>
                    <a:pt x="3698" y="160"/>
                    <a:pt x="3698" y="160"/>
                    <a:pt x="3698" y="160"/>
                  </a:cubicBezTo>
                  <a:cubicBezTo>
                    <a:pt x="3705" y="161"/>
                    <a:pt x="3711" y="163"/>
                    <a:pt x="3717" y="164"/>
                  </a:cubicBezTo>
                  <a:cubicBezTo>
                    <a:pt x="3727" y="165"/>
                    <a:pt x="3727" y="165"/>
                    <a:pt x="3727" y="165"/>
                  </a:cubicBezTo>
                  <a:cubicBezTo>
                    <a:pt x="3730" y="166"/>
                    <a:pt x="3733" y="167"/>
                    <a:pt x="3736" y="168"/>
                  </a:cubicBezTo>
                  <a:cubicBezTo>
                    <a:pt x="3755" y="172"/>
                    <a:pt x="3755" y="172"/>
                    <a:pt x="3755" y="172"/>
                  </a:cubicBezTo>
                  <a:cubicBezTo>
                    <a:pt x="3767" y="175"/>
                    <a:pt x="3780" y="179"/>
                    <a:pt x="3792" y="182"/>
                  </a:cubicBezTo>
                  <a:cubicBezTo>
                    <a:pt x="3841" y="197"/>
                    <a:pt x="3889" y="216"/>
                    <a:pt x="3937" y="234"/>
                  </a:cubicBezTo>
                  <a:cubicBezTo>
                    <a:pt x="3985" y="251"/>
                    <a:pt x="4033" y="267"/>
                    <a:pt x="4084" y="277"/>
                  </a:cubicBezTo>
                  <a:cubicBezTo>
                    <a:pt x="4090" y="278"/>
                    <a:pt x="4096" y="279"/>
                    <a:pt x="4102" y="280"/>
                  </a:cubicBezTo>
                  <a:cubicBezTo>
                    <a:pt x="4121" y="283"/>
                    <a:pt x="4121" y="283"/>
                    <a:pt x="4121" y="283"/>
                  </a:cubicBezTo>
                  <a:cubicBezTo>
                    <a:pt x="4128" y="284"/>
                    <a:pt x="4134" y="285"/>
                    <a:pt x="4140" y="285"/>
                  </a:cubicBezTo>
                  <a:cubicBezTo>
                    <a:pt x="4159" y="287"/>
                    <a:pt x="4159" y="287"/>
                    <a:pt x="4159" y="287"/>
                  </a:cubicBezTo>
                  <a:cubicBezTo>
                    <a:pt x="4185" y="290"/>
                    <a:pt x="4210" y="293"/>
                    <a:pt x="4236" y="295"/>
                  </a:cubicBezTo>
                  <a:cubicBezTo>
                    <a:pt x="4338" y="304"/>
                    <a:pt x="4440" y="311"/>
                    <a:pt x="4542" y="315"/>
                  </a:cubicBezTo>
                  <a:cubicBezTo>
                    <a:pt x="4644" y="319"/>
                    <a:pt x="4746" y="322"/>
                    <a:pt x="4849" y="322"/>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30" name="Google Shape;230;p106"/>
            <p:cNvSpPr/>
            <p:nvPr/>
          </p:nvSpPr>
          <p:spPr>
            <a:xfrm>
              <a:off x="13487400" y="4025900"/>
              <a:ext cx="12111038" cy="844550"/>
            </a:xfrm>
            <a:custGeom>
              <a:rect b="b" l="l" r="r" t="t"/>
              <a:pathLst>
                <a:path extrusionOk="0" h="338" w="4849">
                  <a:moveTo>
                    <a:pt x="4849" y="318"/>
                  </a:moveTo>
                  <a:cubicBezTo>
                    <a:pt x="4645" y="313"/>
                    <a:pt x="4440" y="307"/>
                    <a:pt x="4235" y="296"/>
                  </a:cubicBezTo>
                  <a:cubicBezTo>
                    <a:pt x="4210" y="295"/>
                    <a:pt x="4184" y="293"/>
                    <a:pt x="4159" y="292"/>
                  </a:cubicBezTo>
                  <a:cubicBezTo>
                    <a:pt x="4133" y="290"/>
                    <a:pt x="4108" y="288"/>
                    <a:pt x="4082" y="286"/>
                  </a:cubicBezTo>
                  <a:cubicBezTo>
                    <a:pt x="4057" y="283"/>
                    <a:pt x="4031" y="279"/>
                    <a:pt x="4006" y="273"/>
                  </a:cubicBezTo>
                  <a:cubicBezTo>
                    <a:pt x="3994" y="271"/>
                    <a:pt x="3981" y="267"/>
                    <a:pt x="3969" y="264"/>
                  </a:cubicBezTo>
                  <a:cubicBezTo>
                    <a:pt x="3956" y="261"/>
                    <a:pt x="3944" y="258"/>
                    <a:pt x="3932" y="254"/>
                  </a:cubicBezTo>
                  <a:cubicBezTo>
                    <a:pt x="3882" y="241"/>
                    <a:pt x="3834" y="225"/>
                    <a:pt x="3784" y="213"/>
                  </a:cubicBezTo>
                  <a:cubicBezTo>
                    <a:pt x="3759" y="206"/>
                    <a:pt x="3734" y="201"/>
                    <a:pt x="3709" y="197"/>
                  </a:cubicBezTo>
                  <a:cubicBezTo>
                    <a:pt x="3684" y="193"/>
                    <a:pt x="3658" y="191"/>
                    <a:pt x="3633" y="188"/>
                  </a:cubicBezTo>
                  <a:cubicBezTo>
                    <a:pt x="3429" y="168"/>
                    <a:pt x="3224" y="156"/>
                    <a:pt x="3022" y="125"/>
                  </a:cubicBezTo>
                  <a:cubicBezTo>
                    <a:pt x="2971" y="117"/>
                    <a:pt x="2921" y="109"/>
                    <a:pt x="2871" y="98"/>
                  </a:cubicBezTo>
                  <a:cubicBezTo>
                    <a:pt x="2845" y="93"/>
                    <a:pt x="2821" y="86"/>
                    <a:pt x="2796" y="81"/>
                  </a:cubicBezTo>
                  <a:cubicBezTo>
                    <a:pt x="2758" y="71"/>
                    <a:pt x="2758" y="71"/>
                    <a:pt x="2758" y="71"/>
                  </a:cubicBezTo>
                  <a:cubicBezTo>
                    <a:pt x="2740" y="67"/>
                    <a:pt x="2740" y="67"/>
                    <a:pt x="2740" y="67"/>
                  </a:cubicBezTo>
                  <a:cubicBezTo>
                    <a:pt x="2721" y="63"/>
                    <a:pt x="2721" y="63"/>
                    <a:pt x="2721" y="63"/>
                  </a:cubicBezTo>
                  <a:cubicBezTo>
                    <a:pt x="2671" y="51"/>
                    <a:pt x="2621" y="41"/>
                    <a:pt x="2571" y="32"/>
                  </a:cubicBezTo>
                  <a:cubicBezTo>
                    <a:pt x="2520" y="24"/>
                    <a:pt x="2469" y="17"/>
                    <a:pt x="2419" y="12"/>
                  </a:cubicBezTo>
                  <a:cubicBezTo>
                    <a:pt x="2368" y="7"/>
                    <a:pt x="2317" y="5"/>
                    <a:pt x="2265" y="4"/>
                  </a:cubicBezTo>
                  <a:cubicBezTo>
                    <a:pt x="2214" y="4"/>
                    <a:pt x="2163" y="6"/>
                    <a:pt x="2112" y="10"/>
                  </a:cubicBezTo>
                  <a:cubicBezTo>
                    <a:pt x="2099" y="11"/>
                    <a:pt x="2087" y="12"/>
                    <a:pt x="2074" y="14"/>
                  </a:cubicBezTo>
                  <a:cubicBezTo>
                    <a:pt x="2055" y="15"/>
                    <a:pt x="2055" y="15"/>
                    <a:pt x="2055" y="15"/>
                  </a:cubicBezTo>
                  <a:cubicBezTo>
                    <a:pt x="2036" y="18"/>
                    <a:pt x="2036" y="18"/>
                    <a:pt x="2036" y="18"/>
                  </a:cubicBezTo>
                  <a:cubicBezTo>
                    <a:pt x="1998" y="23"/>
                    <a:pt x="1998" y="23"/>
                    <a:pt x="1998" y="23"/>
                  </a:cubicBezTo>
                  <a:cubicBezTo>
                    <a:pt x="1960" y="29"/>
                    <a:pt x="1960" y="29"/>
                    <a:pt x="1960" y="29"/>
                  </a:cubicBezTo>
                  <a:cubicBezTo>
                    <a:pt x="1935" y="33"/>
                    <a:pt x="1909" y="37"/>
                    <a:pt x="1884" y="41"/>
                  </a:cubicBezTo>
                  <a:cubicBezTo>
                    <a:pt x="1846" y="47"/>
                    <a:pt x="1846" y="47"/>
                    <a:pt x="1846" y="47"/>
                  </a:cubicBezTo>
                  <a:cubicBezTo>
                    <a:pt x="1808" y="52"/>
                    <a:pt x="1808" y="52"/>
                    <a:pt x="1808" y="52"/>
                  </a:cubicBezTo>
                  <a:cubicBezTo>
                    <a:pt x="1707" y="65"/>
                    <a:pt x="1605" y="75"/>
                    <a:pt x="1503" y="86"/>
                  </a:cubicBezTo>
                  <a:cubicBezTo>
                    <a:pt x="1452" y="92"/>
                    <a:pt x="1401" y="97"/>
                    <a:pt x="1350" y="104"/>
                  </a:cubicBezTo>
                  <a:cubicBezTo>
                    <a:pt x="1325" y="107"/>
                    <a:pt x="1300" y="111"/>
                    <a:pt x="1274" y="114"/>
                  </a:cubicBezTo>
                  <a:cubicBezTo>
                    <a:pt x="1249" y="118"/>
                    <a:pt x="1224" y="122"/>
                    <a:pt x="1199" y="127"/>
                  </a:cubicBezTo>
                  <a:cubicBezTo>
                    <a:pt x="1186" y="129"/>
                    <a:pt x="1173" y="131"/>
                    <a:pt x="1161" y="134"/>
                  </a:cubicBezTo>
                  <a:cubicBezTo>
                    <a:pt x="1148" y="137"/>
                    <a:pt x="1136" y="139"/>
                    <a:pt x="1123" y="142"/>
                  </a:cubicBezTo>
                  <a:cubicBezTo>
                    <a:pt x="1105" y="146"/>
                    <a:pt x="1105" y="146"/>
                    <a:pt x="1105" y="146"/>
                  </a:cubicBezTo>
                  <a:cubicBezTo>
                    <a:pt x="1098" y="148"/>
                    <a:pt x="1092" y="150"/>
                    <a:pt x="1086" y="151"/>
                  </a:cubicBezTo>
                  <a:cubicBezTo>
                    <a:pt x="1074" y="155"/>
                    <a:pt x="1062" y="159"/>
                    <a:pt x="1050" y="163"/>
                  </a:cubicBezTo>
                  <a:cubicBezTo>
                    <a:pt x="1002" y="180"/>
                    <a:pt x="955" y="202"/>
                    <a:pt x="908" y="222"/>
                  </a:cubicBezTo>
                  <a:cubicBezTo>
                    <a:pt x="885" y="233"/>
                    <a:pt x="861" y="243"/>
                    <a:pt x="837" y="252"/>
                  </a:cubicBezTo>
                  <a:cubicBezTo>
                    <a:pt x="825" y="256"/>
                    <a:pt x="813" y="261"/>
                    <a:pt x="801" y="265"/>
                  </a:cubicBezTo>
                  <a:cubicBezTo>
                    <a:pt x="783" y="271"/>
                    <a:pt x="783" y="271"/>
                    <a:pt x="783" y="271"/>
                  </a:cubicBezTo>
                  <a:cubicBezTo>
                    <a:pt x="764" y="276"/>
                    <a:pt x="764" y="276"/>
                    <a:pt x="764" y="276"/>
                  </a:cubicBezTo>
                  <a:cubicBezTo>
                    <a:pt x="755" y="279"/>
                    <a:pt x="755" y="279"/>
                    <a:pt x="755" y="279"/>
                  </a:cubicBezTo>
                  <a:cubicBezTo>
                    <a:pt x="746" y="281"/>
                    <a:pt x="746" y="281"/>
                    <a:pt x="746" y="281"/>
                  </a:cubicBezTo>
                  <a:cubicBezTo>
                    <a:pt x="727" y="286"/>
                    <a:pt x="727" y="286"/>
                    <a:pt x="727" y="286"/>
                  </a:cubicBezTo>
                  <a:cubicBezTo>
                    <a:pt x="708" y="289"/>
                    <a:pt x="708" y="289"/>
                    <a:pt x="708" y="289"/>
                  </a:cubicBezTo>
                  <a:cubicBezTo>
                    <a:pt x="702" y="291"/>
                    <a:pt x="696" y="292"/>
                    <a:pt x="689" y="293"/>
                  </a:cubicBezTo>
                  <a:cubicBezTo>
                    <a:pt x="651" y="298"/>
                    <a:pt x="651" y="298"/>
                    <a:pt x="651" y="298"/>
                  </a:cubicBezTo>
                  <a:cubicBezTo>
                    <a:pt x="613" y="303"/>
                    <a:pt x="613" y="303"/>
                    <a:pt x="613" y="303"/>
                  </a:cubicBezTo>
                  <a:cubicBezTo>
                    <a:pt x="410" y="329"/>
                    <a:pt x="205" y="338"/>
                    <a:pt x="0" y="334"/>
                  </a:cubicBezTo>
                  <a:cubicBezTo>
                    <a:pt x="205" y="337"/>
                    <a:pt x="410" y="328"/>
                    <a:pt x="613" y="302"/>
                  </a:cubicBezTo>
                  <a:cubicBezTo>
                    <a:pt x="651" y="296"/>
                    <a:pt x="651" y="296"/>
                    <a:pt x="651" y="296"/>
                  </a:cubicBezTo>
                  <a:cubicBezTo>
                    <a:pt x="689" y="291"/>
                    <a:pt x="689" y="291"/>
                    <a:pt x="689" y="291"/>
                  </a:cubicBezTo>
                  <a:cubicBezTo>
                    <a:pt x="695" y="290"/>
                    <a:pt x="702" y="288"/>
                    <a:pt x="708" y="287"/>
                  </a:cubicBezTo>
                  <a:cubicBezTo>
                    <a:pt x="727" y="284"/>
                    <a:pt x="727" y="284"/>
                    <a:pt x="727" y="284"/>
                  </a:cubicBezTo>
                  <a:cubicBezTo>
                    <a:pt x="745" y="279"/>
                    <a:pt x="745" y="279"/>
                    <a:pt x="745" y="279"/>
                  </a:cubicBezTo>
                  <a:cubicBezTo>
                    <a:pt x="755" y="277"/>
                    <a:pt x="755" y="277"/>
                    <a:pt x="755" y="277"/>
                  </a:cubicBezTo>
                  <a:cubicBezTo>
                    <a:pt x="764" y="274"/>
                    <a:pt x="764" y="274"/>
                    <a:pt x="764" y="274"/>
                  </a:cubicBezTo>
                  <a:cubicBezTo>
                    <a:pt x="782" y="269"/>
                    <a:pt x="782" y="269"/>
                    <a:pt x="782" y="269"/>
                  </a:cubicBezTo>
                  <a:cubicBezTo>
                    <a:pt x="800" y="263"/>
                    <a:pt x="800" y="263"/>
                    <a:pt x="800" y="263"/>
                  </a:cubicBezTo>
                  <a:cubicBezTo>
                    <a:pt x="813" y="259"/>
                    <a:pt x="824" y="254"/>
                    <a:pt x="836" y="250"/>
                  </a:cubicBezTo>
                  <a:cubicBezTo>
                    <a:pt x="860" y="240"/>
                    <a:pt x="884" y="231"/>
                    <a:pt x="907" y="220"/>
                  </a:cubicBezTo>
                  <a:cubicBezTo>
                    <a:pt x="954" y="200"/>
                    <a:pt x="1001" y="178"/>
                    <a:pt x="1049" y="161"/>
                  </a:cubicBezTo>
                  <a:cubicBezTo>
                    <a:pt x="1061" y="157"/>
                    <a:pt x="1073" y="152"/>
                    <a:pt x="1086" y="149"/>
                  </a:cubicBezTo>
                  <a:cubicBezTo>
                    <a:pt x="1092" y="147"/>
                    <a:pt x="1098" y="145"/>
                    <a:pt x="1104" y="144"/>
                  </a:cubicBezTo>
                  <a:cubicBezTo>
                    <a:pt x="1123" y="139"/>
                    <a:pt x="1123" y="139"/>
                    <a:pt x="1123" y="139"/>
                  </a:cubicBezTo>
                  <a:cubicBezTo>
                    <a:pt x="1135" y="136"/>
                    <a:pt x="1148" y="134"/>
                    <a:pt x="1160" y="131"/>
                  </a:cubicBezTo>
                  <a:cubicBezTo>
                    <a:pt x="1173" y="129"/>
                    <a:pt x="1185" y="126"/>
                    <a:pt x="1198" y="124"/>
                  </a:cubicBezTo>
                  <a:cubicBezTo>
                    <a:pt x="1223" y="119"/>
                    <a:pt x="1249" y="116"/>
                    <a:pt x="1274" y="112"/>
                  </a:cubicBezTo>
                  <a:cubicBezTo>
                    <a:pt x="1299" y="108"/>
                    <a:pt x="1325" y="104"/>
                    <a:pt x="1350" y="101"/>
                  </a:cubicBezTo>
                  <a:cubicBezTo>
                    <a:pt x="1401" y="94"/>
                    <a:pt x="1452" y="89"/>
                    <a:pt x="1502" y="83"/>
                  </a:cubicBezTo>
                  <a:cubicBezTo>
                    <a:pt x="1604" y="72"/>
                    <a:pt x="1706" y="62"/>
                    <a:pt x="1808" y="48"/>
                  </a:cubicBezTo>
                  <a:cubicBezTo>
                    <a:pt x="1846" y="43"/>
                    <a:pt x="1846" y="43"/>
                    <a:pt x="1846" y="43"/>
                  </a:cubicBezTo>
                  <a:cubicBezTo>
                    <a:pt x="1884" y="38"/>
                    <a:pt x="1884" y="38"/>
                    <a:pt x="1884" y="38"/>
                  </a:cubicBezTo>
                  <a:cubicBezTo>
                    <a:pt x="1909" y="34"/>
                    <a:pt x="1934" y="29"/>
                    <a:pt x="1959" y="25"/>
                  </a:cubicBezTo>
                  <a:cubicBezTo>
                    <a:pt x="1997" y="19"/>
                    <a:pt x="1997" y="19"/>
                    <a:pt x="1997" y="19"/>
                  </a:cubicBezTo>
                  <a:cubicBezTo>
                    <a:pt x="2035" y="14"/>
                    <a:pt x="2035" y="14"/>
                    <a:pt x="2035" y="14"/>
                  </a:cubicBezTo>
                  <a:cubicBezTo>
                    <a:pt x="2054" y="12"/>
                    <a:pt x="2054" y="12"/>
                    <a:pt x="2054" y="12"/>
                  </a:cubicBezTo>
                  <a:cubicBezTo>
                    <a:pt x="2074" y="10"/>
                    <a:pt x="2074" y="10"/>
                    <a:pt x="2074" y="10"/>
                  </a:cubicBezTo>
                  <a:cubicBezTo>
                    <a:pt x="2086" y="9"/>
                    <a:pt x="2099" y="7"/>
                    <a:pt x="2112" y="6"/>
                  </a:cubicBezTo>
                  <a:cubicBezTo>
                    <a:pt x="2163" y="2"/>
                    <a:pt x="2214" y="0"/>
                    <a:pt x="2265" y="0"/>
                  </a:cubicBezTo>
                  <a:cubicBezTo>
                    <a:pt x="2317" y="1"/>
                    <a:pt x="2368" y="3"/>
                    <a:pt x="2419" y="8"/>
                  </a:cubicBezTo>
                  <a:cubicBezTo>
                    <a:pt x="2470" y="13"/>
                    <a:pt x="2521" y="20"/>
                    <a:pt x="2571" y="29"/>
                  </a:cubicBezTo>
                  <a:cubicBezTo>
                    <a:pt x="2622" y="37"/>
                    <a:pt x="2672" y="47"/>
                    <a:pt x="2722" y="59"/>
                  </a:cubicBezTo>
                  <a:cubicBezTo>
                    <a:pt x="2741" y="63"/>
                    <a:pt x="2741" y="63"/>
                    <a:pt x="2741" y="63"/>
                  </a:cubicBezTo>
                  <a:cubicBezTo>
                    <a:pt x="2759" y="68"/>
                    <a:pt x="2759" y="68"/>
                    <a:pt x="2759" y="68"/>
                  </a:cubicBezTo>
                  <a:cubicBezTo>
                    <a:pt x="2797" y="77"/>
                    <a:pt x="2797" y="77"/>
                    <a:pt x="2797" y="77"/>
                  </a:cubicBezTo>
                  <a:cubicBezTo>
                    <a:pt x="2821" y="83"/>
                    <a:pt x="2846" y="89"/>
                    <a:pt x="2871" y="94"/>
                  </a:cubicBezTo>
                  <a:cubicBezTo>
                    <a:pt x="2921" y="105"/>
                    <a:pt x="2972" y="114"/>
                    <a:pt x="3022" y="122"/>
                  </a:cubicBezTo>
                  <a:cubicBezTo>
                    <a:pt x="3225" y="153"/>
                    <a:pt x="3429" y="165"/>
                    <a:pt x="3633" y="186"/>
                  </a:cubicBezTo>
                  <a:cubicBezTo>
                    <a:pt x="3659" y="188"/>
                    <a:pt x="3684" y="191"/>
                    <a:pt x="3709" y="195"/>
                  </a:cubicBezTo>
                  <a:cubicBezTo>
                    <a:pt x="3735" y="199"/>
                    <a:pt x="3760" y="204"/>
                    <a:pt x="3785" y="210"/>
                  </a:cubicBezTo>
                  <a:cubicBezTo>
                    <a:pt x="3834" y="223"/>
                    <a:pt x="3883" y="238"/>
                    <a:pt x="3932" y="252"/>
                  </a:cubicBezTo>
                  <a:cubicBezTo>
                    <a:pt x="3945" y="256"/>
                    <a:pt x="3957" y="259"/>
                    <a:pt x="3969" y="262"/>
                  </a:cubicBezTo>
                  <a:cubicBezTo>
                    <a:pt x="3982" y="265"/>
                    <a:pt x="3994" y="268"/>
                    <a:pt x="4007" y="271"/>
                  </a:cubicBezTo>
                  <a:cubicBezTo>
                    <a:pt x="4032" y="277"/>
                    <a:pt x="4057" y="281"/>
                    <a:pt x="4082" y="284"/>
                  </a:cubicBezTo>
                  <a:cubicBezTo>
                    <a:pt x="4108" y="286"/>
                    <a:pt x="4133" y="288"/>
                    <a:pt x="4159" y="289"/>
                  </a:cubicBezTo>
                  <a:cubicBezTo>
                    <a:pt x="4235" y="294"/>
                    <a:pt x="4235" y="294"/>
                    <a:pt x="4235" y="294"/>
                  </a:cubicBezTo>
                  <a:cubicBezTo>
                    <a:pt x="4440" y="306"/>
                    <a:pt x="4645" y="312"/>
                    <a:pt x="4849" y="318"/>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31" name="Google Shape;231;p106"/>
            <p:cNvSpPr/>
            <p:nvPr/>
          </p:nvSpPr>
          <p:spPr>
            <a:xfrm>
              <a:off x="13492163" y="4110038"/>
              <a:ext cx="12111038" cy="895350"/>
            </a:xfrm>
            <a:custGeom>
              <a:rect b="b" l="l" r="r" t="t"/>
              <a:pathLst>
                <a:path extrusionOk="0" h="358" w="4849">
                  <a:moveTo>
                    <a:pt x="4849" y="320"/>
                  </a:moveTo>
                  <a:cubicBezTo>
                    <a:pt x="4644" y="311"/>
                    <a:pt x="4439" y="306"/>
                    <a:pt x="4233" y="301"/>
                  </a:cubicBezTo>
                  <a:cubicBezTo>
                    <a:pt x="4080" y="297"/>
                    <a:pt x="4080" y="297"/>
                    <a:pt x="4080" y="297"/>
                  </a:cubicBezTo>
                  <a:cubicBezTo>
                    <a:pt x="4054" y="296"/>
                    <a:pt x="4028" y="294"/>
                    <a:pt x="4003" y="290"/>
                  </a:cubicBezTo>
                  <a:cubicBezTo>
                    <a:pt x="3977" y="287"/>
                    <a:pt x="3952" y="283"/>
                    <a:pt x="3927" y="278"/>
                  </a:cubicBezTo>
                  <a:cubicBezTo>
                    <a:pt x="3877" y="268"/>
                    <a:pt x="3827" y="255"/>
                    <a:pt x="3776" y="246"/>
                  </a:cubicBezTo>
                  <a:cubicBezTo>
                    <a:pt x="3751" y="241"/>
                    <a:pt x="3726" y="237"/>
                    <a:pt x="3700" y="234"/>
                  </a:cubicBezTo>
                  <a:cubicBezTo>
                    <a:pt x="3688" y="232"/>
                    <a:pt x="3675" y="232"/>
                    <a:pt x="3662" y="231"/>
                  </a:cubicBezTo>
                  <a:cubicBezTo>
                    <a:pt x="3624" y="229"/>
                    <a:pt x="3624" y="229"/>
                    <a:pt x="3624" y="229"/>
                  </a:cubicBezTo>
                  <a:cubicBezTo>
                    <a:pt x="3521" y="223"/>
                    <a:pt x="3419" y="217"/>
                    <a:pt x="3316" y="209"/>
                  </a:cubicBezTo>
                  <a:cubicBezTo>
                    <a:pt x="3291" y="207"/>
                    <a:pt x="3265" y="205"/>
                    <a:pt x="3240" y="202"/>
                  </a:cubicBezTo>
                  <a:cubicBezTo>
                    <a:pt x="3201" y="199"/>
                    <a:pt x="3201" y="199"/>
                    <a:pt x="3201" y="199"/>
                  </a:cubicBezTo>
                  <a:cubicBezTo>
                    <a:pt x="3163" y="194"/>
                    <a:pt x="3163" y="194"/>
                    <a:pt x="3163" y="194"/>
                  </a:cubicBezTo>
                  <a:cubicBezTo>
                    <a:pt x="3138" y="192"/>
                    <a:pt x="3112" y="188"/>
                    <a:pt x="3087" y="185"/>
                  </a:cubicBezTo>
                  <a:cubicBezTo>
                    <a:pt x="3074" y="184"/>
                    <a:pt x="3061" y="182"/>
                    <a:pt x="3049" y="180"/>
                  </a:cubicBezTo>
                  <a:cubicBezTo>
                    <a:pt x="3036" y="178"/>
                    <a:pt x="3023" y="176"/>
                    <a:pt x="3010" y="174"/>
                  </a:cubicBezTo>
                  <a:cubicBezTo>
                    <a:pt x="2972" y="168"/>
                    <a:pt x="2972" y="168"/>
                    <a:pt x="2972" y="168"/>
                  </a:cubicBezTo>
                  <a:cubicBezTo>
                    <a:pt x="2960" y="166"/>
                    <a:pt x="2947" y="163"/>
                    <a:pt x="2935" y="161"/>
                  </a:cubicBezTo>
                  <a:cubicBezTo>
                    <a:pt x="2909" y="157"/>
                    <a:pt x="2884" y="151"/>
                    <a:pt x="2859" y="146"/>
                  </a:cubicBezTo>
                  <a:cubicBezTo>
                    <a:pt x="2853" y="145"/>
                    <a:pt x="2847" y="143"/>
                    <a:pt x="2840" y="142"/>
                  </a:cubicBezTo>
                  <a:cubicBezTo>
                    <a:pt x="2822" y="137"/>
                    <a:pt x="2822" y="137"/>
                    <a:pt x="2822" y="137"/>
                  </a:cubicBezTo>
                  <a:cubicBezTo>
                    <a:pt x="2809" y="134"/>
                    <a:pt x="2797" y="131"/>
                    <a:pt x="2784" y="128"/>
                  </a:cubicBezTo>
                  <a:cubicBezTo>
                    <a:pt x="2759" y="121"/>
                    <a:pt x="2735" y="114"/>
                    <a:pt x="2710" y="107"/>
                  </a:cubicBezTo>
                  <a:cubicBezTo>
                    <a:pt x="2611" y="79"/>
                    <a:pt x="2512" y="53"/>
                    <a:pt x="2411" y="35"/>
                  </a:cubicBezTo>
                  <a:cubicBezTo>
                    <a:pt x="2361" y="25"/>
                    <a:pt x="2310" y="18"/>
                    <a:pt x="2259" y="13"/>
                  </a:cubicBezTo>
                  <a:cubicBezTo>
                    <a:pt x="2208" y="7"/>
                    <a:pt x="2157" y="5"/>
                    <a:pt x="2106" y="4"/>
                  </a:cubicBezTo>
                  <a:cubicBezTo>
                    <a:pt x="2080" y="4"/>
                    <a:pt x="2054" y="4"/>
                    <a:pt x="2029" y="6"/>
                  </a:cubicBezTo>
                  <a:cubicBezTo>
                    <a:pt x="2010" y="6"/>
                    <a:pt x="2010" y="6"/>
                    <a:pt x="2010" y="6"/>
                  </a:cubicBezTo>
                  <a:cubicBezTo>
                    <a:pt x="2003" y="7"/>
                    <a:pt x="1997" y="7"/>
                    <a:pt x="1990" y="8"/>
                  </a:cubicBezTo>
                  <a:cubicBezTo>
                    <a:pt x="1952" y="11"/>
                    <a:pt x="1952" y="11"/>
                    <a:pt x="1952" y="11"/>
                  </a:cubicBezTo>
                  <a:cubicBezTo>
                    <a:pt x="1942" y="11"/>
                    <a:pt x="1942" y="11"/>
                    <a:pt x="1942" y="11"/>
                  </a:cubicBezTo>
                  <a:cubicBezTo>
                    <a:pt x="1933" y="13"/>
                    <a:pt x="1933" y="13"/>
                    <a:pt x="1933" y="13"/>
                  </a:cubicBezTo>
                  <a:cubicBezTo>
                    <a:pt x="1914" y="15"/>
                    <a:pt x="1914" y="15"/>
                    <a:pt x="1914" y="15"/>
                  </a:cubicBezTo>
                  <a:cubicBezTo>
                    <a:pt x="1901" y="16"/>
                    <a:pt x="1888" y="18"/>
                    <a:pt x="1876" y="19"/>
                  </a:cubicBezTo>
                  <a:cubicBezTo>
                    <a:pt x="1837" y="24"/>
                    <a:pt x="1837" y="24"/>
                    <a:pt x="1837" y="24"/>
                  </a:cubicBezTo>
                  <a:cubicBezTo>
                    <a:pt x="1799" y="29"/>
                    <a:pt x="1799" y="29"/>
                    <a:pt x="1799" y="29"/>
                  </a:cubicBezTo>
                  <a:cubicBezTo>
                    <a:pt x="1697" y="40"/>
                    <a:pt x="1595" y="49"/>
                    <a:pt x="1493" y="60"/>
                  </a:cubicBezTo>
                  <a:cubicBezTo>
                    <a:pt x="1442" y="65"/>
                    <a:pt x="1391" y="72"/>
                    <a:pt x="1340" y="79"/>
                  </a:cubicBezTo>
                  <a:cubicBezTo>
                    <a:pt x="1289" y="86"/>
                    <a:pt x="1239" y="95"/>
                    <a:pt x="1189" y="105"/>
                  </a:cubicBezTo>
                  <a:cubicBezTo>
                    <a:pt x="1139" y="116"/>
                    <a:pt x="1089" y="128"/>
                    <a:pt x="1041" y="148"/>
                  </a:cubicBezTo>
                  <a:cubicBezTo>
                    <a:pt x="994" y="167"/>
                    <a:pt x="948" y="190"/>
                    <a:pt x="902" y="214"/>
                  </a:cubicBezTo>
                  <a:cubicBezTo>
                    <a:pt x="857" y="237"/>
                    <a:pt x="811" y="260"/>
                    <a:pt x="763" y="278"/>
                  </a:cubicBezTo>
                  <a:cubicBezTo>
                    <a:pt x="738" y="287"/>
                    <a:pt x="714" y="295"/>
                    <a:pt x="689" y="300"/>
                  </a:cubicBezTo>
                  <a:cubicBezTo>
                    <a:pt x="676" y="303"/>
                    <a:pt x="664" y="306"/>
                    <a:pt x="651" y="308"/>
                  </a:cubicBezTo>
                  <a:cubicBezTo>
                    <a:pt x="639" y="311"/>
                    <a:pt x="626" y="313"/>
                    <a:pt x="613" y="315"/>
                  </a:cubicBezTo>
                  <a:cubicBezTo>
                    <a:pt x="512" y="333"/>
                    <a:pt x="410" y="344"/>
                    <a:pt x="308" y="350"/>
                  </a:cubicBezTo>
                  <a:cubicBezTo>
                    <a:pt x="205" y="357"/>
                    <a:pt x="102" y="358"/>
                    <a:pt x="0" y="353"/>
                  </a:cubicBezTo>
                  <a:cubicBezTo>
                    <a:pt x="102" y="357"/>
                    <a:pt x="205" y="356"/>
                    <a:pt x="307" y="349"/>
                  </a:cubicBezTo>
                  <a:cubicBezTo>
                    <a:pt x="410" y="343"/>
                    <a:pt x="512" y="331"/>
                    <a:pt x="613" y="313"/>
                  </a:cubicBezTo>
                  <a:cubicBezTo>
                    <a:pt x="626" y="311"/>
                    <a:pt x="638" y="309"/>
                    <a:pt x="651" y="306"/>
                  </a:cubicBezTo>
                  <a:cubicBezTo>
                    <a:pt x="663" y="304"/>
                    <a:pt x="676" y="301"/>
                    <a:pt x="688" y="298"/>
                  </a:cubicBezTo>
                  <a:cubicBezTo>
                    <a:pt x="713" y="293"/>
                    <a:pt x="738" y="285"/>
                    <a:pt x="762" y="276"/>
                  </a:cubicBezTo>
                  <a:cubicBezTo>
                    <a:pt x="810" y="258"/>
                    <a:pt x="856" y="235"/>
                    <a:pt x="901" y="212"/>
                  </a:cubicBezTo>
                  <a:cubicBezTo>
                    <a:pt x="947" y="188"/>
                    <a:pt x="993" y="164"/>
                    <a:pt x="1040" y="145"/>
                  </a:cubicBezTo>
                  <a:cubicBezTo>
                    <a:pt x="1088" y="126"/>
                    <a:pt x="1138" y="113"/>
                    <a:pt x="1188" y="103"/>
                  </a:cubicBezTo>
                  <a:cubicBezTo>
                    <a:pt x="1238" y="92"/>
                    <a:pt x="1289" y="83"/>
                    <a:pt x="1340" y="76"/>
                  </a:cubicBezTo>
                  <a:cubicBezTo>
                    <a:pt x="1391" y="69"/>
                    <a:pt x="1442" y="62"/>
                    <a:pt x="1493" y="57"/>
                  </a:cubicBezTo>
                  <a:cubicBezTo>
                    <a:pt x="1595" y="46"/>
                    <a:pt x="1697" y="37"/>
                    <a:pt x="1799" y="25"/>
                  </a:cubicBezTo>
                  <a:cubicBezTo>
                    <a:pt x="1837" y="21"/>
                    <a:pt x="1837" y="21"/>
                    <a:pt x="1837" y="21"/>
                  </a:cubicBezTo>
                  <a:cubicBezTo>
                    <a:pt x="1875" y="16"/>
                    <a:pt x="1875" y="16"/>
                    <a:pt x="1875" y="16"/>
                  </a:cubicBezTo>
                  <a:cubicBezTo>
                    <a:pt x="1888" y="14"/>
                    <a:pt x="1901" y="13"/>
                    <a:pt x="1913" y="11"/>
                  </a:cubicBezTo>
                  <a:cubicBezTo>
                    <a:pt x="1933" y="9"/>
                    <a:pt x="1933" y="9"/>
                    <a:pt x="1933" y="9"/>
                  </a:cubicBezTo>
                  <a:cubicBezTo>
                    <a:pt x="1942" y="8"/>
                    <a:pt x="1942" y="8"/>
                    <a:pt x="1942" y="8"/>
                  </a:cubicBezTo>
                  <a:cubicBezTo>
                    <a:pt x="1952" y="7"/>
                    <a:pt x="1952" y="7"/>
                    <a:pt x="1952" y="7"/>
                  </a:cubicBezTo>
                  <a:cubicBezTo>
                    <a:pt x="1990" y="4"/>
                    <a:pt x="1990" y="4"/>
                    <a:pt x="1990" y="4"/>
                  </a:cubicBezTo>
                  <a:cubicBezTo>
                    <a:pt x="1997" y="3"/>
                    <a:pt x="2003" y="3"/>
                    <a:pt x="2009" y="3"/>
                  </a:cubicBezTo>
                  <a:cubicBezTo>
                    <a:pt x="2029" y="2"/>
                    <a:pt x="2029" y="2"/>
                    <a:pt x="2029" y="2"/>
                  </a:cubicBezTo>
                  <a:cubicBezTo>
                    <a:pt x="2054" y="0"/>
                    <a:pt x="2080" y="1"/>
                    <a:pt x="2106" y="0"/>
                  </a:cubicBezTo>
                  <a:cubicBezTo>
                    <a:pt x="2157" y="1"/>
                    <a:pt x="2208" y="3"/>
                    <a:pt x="2259" y="9"/>
                  </a:cubicBezTo>
                  <a:cubicBezTo>
                    <a:pt x="2310" y="14"/>
                    <a:pt x="2361" y="21"/>
                    <a:pt x="2412" y="31"/>
                  </a:cubicBezTo>
                  <a:cubicBezTo>
                    <a:pt x="2513" y="50"/>
                    <a:pt x="2612" y="75"/>
                    <a:pt x="2711" y="104"/>
                  </a:cubicBezTo>
                  <a:cubicBezTo>
                    <a:pt x="2736" y="111"/>
                    <a:pt x="2760" y="117"/>
                    <a:pt x="2785" y="124"/>
                  </a:cubicBezTo>
                  <a:cubicBezTo>
                    <a:pt x="2797" y="128"/>
                    <a:pt x="2810" y="130"/>
                    <a:pt x="2822" y="134"/>
                  </a:cubicBezTo>
                  <a:cubicBezTo>
                    <a:pt x="2841" y="138"/>
                    <a:pt x="2841" y="138"/>
                    <a:pt x="2841" y="138"/>
                  </a:cubicBezTo>
                  <a:cubicBezTo>
                    <a:pt x="2847" y="140"/>
                    <a:pt x="2854" y="141"/>
                    <a:pt x="2860" y="142"/>
                  </a:cubicBezTo>
                  <a:cubicBezTo>
                    <a:pt x="2885" y="148"/>
                    <a:pt x="2910" y="153"/>
                    <a:pt x="2935" y="158"/>
                  </a:cubicBezTo>
                  <a:cubicBezTo>
                    <a:pt x="2948" y="160"/>
                    <a:pt x="2960" y="163"/>
                    <a:pt x="2973" y="165"/>
                  </a:cubicBezTo>
                  <a:cubicBezTo>
                    <a:pt x="3011" y="171"/>
                    <a:pt x="3011" y="171"/>
                    <a:pt x="3011" y="171"/>
                  </a:cubicBezTo>
                  <a:cubicBezTo>
                    <a:pt x="3024" y="173"/>
                    <a:pt x="3036" y="175"/>
                    <a:pt x="3049" y="176"/>
                  </a:cubicBezTo>
                  <a:cubicBezTo>
                    <a:pt x="3062" y="178"/>
                    <a:pt x="3074" y="180"/>
                    <a:pt x="3087" y="182"/>
                  </a:cubicBezTo>
                  <a:cubicBezTo>
                    <a:pt x="3113" y="185"/>
                    <a:pt x="3138" y="189"/>
                    <a:pt x="3163" y="191"/>
                  </a:cubicBezTo>
                  <a:cubicBezTo>
                    <a:pt x="3202" y="195"/>
                    <a:pt x="3202" y="195"/>
                    <a:pt x="3202" y="195"/>
                  </a:cubicBezTo>
                  <a:cubicBezTo>
                    <a:pt x="3240" y="199"/>
                    <a:pt x="3240" y="199"/>
                    <a:pt x="3240" y="199"/>
                  </a:cubicBezTo>
                  <a:cubicBezTo>
                    <a:pt x="3266" y="202"/>
                    <a:pt x="3291" y="204"/>
                    <a:pt x="3317" y="206"/>
                  </a:cubicBezTo>
                  <a:cubicBezTo>
                    <a:pt x="3419" y="214"/>
                    <a:pt x="3521" y="220"/>
                    <a:pt x="3624" y="226"/>
                  </a:cubicBezTo>
                  <a:cubicBezTo>
                    <a:pt x="3662" y="228"/>
                    <a:pt x="3662" y="228"/>
                    <a:pt x="3662" y="228"/>
                  </a:cubicBezTo>
                  <a:cubicBezTo>
                    <a:pt x="3675" y="229"/>
                    <a:pt x="3688" y="230"/>
                    <a:pt x="3701" y="232"/>
                  </a:cubicBezTo>
                  <a:cubicBezTo>
                    <a:pt x="3726" y="234"/>
                    <a:pt x="3752" y="239"/>
                    <a:pt x="3777" y="243"/>
                  </a:cubicBezTo>
                  <a:cubicBezTo>
                    <a:pt x="3827" y="253"/>
                    <a:pt x="3877" y="265"/>
                    <a:pt x="3927" y="275"/>
                  </a:cubicBezTo>
                  <a:cubicBezTo>
                    <a:pt x="3952" y="280"/>
                    <a:pt x="3978" y="285"/>
                    <a:pt x="4003" y="288"/>
                  </a:cubicBezTo>
                  <a:cubicBezTo>
                    <a:pt x="4029" y="291"/>
                    <a:pt x="4054" y="294"/>
                    <a:pt x="4080" y="295"/>
                  </a:cubicBezTo>
                  <a:cubicBezTo>
                    <a:pt x="4234" y="299"/>
                    <a:pt x="4234" y="299"/>
                    <a:pt x="4234" y="299"/>
                  </a:cubicBezTo>
                  <a:cubicBezTo>
                    <a:pt x="4439" y="304"/>
                    <a:pt x="4644" y="310"/>
                    <a:pt x="4849" y="320"/>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32" name="Google Shape;232;p106"/>
            <p:cNvSpPr/>
            <p:nvPr/>
          </p:nvSpPr>
          <p:spPr>
            <a:xfrm>
              <a:off x="13493750" y="4183063"/>
              <a:ext cx="12112625" cy="960438"/>
            </a:xfrm>
            <a:custGeom>
              <a:rect b="b" l="l" r="r" t="t"/>
              <a:pathLst>
                <a:path extrusionOk="0" h="384" w="4849">
                  <a:moveTo>
                    <a:pt x="4849" y="327"/>
                  </a:moveTo>
                  <a:cubicBezTo>
                    <a:pt x="4644" y="314"/>
                    <a:pt x="4438" y="309"/>
                    <a:pt x="4232" y="310"/>
                  </a:cubicBezTo>
                  <a:cubicBezTo>
                    <a:pt x="4180" y="310"/>
                    <a:pt x="4129" y="310"/>
                    <a:pt x="4077" y="311"/>
                  </a:cubicBezTo>
                  <a:cubicBezTo>
                    <a:pt x="4026" y="312"/>
                    <a:pt x="3974" y="309"/>
                    <a:pt x="3923" y="303"/>
                  </a:cubicBezTo>
                  <a:cubicBezTo>
                    <a:pt x="3872" y="297"/>
                    <a:pt x="3821" y="289"/>
                    <a:pt x="3770" y="282"/>
                  </a:cubicBezTo>
                  <a:cubicBezTo>
                    <a:pt x="3744" y="279"/>
                    <a:pt x="3719" y="277"/>
                    <a:pt x="3693" y="275"/>
                  </a:cubicBezTo>
                  <a:cubicBezTo>
                    <a:pt x="3667" y="273"/>
                    <a:pt x="3642" y="273"/>
                    <a:pt x="3616" y="273"/>
                  </a:cubicBezTo>
                  <a:cubicBezTo>
                    <a:pt x="3564" y="272"/>
                    <a:pt x="3513" y="271"/>
                    <a:pt x="3461" y="270"/>
                  </a:cubicBezTo>
                  <a:cubicBezTo>
                    <a:pt x="3436" y="269"/>
                    <a:pt x="3410" y="268"/>
                    <a:pt x="3384" y="266"/>
                  </a:cubicBezTo>
                  <a:cubicBezTo>
                    <a:pt x="3346" y="265"/>
                    <a:pt x="3346" y="265"/>
                    <a:pt x="3346" y="265"/>
                  </a:cubicBezTo>
                  <a:cubicBezTo>
                    <a:pt x="3307" y="262"/>
                    <a:pt x="3307" y="262"/>
                    <a:pt x="3307" y="262"/>
                  </a:cubicBezTo>
                  <a:cubicBezTo>
                    <a:pt x="3204" y="256"/>
                    <a:pt x="3102" y="245"/>
                    <a:pt x="3000" y="229"/>
                  </a:cubicBezTo>
                  <a:cubicBezTo>
                    <a:pt x="2898" y="213"/>
                    <a:pt x="2797" y="191"/>
                    <a:pt x="2699" y="160"/>
                  </a:cubicBezTo>
                  <a:cubicBezTo>
                    <a:pt x="2600" y="129"/>
                    <a:pt x="2503" y="96"/>
                    <a:pt x="2403" y="69"/>
                  </a:cubicBezTo>
                  <a:cubicBezTo>
                    <a:pt x="2354" y="56"/>
                    <a:pt x="2303" y="44"/>
                    <a:pt x="2253" y="34"/>
                  </a:cubicBezTo>
                  <a:cubicBezTo>
                    <a:pt x="2215" y="27"/>
                    <a:pt x="2215" y="27"/>
                    <a:pt x="2215" y="27"/>
                  </a:cubicBezTo>
                  <a:cubicBezTo>
                    <a:pt x="2202" y="25"/>
                    <a:pt x="2190" y="23"/>
                    <a:pt x="2177" y="21"/>
                  </a:cubicBezTo>
                  <a:cubicBezTo>
                    <a:pt x="2171" y="20"/>
                    <a:pt x="2164" y="19"/>
                    <a:pt x="2158" y="18"/>
                  </a:cubicBezTo>
                  <a:cubicBezTo>
                    <a:pt x="2139" y="15"/>
                    <a:pt x="2139" y="15"/>
                    <a:pt x="2139" y="15"/>
                  </a:cubicBezTo>
                  <a:cubicBezTo>
                    <a:pt x="2126" y="14"/>
                    <a:pt x="2113" y="12"/>
                    <a:pt x="2101" y="11"/>
                  </a:cubicBezTo>
                  <a:cubicBezTo>
                    <a:pt x="2062" y="8"/>
                    <a:pt x="2062" y="8"/>
                    <a:pt x="2062" y="8"/>
                  </a:cubicBezTo>
                  <a:cubicBezTo>
                    <a:pt x="2056" y="7"/>
                    <a:pt x="2049" y="7"/>
                    <a:pt x="2043" y="6"/>
                  </a:cubicBezTo>
                  <a:cubicBezTo>
                    <a:pt x="2024" y="5"/>
                    <a:pt x="2024" y="5"/>
                    <a:pt x="2024" y="5"/>
                  </a:cubicBezTo>
                  <a:cubicBezTo>
                    <a:pt x="1998" y="4"/>
                    <a:pt x="1972" y="4"/>
                    <a:pt x="1946" y="4"/>
                  </a:cubicBezTo>
                  <a:cubicBezTo>
                    <a:pt x="1895" y="4"/>
                    <a:pt x="1844" y="8"/>
                    <a:pt x="1792" y="13"/>
                  </a:cubicBezTo>
                  <a:cubicBezTo>
                    <a:pt x="1690" y="21"/>
                    <a:pt x="1587" y="28"/>
                    <a:pt x="1485" y="39"/>
                  </a:cubicBezTo>
                  <a:cubicBezTo>
                    <a:pt x="1433" y="44"/>
                    <a:pt x="1382" y="51"/>
                    <a:pt x="1331" y="58"/>
                  </a:cubicBezTo>
                  <a:cubicBezTo>
                    <a:pt x="1281" y="66"/>
                    <a:pt x="1230" y="76"/>
                    <a:pt x="1180" y="88"/>
                  </a:cubicBezTo>
                  <a:cubicBezTo>
                    <a:pt x="1155" y="94"/>
                    <a:pt x="1130" y="101"/>
                    <a:pt x="1106" y="109"/>
                  </a:cubicBezTo>
                  <a:cubicBezTo>
                    <a:pt x="1081" y="116"/>
                    <a:pt x="1057" y="126"/>
                    <a:pt x="1033" y="136"/>
                  </a:cubicBezTo>
                  <a:cubicBezTo>
                    <a:pt x="986" y="157"/>
                    <a:pt x="942" y="182"/>
                    <a:pt x="897" y="208"/>
                  </a:cubicBezTo>
                  <a:cubicBezTo>
                    <a:pt x="875" y="221"/>
                    <a:pt x="853" y="234"/>
                    <a:pt x="830" y="247"/>
                  </a:cubicBezTo>
                  <a:cubicBezTo>
                    <a:pt x="819" y="253"/>
                    <a:pt x="807" y="259"/>
                    <a:pt x="796" y="265"/>
                  </a:cubicBezTo>
                  <a:cubicBezTo>
                    <a:pt x="779" y="273"/>
                    <a:pt x="779" y="273"/>
                    <a:pt x="779" y="273"/>
                  </a:cubicBezTo>
                  <a:cubicBezTo>
                    <a:pt x="773" y="276"/>
                    <a:pt x="767" y="279"/>
                    <a:pt x="761" y="282"/>
                  </a:cubicBezTo>
                  <a:cubicBezTo>
                    <a:pt x="744" y="290"/>
                    <a:pt x="744" y="290"/>
                    <a:pt x="744" y="290"/>
                  </a:cubicBezTo>
                  <a:cubicBezTo>
                    <a:pt x="738" y="292"/>
                    <a:pt x="732" y="295"/>
                    <a:pt x="726" y="297"/>
                  </a:cubicBezTo>
                  <a:cubicBezTo>
                    <a:pt x="714" y="302"/>
                    <a:pt x="702" y="306"/>
                    <a:pt x="689" y="310"/>
                  </a:cubicBezTo>
                  <a:cubicBezTo>
                    <a:pt x="683" y="312"/>
                    <a:pt x="677" y="314"/>
                    <a:pt x="671" y="316"/>
                  </a:cubicBezTo>
                  <a:cubicBezTo>
                    <a:pt x="652" y="321"/>
                    <a:pt x="652" y="321"/>
                    <a:pt x="652" y="321"/>
                  </a:cubicBezTo>
                  <a:cubicBezTo>
                    <a:pt x="615" y="330"/>
                    <a:pt x="615" y="330"/>
                    <a:pt x="615" y="330"/>
                  </a:cubicBezTo>
                  <a:cubicBezTo>
                    <a:pt x="514" y="353"/>
                    <a:pt x="412" y="368"/>
                    <a:pt x="309" y="376"/>
                  </a:cubicBezTo>
                  <a:cubicBezTo>
                    <a:pt x="206" y="383"/>
                    <a:pt x="103" y="384"/>
                    <a:pt x="0" y="377"/>
                  </a:cubicBezTo>
                  <a:cubicBezTo>
                    <a:pt x="103" y="384"/>
                    <a:pt x="206" y="383"/>
                    <a:pt x="309" y="375"/>
                  </a:cubicBezTo>
                  <a:cubicBezTo>
                    <a:pt x="412" y="366"/>
                    <a:pt x="514" y="351"/>
                    <a:pt x="614" y="328"/>
                  </a:cubicBezTo>
                  <a:cubicBezTo>
                    <a:pt x="652" y="319"/>
                    <a:pt x="652" y="319"/>
                    <a:pt x="652" y="319"/>
                  </a:cubicBezTo>
                  <a:cubicBezTo>
                    <a:pt x="670" y="314"/>
                    <a:pt x="670" y="314"/>
                    <a:pt x="670" y="314"/>
                  </a:cubicBezTo>
                  <a:cubicBezTo>
                    <a:pt x="676" y="312"/>
                    <a:pt x="683" y="310"/>
                    <a:pt x="689" y="308"/>
                  </a:cubicBezTo>
                  <a:cubicBezTo>
                    <a:pt x="701" y="304"/>
                    <a:pt x="713" y="300"/>
                    <a:pt x="725" y="295"/>
                  </a:cubicBezTo>
                  <a:cubicBezTo>
                    <a:pt x="731" y="293"/>
                    <a:pt x="737" y="290"/>
                    <a:pt x="743" y="288"/>
                  </a:cubicBezTo>
                  <a:cubicBezTo>
                    <a:pt x="760" y="280"/>
                    <a:pt x="760" y="280"/>
                    <a:pt x="760" y="280"/>
                  </a:cubicBezTo>
                  <a:cubicBezTo>
                    <a:pt x="766" y="277"/>
                    <a:pt x="772" y="274"/>
                    <a:pt x="778" y="271"/>
                  </a:cubicBezTo>
                  <a:cubicBezTo>
                    <a:pt x="795" y="263"/>
                    <a:pt x="795" y="263"/>
                    <a:pt x="795" y="263"/>
                  </a:cubicBezTo>
                  <a:cubicBezTo>
                    <a:pt x="806" y="257"/>
                    <a:pt x="818" y="251"/>
                    <a:pt x="829" y="245"/>
                  </a:cubicBezTo>
                  <a:cubicBezTo>
                    <a:pt x="852" y="232"/>
                    <a:pt x="874" y="219"/>
                    <a:pt x="896" y="206"/>
                  </a:cubicBezTo>
                  <a:cubicBezTo>
                    <a:pt x="941" y="180"/>
                    <a:pt x="985" y="155"/>
                    <a:pt x="1032" y="133"/>
                  </a:cubicBezTo>
                  <a:cubicBezTo>
                    <a:pt x="1056" y="123"/>
                    <a:pt x="1080" y="114"/>
                    <a:pt x="1105" y="106"/>
                  </a:cubicBezTo>
                  <a:cubicBezTo>
                    <a:pt x="1129" y="98"/>
                    <a:pt x="1154" y="92"/>
                    <a:pt x="1179" y="85"/>
                  </a:cubicBezTo>
                  <a:cubicBezTo>
                    <a:pt x="1229" y="73"/>
                    <a:pt x="1280" y="64"/>
                    <a:pt x="1331" y="56"/>
                  </a:cubicBezTo>
                  <a:cubicBezTo>
                    <a:pt x="1382" y="48"/>
                    <a:pt x="1433" y="41"/>
                    <a:pt x="1484" y="36"/>
                  </a:cubicBezTo>
                  <a:cubicBezTo>
                    <a:pt x="1587" y="25"/>
                    <a:pt x="1690" y="18"/>
                    <a:pt x="1792" y="9"/>
                  </a:cubicBezTo>
                  <a:cubicBezTo>
                    <a:pt x="1843" y="4"/>
                    <a:pt x="1895" y="1"/>
                    <a:pt x="1946" y="0"/>
                  </a:cubicBezTo>
                  <a:cubicBezTo>
                    <a:pt x="1972" y="0"/>
                    <a:pt x="1998" y="0"/>
                    <a:pt x="2024" y="2"/>
                  </a:cubicBezTo>
                  <a:cubicBezTo>
                    <a:pt x="2043" y="3"/>
                    <a:pt x="2043" y="3"/>
                    <a:pt x="2043" y="3"/>
                  </a:cubicBezTo>
                  <a:cubicBezTo>
                    <a:pt x="2050" y="3"/>
                    <a:pt x="2056" y="3"/>
                    <a:pt x="2062" y="4"/>
                  </a:cubicBezTo>
                  <a:cubicBezTo>
                    <a:pt x="2101" y="7"/>
                    <a:pt x="2101" y="7"/>
                    <a:pt x="2101" y="7"/>
                  </a:cubicBezTo>
                  <a:cubicBezTo>
                    <a:pt x="2114" y="8"/>
                    <a:pt x="2127" y="10"/>
                    <a:pt x="2139" y="12"/>
                  </a:cubicBezTo>
                  <a:cubicBezTo>
                    <a:pt x="2159" y="14"/>
                    <a:pt x="2159" y="14"/>
                    <a:pt x="2159" y="14"/>
                  </a:cubicBezTo>
                  <a:cubicBezTo>
                    <a:pt x="2165" y="15"/>
                    <a:pt x="2171" y="16"/>
                    <a:pt x="2178" y="17"/>
                  </a:cubicBezTo>
                  <a:cubicBezTo>
                    <a:pt x="2190" y="19"/>
                    <a:pt x="2203" y="21"/>
                    <a:pt x="2216" y="23"/>
                  </a:cubicBezTo>
                  <a:cubicBezTo>
                    <a:pt x="2254" y="30"/>
                    <a:pt x="2254" y="30"/>
                    <a:pt x="2254" y="30"/>
                  </a:cubicBezTo>
                  <a:cubicBezTo>
                    <a:pt x="2304" y="40"/>
                    <a:pt x="2355" y="52"/>
                    <a:pt x="2404" y="66"/>
                  </a:cubicBezTo>
                  <a:cubicBezTo>
                    <a:pt x="2504" y="92"/>
                    <a:pt x="2602" y="125"/>
                    <a:pt x="2700" y="156"/>
                  </a:cubicBezTo>
                  <a:cubicBezTo>
                    <a:pt x="2798" y="187"/>
                    <a:pt x="2899" y="210"/>
                    <a:pt x="3000" y="226"/>
                  </a:cubicBezTo>
                  <a:cubicBezTo>
                    <a:pt x="3102" y="242"/>
                    <a:pt x="3204" y="253"/>
                    <a:pt x="3307" y="259"/>
                  </a:cubicBezTo>
                  <a:cubicBezTo>
                    <a:pt x="3346" y="262"/>
                    <a:pt x="3346" y="262"/>
                    <a:pt x="3346" y="262"/>
                  </a:cubicBezTo>
                  <a:cubicBezTo>
                    <a:pt x="3384" y="264"/>
                    <a:pt x="3384" y="264"/>
                    <a:pt x="3384" y="264"/>
                  </a:cubicBezTo>
                  <a:cubicBezTo>
                    <a:pt x="3410" y="265"/>
                    <a:pt x="3436" y="266"/>
                    <a:pt x="3461" y="267"/>
                  </a:cubicBezTo>
                  <a:cubicBezTo>
                    <a:pt x="3513" y="268"/>
                    <a:pt x="3564" y="270"/>
                    <a:pt x="3616" y="270"/>
                  </a:cubicBezTo>
                  <a:cubicBezTo>
                    <a:pt x="3642" y="270"/>
                    <a:pt x="3667" y="271"/>
                    <a:pt x="3693" y="272"/>
                  </a:cubicBezTo>
                  <a:cubicBezTo>
                    <a:pt x="3719" y="274"/>
                    <a:pt x="3745" y="277"/>
                    <a:pt x="3770" y="280"/>
                  </a:cubicBezTo>
                  <a:cubicBezTo>
                    <a:pt x="3821" y="286"/>
                    <a:pt x="3872" y="295"/>
                    <a:pt x="3923" y="301"/>
                  </a:cubicBezTo>
                  <a:cubicBezTo>
                    <a:pt x="3974" y="307"/>
                    <a:pt x="4026" y="310"/>
                    <a:pt x="4077" y="309"/>
                  </a:cubicBezTo>
                  <a:cubicBezTo>
                    <a:pt x="4129" y="308"/>
                    <a:pt x="4180" y="308"/>
                    <a:pt x="4232" y="308"/>
                  </a:cubicBezTo>
                  <a:cubicBezTo>
                    <a:pt x="4438" y="308"/>
                    <a:pt x="4644" y="314"/>
                    <a:pt x="4849" y="327"/>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33" name="Google Shape;233;p106"/>
            <p:cNvSpPr/>
            <p:nvPr/>
          </p:nvSpPr>
          <p:spPr>
            <a:xfrm>
              <a:off x="13498513" y="4244975"/>
              <a:ext cx="12112625" cy="1038225"/>
            </a:xfrm>
            <a:custGeom>
              <a:rect b="b" l="l" r="r" t="t"/>
              <a:pathLst>
                <a:path extrusionOk="0" h="415" w="4849">
                  <a:moveTo>
                    <a:pt x="4849" y="338"/>
                  </a:moveTo>
                  <a:cubicBezTo>
                    <a:pt x="4643" y="322"/>
                    <a:pt x="4435" y="316"/>
                    <a:pt x="4228" y="321"/>
                  </a:cubicBezTo>
                  <a:cubicBezTo>
                    <a:pt x="4176" y="322"/>
                    <a:pt x="4125" y="325"/>
                    <a:pt x="4073" y="327"/>
                  </a:cubicBezTo>
                  <a:cubicBezTo>
                    <a:pt x="4047" y="329"/>
                    <a:pt x="4021" y="330"/>
                    <a:pt x="3995" y="331"/>
                  </a:cubicBezTo>
                  <a:cubicBezTo>
                    <a:pt x="3970" y="331"/>
                    <a:pt x="3944" y="331"/>
                    <a:pt x="3918" y="330"/>
                  </a:cubicBezTo>
                  <a:cubicBezTo>
                    <a:pt x="3866" y="328"/>
                    <a:pt x="3814" y="324"/>
                    <a:pt x="3763" y="321"/>
                  </a:cubicBezTo>
                  <a:cubicBezTo>
                    <a:pt x="3711" y="318"/>
                    <a:pt x="3659" y="317"/>
                    <a:pt x="3608" y="320"/>
                  </a:cubicBezTo>
                  <a:cubicBezTo>
                    <a:pt x="3401" y="328"/>
                    <a:pt x="3193" y="321"/>
                    <a:pt x="2988" y="289"/>
                  </a:cubicBezTo>
                  <a:cubicBezTo>
                    <a:pt x="2885" y="273"/>
                    <a:pt x="2784" y="251"/>
                    <a:pt x="2685" y="219"/>
                  </a:cubicBezTo>
                  <a:cubicBezTo>
                    <a:pt x="2648" y="207"/>
                    <a:pt x="2648" y="207"/>
                    <a:pt x="2648" y="207"/>
                  </a:cubicBezTo>
                  <a:cubicBezTo>
                    <a:pt x="2630" y="200"/>
                    <a:pt x="2630" y="200"/>
                    <a:pt x="2630" y="200"/>
                  </a:cubicBezTo>
                  <a:cubicBezTo>
                    <a:pt x="2612" y="194"/>
                    <a:pt x="2612" y="194"/>
                    <a:pt x="2612" y="194"/>
                  </a:cubicBezTo>
                  <a:cubicBezTo>
                    <a:pt x="2539" y="167"/>
                    <a:pt x="2539" y="167"/>
                    <a:pt x="2539" y="167"/>
                  </a:cubicBezTo>
                  <a:cubicBezTo>
                    <a:pt x="2490" y="149"/>
                    <a:pt x="2441" y="131"/>
                    <a:pt x="2393" y="114"/>
                  </a:cubicBezTo>
                  <a:cubicBezTo>
                    <a:pt x="2368" y="106"/>
                    <a:pt x="2344" y="98"/>
                    <a:pt x="2319" y="90"/>
                  </a:cubicBezTo>
                  <a:cubicBezTo>
                    <a:pt x="2307" y="86"/>
                    <a:pt x="2294" y="82"/>
                    <a:pt x="2282" y="78"/>
                  </a:cubicBezTo>
                  <a:cubicBezTo>
                    <a:pt x="2263" y="72"/>
                    <a:pt x="2263" y="72"/>
                    <a:pt x="2263" y="72"/>
                  </a:cubicBezTo>
                  <a:cubicBezTo>
                    <a:pt x="2245" y="67"/>
                    <a:pt x="2245" y="67"/>
                    <a:pt x="2245" y="67"/>
                  </a:cubicBezTo>
                  <a:cubicBezTo>
                    <a:pt x="2195" y="52"/>
                    <a:pt x="2145" y="40"/>
                    <a:pt x="2094" y="30"/>
                  </a:cubicBezTo>
                  <a:cubicBezTo>
                    <a:pt x="2056" y="23"/>
                    <a:pt x="2056" y="23"/>
                    <a:pt x="2056" y="23"/>
                  </a:cubicBezTo>
                  <a:cubicBezTo>
                    <a:pt x="2043" y="20"/>
                    <a:pt x="2030" y="19"/>
                    <a:pt x="2018" y="17"/>
                  </a:cubicBezTo>
                  <a:cubicBezTo>
                    <a:pt x="1999" y="14"/>
                    <a:pt x="1999" y="14"/>
                    <a:pt x="1999" y="14"/>
                  </a:cubicBezTo>
                  <a:cubicBezTo>
                    <a:pt x="1979" y="12"/>
                    <a:pt x="1979" y="12"/>
                    <a:pt x="1979" y="12"/>
                  </a:cubicBezTo>
                  <a:cubicBezTo>
                    <a:pt x="1966" y="10"/>
                    <a:pt x="1954" y="9"/>
                    <a:pt x="1941" y="8"/>
                  </a:cubicBezTo>
                  <a:cubicBezTo>
                    <a:pt x="1915" y="6"/>
                    <a:pt x="1889" y="4"/>
                    <a:pt x="1863" y="4"/>
                  </a:cubicBezTo>
                  <a:cubicBezTo>
                    <a:pt x="1844" y="3"/>
                    <a:pt x="1844" y="3"/>
                    <a:pt x="1844" y="3"/>
                  </a:cubicBezTo>
                  <a:cubicBezTo>
                    <a:pt x="1834" y="3"/>
                    <a:pt x="1834" y="3"/>
                    <a:pt x="1834" y="3"/>
                  </a:cubicBezTo>
                  <a:cubicBezTo>
                    <a:pt x="1831" y="3"/>
                    <a:pt x="1828" y="3"/>
                    <a:pt x="1824" y="3"/>
                  </a:cubicBezTo>
                  <a:cubicBezTo>
                    <a:pt x="1786" y="4"/>
                    <a:pt x="1786" y="4"/>
                    <a:pt x="1786" y="4"/>
                  </a:cubicBezTo>
                  <a:cubicBezTo>
                    <a:pt x="1773" y="4"/>
                    <a:pt x="1760" y="5"/>
                    <a:pt x="1747" y="6"/>
                  </a:cubicBezTo>
                  <a:cubicBezTo>
                    <a:pt x="1708" y="8"/>
                    <a:pt x="1708" y="8"/>
                    <a:pt x="1708" y="8"/>
                  </a:cubicBezTo>
                  <a:cubicBezTo>
                    <a:pt x="1682" y="9"/>
                    <a:pt x="1656" y="10"/>
                    <a:pt x="1631" y="12"/>
                  </a:cubicBezTo>
                  <a:cubicBezTo>
                    <a:pt x="1579" y="15"/>
                    <a:pt x="1527" y="18"/>
                    <a:pt x="1476" y="23"/>
                  </a:cubicBezTo>
                  <a:cubicBezTo>
                    <a:pt x="1424" y="28"/>
                    <a:pt x="1373" y="34"/>
                    <a:pt x="1322" y="42"/>
                  </a:cubicBezTo>
                  <a:cubicBezTo>
                    <a:pt x="1271" y="50"/>
                    <a:pt x="1220" y="60"/>
                    <a:pt x="1170" y="74"/>
                  </a:cubicBezTo>
                  <a:cubicBezTo>
                    <a:pt x="1151" y="79"/>
                    <a:pt x="1151" y="79"/>
                    <a:pt x="1151" y="79"/>
                  </a:cubicBezTo>
                  <a:cubicBezTo>
                    <a:pt x="1145" y="81"/>
                    <a:pt x="1139" y="83"/>
                    <a:pt x="1133" y="85"/>
                  </a:cubicBezTo>
                  <a:cubicBezTo>
                    <a:pt x="1120" y="89"/>
                    <a:pt x="1108" y="92"/>
                    <a:pt x="1096" y="97"/>
                  </a:cubicBezTo>
                  <a:cubicBezTo>
                    <a:pt x="1084" y="102"/>
                    <a:pt x="1072" y="106"/>
                    <a:pt x="1060" y="111"/>
                  </a:cubicBezTo>
                  <a:cubicBezTo>
                    <a:pt x="1042" y="119"/>
                    <a:pt x="1042" y="119"/>
                    <a:pt x="1042" y="119"/>
                  </a:cubicBezTo>
                  <a:cubicBezTo>
                    <a:pt x="1025" y="127"/>
                    <a:pt x="1025" y="127"/>
                    <a:pt x="1025" y="127"/>
                  </a:cubicBezTo>
                  <a:cubicBezTo>
                    <a:pt x="978" y="150"/>
                    <a:pt x="934" y="178"/>
                    <a:pt x="891" y="205"/>
                  </a:cubicBezTo>
                  <a:cubicBezTo>
                    <a:pt x="847" y="234"/>
                    <a:pt x="804" y="262"/>
                    <a:pt x="758" y="287"/>
                  </a:cubicBezTo>
                  <a:cubicBezTo>
                    <a:pt x="747" y="293"/>
                    <a:pt x="735" y="299"/>
                    <a:pt x="724" y="305"/>
                  </a:cubicBezTo>
                  <a:cubicBezTo>
                    <a:pt x="718" y="308"/>
                    <a:pt x="712" y="310"/>
                    <a:pt x="706" y="313"/>
                  </a:cubicBezTo>
                  <a:cubicBezTo>
                    <a:pt x="700" y="316"/>
                    <a:pt x="694" y="318"/>
                    <a:pt x="689" y="321"/>
                  </a:cubicBezTo>
                  <a:cubicBezTo>
                    <a:pt x="665" y="331"/>
                    <a:pt x="640" y="340"/>
                    <a:pt x="615" y="347"/>
                  </a:cubicBezTo>
                  <a:cubicBezTo>
                    <a:pt x="516" y="375"/>
                    <a:pt x="413" y="394"/>
                    <a:pt x="310" y="404"/>
                  </a:cubicBezTo>
                  <a:cubicBezTo>
                    <a:pt x="207" y="414"/>
                    <a:pt x="103" y="415"/>
                    <a:pt x="0" y="405"/>
                  </a:cubicBezTo>
                  <a:cubicBezTo>
                    <a:pt x="103" y="415"/>
                    <a:pt x="207" y="413"/>
                    <a:pt x="310" y="403"/>
                  </a:cubicBezTo>
                  <a:cubicBezTo>
                    <a:pt x="413" y="393"/>
                    <a:pt x="515" y="374"/>
                    <a:pt x="615" y="345"/>
                  </a:cubicBezTo>
                  <a:cubicBezTo>
                    <a:pt x="639" y="338"/>
                    <a:pt x="664" y="329"/>
                    <a:pt x="688" y="319"/>
                  </a:cubicBezTo>
                  <a:cubicBezTo>
                    <a:pt x="694" y="317"/>
                    <a:pt x="699" y="314"/>
                    <a:pt x="705" y="311"/>
                  </a:cubicBezTo>
                  <a:cubicBezTo>
                    <a:pt x="711" y="308"/>
                    <a:pt x="717" y="306"/>
                    <a:pt x="723" y="303"/>
                  </a:cubicBezTo>
                  <a:cubicBezTo>
                    <a:pt x="734" y="297"/>
                    <a:pt x="746" y="291"/>
                    <a:pt x="757" y="285"/>
                  </a:cubicBezTo>
                  <a:cubicBezTo>
                    <a:pt x="803" y="260"/>
                    <a:pt x="846" y="232"/>
                    <a:pt x="889" y="203"/>
                  </a:cubicBezTo>
                  <a:cubicBezTo>
                    <a:pt x="933" y="175"/>
                    <a:pt x="977" y="148"/>
                    <a:pt x="1023" y="125"/>
                  </a:cubicBezTo>
                  <a:cubicBezTo>
                    <a:pt x="1041" y="116"/>
                    <a:pt x="1041" y="116"/>
                    <a:pt x="1041" y="116"/>
                  </a:cubicBezTo>
                  <a:cubicBezTo>
                    <a:pt x="1059" y="109"/>
                    <a:pt x="1059" y="109"/>
                    <a:pt x="1059" y="109"/>
                  </a:cubicBezTo>
                  <a:cubicBezTo>
                    <a:pt x="1071" y="103"/>
                    <a:pt x="1083" y="99"/>
                    <a:pt x="1095" y="95"/>
                  </a:cubicBezTo>
                  <a:cubicBezTo>
                    <a:pt x="1107" y="90"/>
                    <a:pt x="1120" y="86"/>
                    <a:pt x="1132" y="82"/>
                  </a:cubicBezTo>
                  <a:cubicBezTo>
                    <a:pt x="1138" y="80"/>
                    <a:pt x="1144" y="78"/>
                    <a:pt x="1150" y="76"/>
                  </a:cubicBezTo>
                  <a:cubicBezTo>
                    <a:pt x="1169" y="71"/>
                    <a:pt x="1169" y="71"/>
                    <a:pt x="1169" y="71"/>
                  </a:cubicBezTo>
                  <a:cubicBezTo>
                    <a:pt x="1219" y="58"/>
                    <a:pt x="1270" y="47"/>
                    <a:pt x="1321" y="39"/>
                  </a:cubicBezTo>
                  <a:cubicBezTo>
                    <a:pt x="1372" y="31"/>
                    <a:pt x="1424" y="25"/>
                    <a:pt x="1475" y="20"/>
                  </a:cubicBezTo>
                  <a:cubicBezTo>
                    <a:pt x="1527" y="15"/>
                    <a:pt x="1579" y="12"/>
                    <a:pt x="1630" y="9"/>
                  </a:cubicBezTo>
                  <a:cubicBezTo>
                    <a:pt x="1656" y="7"/>
                    <a:pt x="1682" y="6"/>
                    <a:pt x="1708" y="4"/>
                  </a:cubicBezTo>
                  <a:cubicBezTo>
                    <a:pt x="1747" y="3"/>
                    <a:pt x="1747" y="3"/>
                    <a:pt x="1747" y="3"/>
                  </a:cubicBezTo>
                  <a:cubicBezTo>
                    <a:pt x="1760" y="2"/>
                    <a:pt x="1773" y="1"/>
                    <a:pt x="1786" y="1"/>
                  </a:cubicBezTo>
                  <a:cubicBezTo>
                    <a:pt x="1824" y="0"/>
                    <a:pt x="1824" y="0"/>
                    <a:pt x="1824" y="0"/>
                  </a:cubicBezTo>
                  <a:cubicBezTo>
                    <a:pt x="1828" y="0"/>
                    <a:pt x="1831" y="0"/>
                    <a:pt x="1834" y="0"/>
                  </a:cubicBezTo>
                  <a:cubicBezTo>
                    <a:pt x="1844" y="0"/>
                    <a:pt x="1844" y="0"/>
                    <a:pt x="1844" y="0"/>
                  </a:cubicBezTo>
                  <a:cubicBezTo>
                    <a:pt x="1863" y="0"/>
                    <a:pt x="1863" y="0"/>
                    <a:pt x="1863" y="0"/>
                  </a:cubicBezTo>
                  <a:cubicBezTo>
                    <a:pt x="1889" y="0"/>
                    <a:pt x="1915" y="3"/>
                    <a:pt x="1941" y="4"/>
                  </a:cubicBezTo>
                  <a:cubicBezTo>
                    <a:pt x="1954" y="5"/>
                    <a:pt x="1967" y="7"/>
                    <a:pt x="1980" y="8"/>
                  </a:cubicBezTo>
                  <a:cubicBezTo>
                    <a:pt x="1999" y="10"/>
                    <a:pt x="1999" y="10"/>
                    <a:pt x="1999" y="10"/>
                  </a:cubicBezTo>
                  <a:cubicBezTo>
                    <a:pt x="2018" y="13"/>
                    <a:pt x="2018" y="13"/>
                    <a:pt x="2018" y="13"/>
                  </a:cubicBezTo>
                  <a:cubicBezTo>
                    <a:pt x="2031" y="15"/>
                    <a:pt x="2044" y="17"/>
                    <a:pt x="2057" y="19"/>
                  </a:cubicBezTo>
                  <a:cubicBezTo>
                    <a:pt x="2095" y="26"/>
                    <a:pt x="2095" y="26"/>
                    <a:pt x="2095" y="26"/>
                  </a:cubicBezTo>
                  <a:cubicBezTo>
                    <a:pt x="2146" y="36"/>
                    <a:pt x="2196" y="49"/>
                    <a:pt x="2246" y="63"/>
                  </a:cubicBezTo>
                  <a:cubicBezTo>
                    <a:pt x="2265" y="69"/>
                    <a:pt x="2265" y="69"/>
                    <a:pt x="2265" y="69"/>
                  </a:cubicBezTo>
                  <a:cubicBezTo>
                    <a:pt x="2283" y="74"/>
                    <a:pt x="2283" y="74"/>
                    <a:pt x="2283" y="74"/>
                  </a:cubicBezTo>
                  <a:cubicBezTo>
                    <a:pt x="2295" y="78"/>
                    <a:pt x="2308" y="82"/>
                    <a:pt x="2320" y="86"/>
                  </a:cubicBezTo>
                  <a:cubicBezTo>
                    <a:pt x="2345" y="94"/>
                    <a:pt x="2369" y="102"/>
                    <a:pt x="2394" y="111"/>
                  </a:cubicBezTo>
                  <a:cubicBezTo>
                    <a:pt x="2443" y="128"/>
                    <a:pt x="2491" y="145"/>
                    <a:pt x="2540" y="163"/>
                  </a:cubicBezTo>
                  <a:cubicBezTo>
                    <a:pt x="2613" y="190"/>
                    <a:pt x="2613" y="190"/>
                    <a:pt x="2613" y="190"/>
                  </a:cubicBezTo>
                  <a:cubicBezTo>
                    <a:pt x="2631" y="197"/>
                    <a:pt x="2631" y="197"/>
                    <a:pt x="2631" y="197"/>
                  </a:cubicBezTo>
                  <a:cubicBezTo>
                    <a:pt x="2650" y="203"/>
                    <a:pt x="2650" y="203"/>
                    <a:pt x="2650" y="203"/>
                  </a:cubicBezTo>
                  <a:cubicBezTo>
                    <a:pt x="2686" y="216"/>
                    <a:pt x="2686" y="216"/>
                    <a:pt x="2686" y="216"/>
                  </a:cubicBezTo>
                  <a:cubicBezTo>
                    <a:pt x="2785" y="247"/>
                    <a:pt x="2886" y="270"/>
                    <a:pt x="2988" y="286"/>
                  </a:cubicBezTo>
                  <a:cubicBezTo>
                    <a:pt x="3193" y="318"/>
                    <a:pt x="3401" y="325"/>
                    <a:pt x="3607" y="317"/>
                  </a:cubicBezTo>
                  <a:cubicBezTo>
                    <a:pt x="3659" y="315"/>
                    <a:pt x="3711" y="316"/>
                    <a:pt x="3763" y="319"/>
                  </a:cubicBezTo>
                  <a:cubicBezTo>
                    <a:pt x="3814" y="322"/>
                    <a:pt x="3866" y="326"/>
                    <a:pt x="3918" y="328"/>
                  </a:cubicBezTo>
                  <a:cubicBezTo>
                    <a:pt x="3944" y="329"/>
                    <a:pt x="3970" y="329"/>
                    <a:pt x="3995" y="329"/>
                  </a:cubicBezTo>
                  <a:cubicBezTo>
                    <a:pt x="4021" y="328"/>
                    <a:pt x="4047" y="326"/>
                    <a:pt x="4073" y="325"/>
                  </a:cubicBezTo>
                  <a:cubicBezTo>
                    <a:pt x="4125" y="322"/>
                    <a:pt x="4176" y="320"/>
                    <a:pt x="4228" y="319"/>
                  </a:cubicBezTo>
                  <a:cubicBezTo>
                    <a:pt x="4435" y="315"/>
                    <a:pt x="4643" y="321"/>
                    <a:pt x="4849" y="338"/>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34" name="Google Shape;234;p106"/>
            <p:cNvSpPr/>
            <p:nvPr/>
          </p:nvSpPr>
          <p:spPr>
            <a:xfrm>
              <a:off x="13501688" y="4297363"/>
              <a:ext cx="12114213" cy="1125538"/>
            </a:xfrm>
            <a:custGeom>
              <a:rect b="b" l="l" r="r" t="t"/>
              <a:pathLst>
                <a:path extrusionOk="0" h="450" w="4850">
                  <a:moveTo>
                    <a:pt x="4850" y="354"/>
                  </a:moveTo>
                  <a:cubicBezTo>
                    <a:pt x="4642" y="334"/>
                    <a:pt x="4433" y="327"/>
                    <a:pt x="4225" y="336"/>
                  </a:cubicBezTo>
                  <a:cubicBezTo>
                    <a:pt x="4173" y="339"/>
                    <a:pt x="4121" y="342"/>
                    <a:pt x="4069" y="346"/>
                  </a:cubicBezTo>
                  <a:cubicBezTo>
                    <a:pt x="3991" y="354"/>
                    <a:pt x="3991" y="354"/>
                    <a:pt x="3991" y="354"/>
                  </a:cubicBezTo>
                  <a:cubicBezTo>
                    <a:pt x="3965" y="356"/>
                    <a:pt x="3939" y="357"/>
                    <a:pt x="3913" y="358"/>
                  </a:cubicBezTo>
                  <a:cubicBezTo>
                    <a:pt x="3809" y="363"/>
                    <a:pt x="3704" y="360"/>
                    <a:pt x="3601" y="370"/>
                  </a:cubicBezTo>
                  <a:cubicBezTo>
                    <a:pt x="3497" y="379"/>
                    <a:pt x="3392" y="383"/>
                    <a:pt x="3288" y="381"/>
                  </a:cubicBezTo>
                  <a:cubicBezTo>
                    <a:pt x="3184" y="378"/>
                    <a:pt x="3080" y="370"/>
                    <a:pt x="2976" y="354"/>
                  </a:cubicBezTo>
                  <a:cubicBezTo>
                    <a:pt x="2951" y="351"/>
                    <a:pt x="2925" y="346"/>
                    <a:pt x="2899" y="341"/>
                  </a:cubicBezTo>
                  <a:cubicBezTo>
                    <a:pt x="2886" y="339"/>
                    <a:pt x="2874" y="336"/>
                    <a:pt x="2861" y="333"/>
                  </a:cubicBezTo>
                  <a:cubicBezTo>
                    <a:pt x="2823" y="325"/>
                    <a:pt x="2823" y="325"/>
                    <a:pt x="2823" y="325"/>
                  </a:cubicBezTo>
                  <a:cubicBezTo>
                    <a:pt x="2785" y="316"/>
                    <a:pt x="2785" y="316"/>
                    <a:pt x="2785" y="316"/>
                  </a:cubicBezTo>
                  <a:cubicBezTo>
                    <a:pt x="2772" y="312"/>
                    <a:pt x="2759" y="310"/>
                    <a:pt x="2747" y="306"/>
                  </a:cubicBezTo>
                  <a:cubicBezTo>
                    <a:pt x="2722" y="298"/>
                    <a:pt x="2697" y="292"/>
                    <a:pt x="2672" y="283"/>
                  </a:cubicBezTo>
                  <a:cubicBezTo>
                    <a:pt x="2635" y="271"/>
                    <a:pt x="2635" y="271"/>
                    <a:pt x="2635" y="271"/>
                  </a:cubicBezTo>
                  <a:cubicBezTo>
                    <a:pt x="2598" y="257"/>
                    <a:pt x="2598" y="257"/>
                    <a:pt x="2598" y="257"/>
                  </a:cubicBezTo>
                  <a:cubicBezTo>
                    <a:pt x="2574" y="248"/>
                    <a:pt x="2549" y="238"/>
                    <a:pt x="2525" y="228"/>
                  </a:cubicBezTo>
                  <a:cubicBezTo>
                    <a:pt x="2381" y="169"/>
                    <a:pt x="2381" y="169"/>
                    <a:pt x="2381" y="169"/>
                  </a:cubicBezTo>
                  <a:cubicBezTo>
                    <a:pt x="2357" y="159"/>
                    <a:pt x="2333" y="149"/>
                    <a:pt x="2308" y="139"/>
                  </a:cubicBezTo>
                  <a:cubicBezTo>
                    <a:pt x="2284" y="130"/>
                    <a:pt x="2260" y="120"/>
                    <a:pt x="2236" y="111"/>
                  </a:cubicBezTo>
                  <a:cubicBezTo>
                    <a:pt x="2211" y="102"/>
                    <a:pt x="2187" y="93"/>
                    <a:pt x="2162" y="84"/>
                  </a:cubicBezTo>
                  <a:cubicBezTo>
                    <a:pt x="2150" y="80"/>
                    <a:pt x="2137" y="76"/>
                    <a:pt x="2125" y="72"/>
                  </a:cubicBezTo>
                  <a:cubicBezTo>
                    <a:pt x="2106" y="66"/>
                    <a:pt x="2106" y="66"/>
                    <a:pt x="2106" y="66"/>
                  </a:cubicBezTo>
                  <a:cubicBezTo>
                    <a:pt x="2100" y="64"/>
                    <a:pt x="2094" y="63"/>
                    <a:pt x="2088" y="61"/>
                  </a:cubicBezTo>
                  <a:cubicBezTo>
                    <a:pt x="2038" y="45"/>
                    <a:pt x="1987" y="34"/>
                    <a:pt x="1936" y="24"/>
                  </a:cubicBezTo>
                  <a:cubicBezTo>
                    <a:pt x="1897" y="17"/>
                    <a:pt x="1897" y="17"/>
                    <a:pt x="1897" y="17"/>
                  </a:cubicBezTo>
                  <a:cubicBezTo>
                    <a:pt x="1891" y="16"/>
                    <a:pt x="1885" y="16"/>
                    <a:pt x="1878" y="15"/>
                  </a:cubicBezTo>
                  <a:cubicBezTo>
                    <a:pt x="1859" y="12"/>
                    <a:pt x="1859" y="12"/>
                    <a:pt x="1859" y="12"/>
                  </a:cubicBezTo>
                  <a:cubicBezTo>
                    <a:pt x="1839" y="10"/>
                    <a:pt x="1839" y="10"/>
                    <a:pt x="1839" y="10"/>
                  </a:cubicBezTo>
                  <a:cubicBezTo>
                    <a:pt x="1833" y="9"/>
                    <a:pt x="1826" y="9"/>
                    <a:pt x="1820" y="8"/>
                  </a:cubicBezTo>
                  <a:cubicBezTo>
                    <a:pt x="1781" y="5"/>
                    <a:pt x="1781" y="5"/>
                    <a:pt x="1781" y="5"/>
                  </a:cubicBezTo>
                  <a:cubicBezTo>
                    <a:pt x="1768" y="5"/>
                    <a:pt x="1755" y="5"/>
                    <a:pt x="1742" y="4"/>
                  </a:cubicBezTo>
                  <a:cubicBezTo>
                    <a:pt x="1722" y="4"/>
                    <a:pt x="1722" y="4"/>
                    <a:pt x="1722" y="4"/>
                  </a:cubicBezTo>
                  <a:cubicBezTo>
                    <a:pt x="1716" y="4"/>
                    <a:pt x="1709" y="4"/>
                    <a:pt x="1703" y="4"/>
                  </a:cubicBezTo>
                  <a:cubicBezTo>
                    <a:pt x="1677" y="4"/>
                    <a:pt x="1651" y="4"/>
                    <a:pt x="1625" y="5"/>
                  </a:cubicBezTo>
                  <a:cubicBezTo>
                    <a:pt x="1573" y="6"/>
                    <a:pt x="1521" y="8"/>
                    <a:pt x="1469" y="12"/>
                  </a:cubicBezTo>
                  <a:cubicBezTo>
                    <a:pt x="1417" y="16"/>
                    <a:pt x="1365" y="22"/>
                    <a:pt x="1313" y="30"/>
                  </a:cubicBezTo>
                  <a:cubicBezTo>
                    <a:pt x="1262" y="38"/>
                    <a:pt x="1211" y="48"/>
                    <a:pt x="1161" y="63"/>
                  </a:cubicBezTo>
                  <a:cubicBezTo>
                    <a:pt x="1111" y="77"/>
                    <a:pt x="1062" y="96"/>
                    <a:pt x="1017" y="121"/>
                  </a:cubicBezTo>
                  <a:cubicBezTo>
                    <a:pt x="971" y="146"/>
                    <a:pt x="927" y="175"/>
                    <a:pt x="885" y="205"/>
                  </a:cubicBezTo>
                  <a:cubicBezTo>
                    <a:pt x="842" y="235"/>
                    <a:pt x="800" y="266"/>
                    <a:pt x="756" y="294"/>
                  </a:cubicBezTo>
                  <a:cubicBezTo>
                    <a:pt x="712" y="321"/>
                    <a:pt x="665" y="346"/>
                    <a:pt x="616" y="364"/>
                  </a:cubicBezTo>
                  <a:cubicBezTo>
                    <a:pt x="518" y="400"/>
                    <a:pt x="416" y="423"/>
                    <a:pt x="313" y="436"/>
                  </a:cubicBezTo>
                  <a:cubicBezTo>
                    <a:pt x="209" y="449"/>
                    <a:pt x="104" y="450"/>
                    <a:pt x="0" y="437"/>
                  </a:cubicBezTo>
                  <a:cubicBezTo>
                    <a:pt x="104" y="450"/>
                    <a:pt x="209" y="448"/>
                    <a:pt x="312" y="435"/>
                  </a:cubicBezTo>
                  <a:cubicBezTo>
                    <a:pt x="416" y="422"/>
                    <a:pt x="518" y="398"/>
                    <a:pt x="616" y="362"/>
                  </a:cubicBezTo>
                  <a:cubicBezTo>
                    <a:pt x="664" y="344"/>
                    <a:pt x="711" y="320"/>
                    <a:pt x="755" y="292"/>
                  </a:cubicBezTo>
                  <a:cubicBezTo>
                    <a:pt x="799" y="264"/>
                    <a:pt x="841" y="233"/>
                    <a:pt x="884" y="203"/>
                  </a:cubicBezTo>
                  <a:cubicBezTo>
                    <a:pt x="926" y="173"/>
                    <a:pt x="969" y="144"/>
                    <a:pt x="1015" y="119"/>
                  </a:cubicBezTo>
                  <a:cubicBezTo>
                    <a:pt x="1061" y="94"/>
                    <a:pt x="1110" y="75"/>
                    <a:pt x="1160" y="60"/>
                  </a:cubicBezTo>
                  <a:cubicBezTo>
                    <a:pt x="1210" y="45"/>
                    <a:pt x="1261" y="35"/>
                    <a:pt x="1313" y="27"/>
                  </a:cubicBezTo>
                  <a:cubicBezTo>
                    <a:pt x="1364" y="19"/>
                    <a:pt x="1416" y="13"/>
                    <a:pt x="1468" y="9"/>
                  </a:cubicBezTo>
                  <a:cubicBezTo>
                    <a:pt x="1520" y="5"/>
                    <a:pt x="1573" y="3"/>
                    <a:pt x="1625" y="2"/>
                  </a:cubicBezTo>
                  <a:cubicBezTo>
                    <a:pt x="1651" y="1"/>
                    <a:pt x="1677" y="1"/>
                    <a:pt x="1703" y="1"/>
                  </a:cubicBezTo>
                  <a:cubicBezTo>
                    <a:pt x="1709" y="1"/>
                    <a:pt x="1716" y="0"/>
                    <a:pt x="1722" y="1"/>
                  </a:cubicBezTo>
                  <a:cubicBezTo>
                    <a:pt x="1742" y="1"/>
                    <a:pt x="1742" y="1"/>
                    <a:pt x="1742" y="1"/>
                  </a:cubicBezTo>
                  <a:cubicBezTo>
                    <a:pt x="1755" y="1"/>
                    <a:pt x="1768" y="1"/>
                    <a:pt x="1781" y="2"/>
                  </a:cubicBezTo>
                  <a:cubicBezTo>
                    <a:pt x="1820" y="5"/>
                    <a:pt x="1820" y="5"/>
                    <a:pt x="1820" y="5"/>
                  </a:cubicBezTo>
                  <a:cubicBezTo>
                    <a:pt x="1827" y="5"/>
                    <a:pt x="1833" y="6"/>
                    <a:pt x="1840" y="7"/>
                  </a:cubicBezTo>
                  <a:cubicBezTo>
                    <a:pt x="1859" y="9"/>
                    <a:pt x="1859" y="9"/>
                    <a:pt x="1859" y="9"/>
                  </a:cubicBezTo>
                  <a:cubicBezTo>
                    <a:pt x="1879" y="11"/>
                    <a:pt x="1879" y="11"/>
                    <a:pt x="1879" y="11"/>
                  </a:cubicBezTo>
                  <a:cubicBezTo>
                    <a:pt x="1885" y="12"/>
                    <a:pt x="1892" y="13"/>
                    <a:pt x="1898" y="14"/>
                  </a:cubicBezTo>
                  <a:cubicBezTo>
                    <a:pt x="1937" y="20"/>
                    <a:pt x="1937" y="20"/>
                    <a:pt x="1937" y="20"/>
                  </a:cubicBezTo>
                  <a:cubicBezTo>
                    <a:pt x="1988" y="30"/>
                    <a:pt x="2039" y="42"/>
                    <a:pt x="2089" y="57"/>
                  </a:cubicBezTo>
                  <a:cubicBezTo>
                    <a:pt x="2095" y="59"/>
                    <a:pt x="2101" y="61"/>
                    <a:pt x="2107" y="63"/>
                  </a:cubicBezTo>
                  <a:cubicBezTo>
                    <a:pt x="2126" y="69"/>
                    <a:pt x="2126" y="69"/>
                    <a:pt x="2126" y="69"/>
                  </a:cubicBezTo>
                  <a:cubicBezTo>
                    <a:pt x="2138" y="73"/>
                    <a:pt x="2151" y="76"/>
                    <a:pt x="2163" y="81"/>
                  </a:cubicBezTo>
                  <a:cubicBezTo>
                    <a:pt x="2188" y="89"/>
                    <a:pt x="2213" y="98"/>
                    <a:pt x="2237" y="107"/>
                  </a:cubicBezTo>
                  <a:cubicBezTo>
                    <a:pt x="2261" y="116"/>
                    <a:pt x="2286" y="126"/>
                    <a:pt x="2310" y="135"/>
                  </a:cubicBezTo>
                  <a:cubicBezTo>
                    <a:pt x="2334" y="145"/>
                    <a:pt x="2358" y="155"/>
                    <a:pt x="2382" y="165"/>
                  </a:cubicBezTo>
                  <a:cubicBezTo>
                    <a:pt x="2527" y="225"/>
                    <a:pt x="2527" y="225"/>
                    <a:pt x="2527" y="225"/>
                  </a:cubicBezTo>
                  <a:cubicBezTo>
                    <a:pt x="2551" y="235"/>
                    <a:pt x="2575" y="245"/>
                    <a:pt x="2599" y="254"/>
                  </a:cubicBezTo>
                  <a:cubicBezTo>
                    <a:pt x="2636" y="267"/>
                    <a:pt x="2636" y="267"/>
                    <a:pt x="2636" y="267"/>
                  </a:cubicBezTo>
                  <a:cubicBezTo>
                    <a:pt x="2673" y="280"/>
                    <a:pt x="2673" y="280"/>
                    <a:pt x="2673" y="280"/>
                  </a:cubicBezTo>
                  <a:cubicBezTo>
                    <a:pt x="2698" y="288"/>
                    <a:pt x="2723" y="295"/>
                    <a:pt x="2748" y="302"/>
                  </a:cubicBezTo>
                  <a:cubicBezTo>
                    <a:pt x="2760" y="306"/>
                    <a:pt x="2773" y="309"/>
                    <a:pt x="2786" y="312"/>
                  </a:cubicBezTo>
                  <a:cubicBezTo>
                    <a:pt x="2823" y="322"/>
                    <a:pt x="2823" y="322"/>
                    <a:pt x="2823" y="322"/>
                  </a:cubicBezTo>
                  <a:cubicBezTo>
                    <a:pt x="2862" y="330"/>
                    <a:pt x="2862" y="330"/>
                    <a:pt x="2862" y="330"/>
                  </a:cubicBezTo>
                  <a:cubicBezTo>
                    <a:pt x="2874" y="333"/>
                    <a:pt x="2887" y="335"/>
                    <a:pt x="2900" y="338"/>
                  </a:cubicBezTo>
                  <a:cubicBezTo>
                    <a:pt x="2926" y="342"/>
                    <a:pt x="2951" y="347"/>
                    <a:pt x="2977" y="351"/>
                  </a:cubicBezTo>
                  <a:cubicBezTo>
                    <a:pt x="3080" y="366"/>
                    <a:pt x="3184" y="375"/>
                    <a:pt x="3288" y="378"/>
                  </a:cubicBezTo>
                  <a:cubicBezTo>
                    <a:pt x="3392" y="380"/>
                    <a:pt x="3496" y="376"/>
                    <a:pt x="3600" y="367"/>
                  </a:cubicBezTo>
                  <a:cubicBezTo>
                    <a:pt x="3704" y="357"/>
                    <a:pt x="3809" y="360"/>
                    <a:pt x="3913" y="356"/>
                  </a:cubicBezTo>
                  <a:cubicBezTo>
                    <a:pt x="3939" y="355"/>
                    <a:pt x="3965" y="354"/>
                    <a:pt x="3991" y="351"/>
                  </a:cubicBezTo>
                  <a:cubicBezTo>
                    <a:pt x="4069" y="344"/>
                    <a:pt x="4069" y="344"/>
                    <a:pt x="4069" y="344"/>
                  </a:cubicBezTo>
                  <a:cubicBezTo>
                    <a:pt x="4121" y="340"/>
                    <a:pt x="4173" y="336"/>
                    <a:pt x="4225" y="334"/>
                  </a:cubicBezTo>
                  <a:cubicBezTo>
                    <a:pt x="4433" y="325"/>
                    <a:pt x="4642" y="333"/>
                    <a:pt x="4850" y="354"/>
                  </a:cubicBezTo>
                  <a:close/>
                </a:path>
              </a:pathLst>
            </a:custGeom>
            <a:gradFill>
              <a:gsLst>
                <a:gs pos="0">
                  <a:srgbClr val="FE4C10">
                    <a:alpha val="29803"/>
                  </a:srgbClr>
                </a:gs>
                <a:gs pos="99000">
                  <a:srgbClr val="FE4C10">
                    <a:alpha val="0"/>
                  </a:srgbClr>
                </a:gs>
                <a:gs pos="100000">
                  <a:srgbClr val="FE4C10">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235" name="Shape 235"/>
        <p:cNvGrpSpPr/>
        <p:nvPr/>
      </p:nvGrpSpPr>
      <p:grpSpPr>
        <a:xfrm>
          <a:off x="0" y="0"/>
          <a:ext cx="0" cy="0"/>
          <a:chOff x="0" y="0"/>
          <a:chExt cx="0" cy="0"/>
        </a:xfrm>
      </p:grpSpPr>
      <p:sp>
        <p:nvSpPr>
          <p:cNvPr id="236" name="Google Shape;236;p107"/>
          <p:cNvSpPr/>
          <p:nvPr/>
        </p:nvSpPr>
        <p:spPr>
          <a:xfrm rot="10800000">
            <a:off x="4567254" y="4885953"/>
            <a:ext cx="4576747" cy="1972046"/>
          </a:xfrm>
          <a:custGeom>
            <a:rect b="b" l="l" r="r" t="t"/>
            <a:pathLst>
              <a:path extrusionOk="0" h="3444622"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727370" y="4329465"/>
                  <a:pt x="0" y="3101199"/>
                </a:cubicBezTo>
                <a:lnTo>
                  <a:pt x="0" y="0"/>
                </a:lnTo>
                <a:close/>
              </a:path>
            </a:pathLst>
          </a:custGeom>
          <a:gradFill>
            <a:gsLst>
              <a:gs pos="0">
                <a:srgbClr val="FFFFFF">
                  <a:alpha val="0"/>
                </a:srgbClr>
              </a:gs>
              <a:gs pos="100000">
                <a:srgbClr val="FFFFFF">
                  <a:alpha val="4705"/>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37" name="Google Shape;237;p107"/>
          <p:cNvSpPr/>
          <p:nvPr/>
        </p:nvSpPr>
        <p:spPr>
          <a:xfrm>
            <a:off x="2" y="4"/>
            <a:ext cx="2974013" cy="2112401"/>
          </a:xfrm>
          <a:custGeom>
            <a:rect b="b" l="l" r="r" t="t"/>
            <a:pathLst>
              <a:path extrusionOk="0" h="4856095" w="5358582">
                <a:moveTo>
                  <a:pt x="0" y="0"/>
                </a:moveTo>
                <a:lnTo>
                  <a:pt x="5353050" y="0"/>
                </a:lnTo>
                <a:cubicBezTo>
                  <a:pt x="5481060" y="1677083"/>
                  <a:pt x="3347397" y="865966"/>
                  <a:pt x="3113382" y="2314433"/>
                </a:cubicBezTo>
                <a:cubicBezTo>
                  <a:pt x="3522393" y="3421098"/>
                  <a:pt x="3269487" y="4607796"/>
                  <a:pt x="2472915" y="4852919"/>
                </a:cubicBezTo>
                <a:cubicBezTo>
                  <a:pt x="1452939" y="4944033"/>
                  <a:pt x="1717593" y="3043473"/>
                  <a:pt x="0" y="3101199"/>
                </a:cubicBezTo>
                <a:lnTo>
                  <a:pt x="0" y="0"/>
                </a:lnTo>
                <a:close/>
              </a:path>
            </a:pathLst>
          </a:custGeom>
          <a:gradFill>
            <a:gsLst>
              <a:gs pos="0">
                <a:srgbClr val="FFFFFF">
                  <a:alpha val="0"/>
                </a:srgbClr>
              </a:gs>
              <a:gs pos="100000">
                <a:srgbClr val="FFFFFF">
                  <a:alpha val="8627"/>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Slide" showMasterSp="0">
  <p:cSld name="10_Title Slide">
    <p:spTree>
      <p:nvGrpSpPr>
        <p:cNvPr id="238" name="Shape 238"/>
        <p:cNvGrpSpPr/>
        <p:nvPr/>
      </p:nvGrpSpPr>
      <p:grpSpPr>
        <a:xfrm>
          <a:off x="0" y="0"/>
          <a:ext cx="0" cy="0"/>
          <a:chOff x="0" y="0"/>
          <a:chExt cx="0" cy="0"/>
        </a:xfrm>
      </p:grpSpPr>
      <p:cxnSp>
        <p:nvCxnSpPr>
          <p:cNvPr id="239" name="Google Shape;239;p108"/>
          <p:cNvCxnSpPr/>
          <p:nvPr/>
        </p:nvCxnSpPr>
        <p:spPr>
          <a:xfrm>
            <a:off x="1002848" y="6324599"/>
            <a:ext cx="7538400" cy="0"/>
          </a:xfrm>
          <a:prstGeom prst="straightConnector1">
            <a:avLst/>
          </a:prstGeom>
          <a:noFill/>
          <a:ln cap="flat" cmpd="sng" w="9525">
            <a:solidFill>
              <a:schemeClr val="lt1">
                <a:alpha val="14901"/>
              </a:schemeClr>
            </a:solidFill>
            <a:prstDash val="solid"/>
            <a:miter lim="800000"/>
            <a:headEnd len="sm" w="sm" type="none"/>
            <a:tailEnd len="sm" w="sm" type="none"/>
          </a:ln>
        </p:spPr>
      </p:cxnSp>
      <p:sp>
        <p:nvSpPr>
          <p:cNvPr id="240" name="Google Shape;240;p108"/>
          <p:cNvSpPr/>
          <p:nvPr/>
        </p:nvSpPr>
        <p:spPr>
          <a:xfrm>
            <a:off x="545646" y="6205409"/>
            <a:ext cx="457200" cy="2328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788">
                <a:solidFill>
                  <a:schemeClr val="lt1"/>
                </a:solidFill>
                <a:latin typeface="Century Gothic"/>
                <a:ea typeface="Century Gothic"/>
                <a:cs typeface="Century Gothic"/>
                <a:sym typeface="Century Gothic"/>
              </a:rPr>
              <a:t>/80</a:t>
            </a:r>
            <a:endParaRPr sz="788">
              <a:solidFill>
                <a:schemeClr val="lt1"/>
              </a:solidFill>
              <a:latin typeface="Century Gothic"/>
              <a:ea typeface="Century Gothic"/>
              <a:cs typeface="Century Gothic"/>
              <a:sym typeface="Century Gothic"/>
            </a:endParaRPr>
          </a:p>
        </p:txBody>
      </p:sp>
      <p:sp>
        <p:nvSpPr>
          <p:cNvPr id="241" name="Google Shape;241;p108"/>
          <p:cNvSpPr txBox="1"/>
          <p:nvPr/>
        </p:nvSpPr>
        <p:spPr>
          <a:xfrm flipH="1">
            <a:off x="275130" y="6124744"/>
            <a:ext cx="374100" cy="507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fld id="{00000000-1234-1234-1234-123412341234}" type="slidenum">
              <a:rPr i="0" lang="en-US" sz="1350">
                <a:solidFill>
                  <a:schemeClr val="lt1"/>
                </a:solidFill>
                <a:latin typeface="Century Gothic"/>
                <a:ea typeface="Century Gothic"/>
                <a:cs typeface="Century Gothic"/>
                <a:sym typeface="Century Gothic"/>
              </a:rPr>
              <a:t>‹#›</a:t>
            </a:fld>
            <a:endParaRPr i="0" sz="1500">
              <a:solidFill>
                <a:schemeClr val="lt1"/>
              </a:solidFill>
              <a:latin typeface="Century Gothic"/>
              <a:ea typeface="Century Gothic"/>
              <a:cs typeface="Century Gothic"/>
              <a:sym typeface="Century Gothic"/>
            </a:endParaRPr>
          </a:p>
        </p:txBody>
      </p:sp>
      <p:grpSp>
        <p:nvGrpSpPr>
          <p:cNvPr id="242" name="Google Shape;242;p108"/>
          <p:cNvGrpSpPr/>
          <p:nvPr/>
        </p:nvGrpSpPr>
        <p:grpSpPr>
          <a:xfrm>
            <a:off x="7839068" y="461056"/>
            <a:ext cx="783439" cy="225385"/>
            <a:chOff x="10452093" y="461053"/>
            <a:chExt cx="1044585" cy="225385"/>
          </a:xfrm>
        </p:grpSpPr>
        <p:grpSp>
          <p:nvGrpSpPr>
            <p:cNvPr id="243" name="Google Shape;243;p108"/>
            <p:cNvGrpSpPr/>
            <p:nvPr/>
          </p:nvGrpSpPr>
          <p:grpSpPr>
            <a:xfrm>
              <a:off x="11126550" y="525863"/>
              <a:ext cx="370128" cy="155314"/>
              <a:chOff x="11312713" y="520921"/>
              <a:chExt cx="306975" cy="128813"/>
            </a:xfrm>
          </p:grpSpPr>
          <p:sp>
            <p:nvSpPr>
              <p:cNvPr id="244" name="Google Shape;244;p108"/>
              <p:cNvSpPr/>
              <p:nvPr/>
            </p:nvSpPr>
            <p:spPr>
              <a:xfrm>
                <a:off x="11494218" y="520921"/>
                <a:ext cx="125470" cy="128813"/>
              </a:xfrm>
              <a:custGeom>
                <a:rect b="b" l="l" r="r" t="t"/>
                <a:pathLst>
                  <a:path extrusionOk="0" h="128813" w="125470">
                    <a:moveTo>
                      <a:pt x="71741" y="0"/>
                    </a:moveTo>
                    <a:cubicBezTo>
                      <a:pt x="87033" y="101"/>
                      <a:pt x="99717" y="5487"/>
                      <a:pt x="109794" y="16157"/>
                    </a:cubicBezTo>
                    <a:cubicBezTo>
                      <a:pt x="119871" y="26827"/>
                      <a:pt x="125096" y="42176"/>
                      <a:pt x="125470" y="62205"/>
                    </a:cubicBezTo>
                    <a:lnTo>
                      <a:pt x="125470" y="128813"/>
                    </a:lnTo>
                    <a:lnTo>
                      <a:pt x="94127" y="128813"/>
                    </a:lnTo>
                    <a:lnTo>
                      <a:pt x="94127" y="62462"/>
                    </a:lnTo>
                    <a:cubicBezTo>
                      <a:pt x="94105" y="52609"/>
                      <a:pt x="91511" y="44540"/>
                      <a:pt x="86343" y="38255"/>
                    </a:cubicBezTo>
                    <a:cubicBezTo>
                      <a:pt x="81175" y="31970"/>
                      <a:pt x="73563" y="28724"/>
                      <a:pt x="63507" y="28515"/>
                    </a:cubicBezTo>
                    <a:cubicBezTo>
                      <a:pt x="53713" y="28788"/>
                      <a:pt x="45898" y="32292"/>
                      <a:pt x="40060" y="39029"/>
                    </a:cubicBezTo>
                    <a:cubicBezTo>
                      <a:pt x="34222" y="45765"/>
                      <a:pt x="31231" y="54096"/>
                      <a:pt x="31087" y="64022"/>
                    </a:cubicBezTo>
                    <a:lnTo>
                      <a:pt x="31087" y="128813"/>
                    </a:lnTo>
                    <a:lnTo>
                      <a:pt x="0" y="128813"/>
                    </a:lnTo>
                    <a:lnTo>
                      <a:pt x="0" y="1801"/>
                    </a:lnTo>
                    <a:lnTo>
                      <a:pt x="28004" y="1801"/>
                    </a:lnTo>
                    <a:lnTo>
                      <a:pt x="30059" y="19010"/>
                    </a:lnTo>
                    <a:cubicBezTo>
                      <a:pt x="36426" y="12711"/>
                      <a:pt x="42987" y="7969"/>
                      <a:pt x="49741" y="4785"/>
                    </a:cubicBezTo>
                    <a:cubicBezTo>
                      <a:pt x="56495" y="1601"/>
                      <a:pt x="63828" y="6"/>
                      <a:pt x="71741"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t/>
                </a:r>
                <a:endParaRPr sz="1500">
                  <a:solidFill>
                    <a:schemeClr val="lt1"/>
                  </a:solidFill>
                  <a:latin typeface="Arial"/>
                  <a:ea typeface="Arial"/>
                  <a:cs typeface="Arial"/>
                  <a:sym typeface="Arial"/>
                </a:endParaRPr>
              </a:p>
            </p:txBody>
          </p:sp>
          <p:sp>
            <p:nvSpPr>
              <p:cNvPr id="245" name="Google Shape;245;p108"/>
              <p:cNvSpPr/>
              <p:nvPr/>
            </p:nvSpPr>
            <p:spPr>
              <a:xfrm>
                <a:off x="11312713" y="551525"/>
                <a:ext cx="94898" cy="28772"/>
              </a:xfrm>
              <a:custGeom>
                <a:rect b="b" l="l" r="r" t="t"/>
                <a:pathLst>
                  <a:path extrusionOk="0" h="28772" w="94898">
                    <a:moveTo>
                      <a:pt x="0" y="0"/>
                    </a:moveTo>
                    <a:lnTo>
                      <a:pt x="94898" y="0"/>
                    </a:lnTo>
                    <a:lnTo>
                      <a:pt x="94898" y="28772"/>
                    </a:lnTo>
                    <a:lnTo>
                      <a:pt x="0" y="28772"/>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t/>
                </a:r>
                <a:endParaRPr sz="1500">
                  <a:solidFill>
                    <a:schemeClr val="lt1"/>
                  </a:solidFill>
                  <a:latin typeface="Arial"/>
                  <a:ea typeface="Arial"/>
                  <a:cs typeface="Arial"/>
                  <a:sym typeface="Arial"/>
                </a:endParaRPr>
              </a:p>
            </p:txBody>
          </p:sp>
        </p:grpSp>
        <p:grpSp>
          <p:nvGrpSpPr>
            <p:cNvPr id="246" name="Google Shape;246;p108"/>
            <p:cNvGrpSpPr/>
            <p:nvPr/>
          </p:nvGrpSpPr>
          <p:grpSpPr>
            <a:xfrm>
              <a:off x="10452093" y="463846"/>
              <a:ext cx="640457" cy="222592"/>
              <a:chOff x="10753336" y="469486"/>
              <a:chExt cx="531179" cy="184612"/>
            </a:xfrm>
          </p:grpSpPr>
          <p:sp>
            <p:nvSpPr>
              <p:cNvPr id="247" name="Google Shape;247;p108"/>
              <p:cNvSpPr/>
              <p:nvPr/>
            </p:nvSpPr>
            <p:spPr>
              <a:xfrm>
                <a:off x="10753336" y="469486"/>
                <a:ext cx="148101" cy="180248"/>
              </a:xfrm>
              <a:custGeom>
                <a:rect b="b" l="l" r="r" t="t"/>
                <a:pathLst>
                  <a:path extrusionOk="0" h="180248" w="148101">
                    <a:moveTo>
                      <a:pt x="0" y="0"/>
                    </a:moveTo>
                    <a:cubicBezTo>
                      <a:pt x="25636" y="0"/>
                      <a:pt x="50288" y="0"/>
                      <a:pt x="73954" y="0"/>
                    </a:cubicBezTo>
                    <a:cubicBezTo>
                      <a:pt x="97621" y="0"/>
                      <a:pt x="122337" y="0"/>
                      <a:pt x="148101" y="0"/>
                    </a:cubicBezTo>
                    <a:lnTo>
                      <a:pt x="148101" y="30829"/>
                    </a:lnTo>
                    <a:lnTo>
                      <a:pt x="91008" y="30829"/>
                    </a:lnTo>
                    <a:lnTo>
                      <a:pt x="91008" y="180248"/>
                    </a:lnTo>
                    <a:lnTo>
                      <a:pt x="57093" y="180248"/>
                    </a:lnTo>
                    <a:lnTo>
                      <a:pt x="57093" y="30829"/>
                    </a:lnTo>
                    <a:lnTo>
                      <a:pt x="0" y="30829"/>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t/>
                </a:r>
                <a:endParaRPr sz="1500">
                  <a:solidFill>
                    <a:schemeClr val="lt1"/>
                  </a:solidFill>
                  <a:latin typeface="Arial"/>
                  <a:ea typeface="Arial"/>
                  <a:cs typeface="Arial"/>
                  <a:sym typeface="Arial"/>
                </a:endParaRPr>
              </a:p>
            </p:txBody>
          </p:sp>
          <p:sp>
            <p:nvSpPr>
              <p:cNvPr id="248" name="Google Shape;248;p108"/>
              <p:cNvSpPr/>
              <p:nvPr/>
            </p:nvSpPr>
            <p:spPr>
              <a:xfrm>
                <a:off x="11161616" y="469486"/>
                <a:ext cx="122899" cy="180248"/>
              </a:xfrm>
              <a:custGeom>
                <a:rect b="b" l="l" r="r" t="t"/>
                <a:pathLst>
                  <a:path extrusionOk="0" h="180248" w="122899">
                    <a:moveTo>
                      <a:pt x="0" y="0"/>
                    </a:moveTo>
                    <a:lnTo>
                      <a:pt x="31343" y="0"/>
                    </a:lnTo>
                    <a:lnTo>
                      <a:pt x="31343" y="70702"/>
                    </a:lnTo>
                    <a:cubicBezTo>
                      <a:pt x="37047" y="63504"/>
                      <a:pt x="43265" y="58505"/>
                      <a:pt x="49998" y="55706"/>
                    </a:cubicBezTo>
                    <a:cubicBezTo>
                      <a:pt x="56731" y="52907"/>
                      <a:pt x="63722" y="51569"/>
                      <a:pt x="70969" y="51693"/>
                    </a:cubicBezTo>
                    <a:cubicBezTo>
                      <a:pt x="88883" y="51933"/>
                      <a:pt x="102038" y="57554"/>
                      <a:pt x="110433" y="68556"/>
                    </a:cubicBezTo>
                    <a:cubicBezTo>
                      <a:pt x="118829" y="79557"/>
                      <a:pt x="122984" y="94500"/>
                      <a:pt x="122898" y="113382"/>
                    </a:cubicBezTo>
                    <a:lnTo>
                      <a:pt x="122898" y="180248"/>
                    </a:lnTo>
                    <a:lnTo>
                      <a:pt x="91554" y="180248"/>
                    </a:lnTo>
                    <a:lnTo>
                      <a:pt x="91554" y="113640"/>
                    </a:lnTo>
                    <a:cubicBezTo>
                      <a:pt x="91399" y="102142"/>
                      <a:pt x="88686" y="93762"/>
                      <a:pt x="83417" y="88501"/>
                    </a:cubicBezTo>
                    <a:cubicBezTo>
                      <a:pt x="78147" y="83239"/>
                      <a:pt x="71253" y="80646"/>
                      <a:pt x="62735" y="80721"/>
                    </a:cubicBezTo>
                    <a:cubicBezTo>
                      <a:pt x="53322" y="80978"/>
                      <a:pt x="45774" y="84386"/>
                      <a:pt x="40092" y="90944"/>
                    </a:cubicBezTo>
                    <a:cubicBezTo>
                      <a:pt x="34410" y="97502"/>
                      <a:pt x="31493" y="105667"/>
                      <a:pt x="31343" y="115440"/>
                    </a:cubicBezTo>
                    <a:lnTo>
                      <a:pt x="31343" y="180248"/>
                    </a:lnTo>
                    <a:lnTo>
                      <a:pt x="0" y="180248"/>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t/>
                </a:r>
                <a:endParaRPr sz="1500">
                  <a:solidFill>
                    <a:schemeClr val="lt1"/>
                  </a:solidFill>
                  <a:latin typeface="Arial"/>
                  <a:ea typeface="Arial"/>
                  <a:cs typeface="Arial"/>
                  <a:sym typeface="Arial"/>
                </a:endParaRPr>
              </a:p>
            </p:txBody>
          </p:sp>
          <p:sp>
            <p:nvSpPr>
              <p:cNvPr id="249" name="Google Shape;249;p108"/>
              <p:cNvSpPr/>
              <p:nvPr/>
            </p:nvSpPr>
            <p:spPr>
              <a:xfrm>
                <a:off x="10879717" y="520142"/>
                <a:ext cx="131907" cy="133956"/>
              </a:xfrm>
              <a:custGeom>
                <a:rect b="b" l="l" r="r" t="t"/>
                <a:pathLst>
                  <a:path extrusionOk="0" h="133956" w="131907">
                    <a:moveTo>
                      <a:pt x="67380" y="0"/>
                    </a:moveTo>
                    <a:cubicBezTo>
                      <a:pt x="88918" y="4"/>
                      <a:pt x="105506" y="6546"/>
                      <a:pt x="117143" y="19627"/>
                    </a:cubicBezTo>
                    <a:cubicBezTo>
                      <a:pt x="128780" y="32707"/>
                      <a:pt x="133538" y="52300"/>
                      <a:pt x="131417" y="78406"/>
                    </a:cubicBezTo>
                    <a:lnTo>
                      <a:pt x="32404" y="78406"/>
                    </a:lnTo>
                    <a:cubicBezTo>
                      <a:pt x="33497" y="86404"/>
                      <a:pt x="37291" y="92874"/>
                      <a:pt x="43784" y="97814"/>
                    </a:cubicBezTo>
                    <a:cubicBezTo>
                      <a:pt x="50278" y="102755"/>
                      <a:pt x="59086" y="105297"/>
                      <a:pt x="70209" y="105442"/>
                    </a:cubicBezTo>
                    <a:cubicBezTo>
                      <a:pt x="76236" y="105415"/>
                      <a:pt x="82441" y="104375"/>
                      <a:pt x="88822" y="102320"/>
                    </a:cubicBezTo>
                    <a:cubicBezTo>
                      <a:pt x="95203" y="100266"/>
                      <a:pt x="100314" y="97358"/>
                      <a:pt x="104156" y="93598"/>
                    </a:cubicBezTo>
                    <a:lnTo>
                      <a:pt x="124216" y="113405"/>
                    </a:lnTo>
                    <a:cubicBezTo>
                      <a:pt x="117299" y="120331"/>
                      <a:pt x="108951" y="125490"/>
                      <a:pt x="99173" y="128883"/>
                    </a:cubicBezTo>
                    <a:cubicBezTo>
                      <a:pt x="89395" y="132276"/>
                      <a:pt x="79569" y="133967"/>
                      <a:pt x="69695" y="133956"/>
                    </a:cubicBezTo>
                    <a:cubicBezTo>
                      <a:pt x="47663" y="133679"/>
                      <a:pt x="30583" y="127490"/>
                      <a:pt x="18452" y="115389"/>
                    </a:cubicBezTo>
                    <a:cubicBezTo>
                      <a:pt x="6322" y="103287"/>
                      <a:pt x="172" y="86936"/>
                      <a:pt x="0" y="66334"/>
                    </a:cubicBezTo>
                    <a:cubicBezTo>
                      <a:pt x="236" y="46687"/>
                      <a:pt x="6322" y="30807"/>
                      <a:pt x="18260" y="18695"/>
                    </a:cubicBezTo>
                    <a:cubicBezTo>
                      <a:pt x="30197" y="6584"/>
                      <a:pt x="46570" y="352"/>
                      <a:pt x="67380" y="0"/>
                    </a:cubicBezTo>
                    <a:close/>
                    <a:moveTo>
                      <a:pt x="68409" y="27743"/>
                    </a:moveTo>
                    <a:cubicBezTo>
                      <a:pt x="59793" y="27743"/>
                      <a:pt x="52335" y="29803"/>
                      <a:pt x="46034" y="33923"/>
                    </a:cubicBezTo>
                    <a:cubicBezTo>
                      <a:pt x="39734" y="38043"/>
                      <a:pt x="35362" y="44224"/>
                      <a:pt x="32919" y="52464"/>
                    </a:cubicBezTo>
                    <a:lnTo>
                      <a:pt x="101327" y="52464"/>
                    </a:lnTo>
                    <a:cubicBezTo>
                      <a:pt x="100181" y="44224"/>
                      <a:pt x="96687" y="38043"/>
                      <a:pt x="90847" y="33923"/>
                    </a:cubicBezTo>
                    <a:cubicBezTo>
                      <a:pt x="85007" y="29803"/>
                      <a:pt x="77528" y="27743"/>
                      <a:pt x="68409" y="2774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t/>
                </a:r>
                <a:endParaRPr sz="1500">
                  <a:solidFill>
                    <a:schemeClr val="lt1"/>
                  </a:solidFill>
                  <a:latin typeface="Arial"/>
                  <a:ea typeface="Arial"/>
                  <a:cs typeface="Arial"/>
                  <a:sym typeface="Arial"/>
                </a:endParaRPr>
              </a:p>
            </p:txBody>
          </p:sp>
          <p:sp>
            <p:nvSpPr>
              <p:cNvPr id="250" name="Google Shape;250;p108"/>
              <p:cNvSpPr/>
              <p:nvPr/>
            </p:nvSpPr>
            <p:spPr>
              <a:xfrm>
                <a:off x="11025437" y="522191"/>
                <a:ext cx="131907" cy="131907"/>
              </a:xfrm>
              <a:prstGeom prst="pie">
                <a:avLst>
                  <a:gd fmla="val 2021895" name="adj1"/>
                  <a:gd fmla="val 19753426"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grpSp>
        <p:sp>
          <p:nvSpPr>
            <p:cNvPr id="251" name="Google Shape;251;p108"/>
            <p:cNvSpPr/>
            <p:nvPr/>
          </p:nvSpPr>
          <p:spPr>
            <a:xfrm>
              <a:off x="11272746" y="461053"/>
              <a:ext cx="50291" cy="223430"/>
            </a:xfrm>
            <a:custGeom>
              <a:rect b="b" l="l" r="r" t="t"/>
              <a:pathLst>
                <a:path extrusionOk="0" h="535781" w="109633">
                  <a:moveTo>
                    <a:pt x="8374" y="158687"/>
                  </a:moveTo>
                  <a:lnTo>
                    <a:pt x="101258" y="158687"/>
                  </a:lnTo>
                  <a:lnTo>
                    <a:pt x="101258" y="535781"/>
                  </a:lnTo>
                  <a:lnTo>
                    <a:pt x="8374" y="535781"/>
                  </a:lnTo>
                  <a:close/>
                  <a:moveTo>
                    <a:pt x="54816" y="0"/>
                  </a:moveTo>
                  <a:cubicBezTo>
                    <a:pt x="69091" y="0"/>
                    <a:pt x="81653" y="4525"/>
                    <a:pt x="92502" y="13573"/>
                  </a:cubicBezTo>
                  <a:cubicBezTo>
                    <a:pt x="103351" y="22622"/>
                    <a:pt x="109061" y="36195"/>
                    <a:pt x="109633" y="54293"/>
                  </a:cubicBezTo>
                  <a:cubicBezTo>
                    <a:pt x="109061" y="72390"/>
                    <a:pt x="103351" y="85963"/>
                    <a:pt x="92502" y="95012"/>
                  </a:cubicBezTo>
                  <a:cubicBezTo>
                    <a:pt x="81653" y="104061"/>
                    <a:pt x="69091" y="108585"/>
                    <a:pt x="54816" y="108585"/>
                  </a:cubicBezTo>
                  <a:cubicBezTo>
                    <a:pt x="40541" y="108585"/>
                    <a:pt x="27979" y="104061"/>
                    <a:pt x="17130" y="95012"/>
                  </a:cubicBezTo>
                  <a:cubicBezTo>
                    <a:pt x="6281" y="85963"/>
                    <a:pt x="571" y="72390"/>
                    <a:pt x="0" y="54293"/>
                  </a:cubicBezTo>
                  <a:cubicBezTo>
                    <a:pt x="571" y="36195"/>
                    <a:pt x="6281" y="22622"/>
                    <a:pt x="17130" y="13573"/>
                  </a:cubicBezTo>
                  <a:cubicBezTo>
                    <a:pt x="27979" y="4525"/>
                    <a:pt x="40541" y="0"/>
                    <a:pt x="5481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sp>
        <p:nvSpPr>
          <p:cNvPr id="252" name="Google Shape;252;p108"/>
          <p:cNvSpPr/>
          <p:nvPr/>
        </p:nvSpPr>
        <p:spPr>
          <a:xfrm>
            <a:off x="3395185" y="111546"/>
            <a:ext cx="4529880" cy="4744427"/>
          </a:xfrm>
          <a:custGeom>
            <a:rect b="b" l="l" r="r" t="t"/>
            <a:pathLst>
              <a:path extrusionOk="0" h="3970232" w="5788984">
                <a:moveTo>
                  <a:pt x="3316533" y="1158946"/>
                </a:moveTo>
                <a:cubicBezTo>
                  <a:pt x="2837919" y="1189548"/>
                  <a:pt x="2558735" y="1047961"/>
                  <a:pt x="2252667" y="957559"/>
                </a:cubicBezTo>
                <a:cubicBezTo>
                  <a:pt x="1946599" y="867157"/>
                  <a:pt x="1804784" y="785601"/>
                  <a:pt x="1480123" y="616535"/>
                </a:cubicBezTo>
                <a:cubicBezTo>
                  <a:pt x="1187161" y="463976"/>
                  <a:pt x="571202" y="527505"/>
                  <a:pt x="531843" y="765149"/>
                </a:cubicBezTo>
                <a:cubicBezTo>
                  <a:pt x="441084" y="1313144"/>
                  <a:pt x="817083" y="1474521"/>
                  <a:pt x="730325" y="1852114"/>
                </a:cubicBezTo>
                <a:cubicBezTo>
                  <a:pt x="643567" y="2229707"/>
                  <a:pt x="58078" y="2709879"/>
                  <a:pt x="11296" y="3030709"/>
                </a:cubicBezTo>
                <a:cubicBezTo>
                  <a:pt x="-35486" y="3351539"/>
                  <a:pt x="54058" y="3823766"/>
                  <a:pt x="449634" y="3777093"/>
                </a:cubicBezTo>
                <a:cubicBezTo>
                  <a:pt x="845210" y="3730420"/>
                  <a:pt x="1992371" y="2737029"/>
                  <a:pt x="2384750" y="2750672"/>
                </a:cubicBezTo>
                <a:cubicBezTo>
                  <a:pt x="3253549" y="2780909"/>
                  <a:pt x="3736674" y="3722268"/>
                  <a:pt x="4199150" y="3900051"/>
                </a:cubicBezTo>
                <a:cubicBezTo>
                  <a:pt x="4661626" y="4077834"/>
                  <a:pt x="4844002" y="3867806"/>
                  <a:pt x="5159606" y="3817370"/>
                </a:cubicBezTo>
                <a:cubicBezTo>
                  <a:pt x="5334890" y="3789259"/>
                  <a:pt x="5515547" y="3746914"/>
                  <a:pt x="5640986" y="3652363"/>
                </a:cubicBezTo>
                <a:cubicBezTo>
                  <a:pt x="5800441" y="3532240"/>
                  <a:pt x="5835876" y="3334632"/>
                  <a:pt x="5723666" y="3191713"/>
                </a:cubicBezTo>
                <a:cubicBezTo>
                  <a:pt x="5535627" y="2951879"/>
                  <a:pt x="5030447" y="2903393"/>
                  <a:pt x="4896858" y="2644366"/>
                </a:cubicBezTo>
                <a:cubicBezTo>
                  <a:pt x="4823273" y="2501741"/>
                  <a:pt x="4891307" y="2339274"/>
                  <a:pt x="4989933" y="2202968"/>
                </a:cubicBezTo>
                <a:cubicBezTo>
                  <a:pt x="5201478" y="1910574"/>
                  <a:pt x="5561553" y="1649775"/>
                  <a:pt x="5572892" y="1321177"/>
                </a:cubicBezTo>
                <a:cubicBezTo>
                  <a:pt x="5580688" y="1095459"/>
                  <a:pt x="6013507" y="-79832"/>
                  <a:pt x="5141452" y="4301"/>
                </a:cubicBezTo>
                <a:cubicBezTo>
                  <a:pt x="4269397" y="88434"/>
                  <a:pt x="4284053" y="1097084"/>
                  <a:pt x="3316533" y="1158946"/>
                </a:cubicBezTo>
                <a:close/>
              </a:path>
            </a:pathLst>
          </a:custGeom>
          <a:gradFill>
            <a:gsLst>
              <a:gs pos="0">
                <a:srgbClr val="FFFFFF">
                  <a:alpha val="4705"/>
                </a:srgbClr>
              </a:gs>
              <a:gs pos="81000">
                <a:srgbClr val="FFFFFF">
                  <a:alpha val="0"/>
                </a:srgbClr>
              </a:gs>
              <a:gs pos="100000">
                <a:srgbClr val="FFFFFF">
                  <a:alpha val="0"/>
                </a:srgbClr>
              </a:gs>
            </a:gsLst>
            <a:lin ang="60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53" name="Google Shape;253;p108"/>
          <p:cNvSpPr/>
          <p:nvPr/>
        </p:nvSpPr>
        <p:spPr>
          <a:xfrm flipH="1" rot="10800000">
            <a:off x="1" y="4943163"/>
            <a:ext cx="3175702" cy="1914840"/>
          </a:xfrm>
          <a:custGeom>
            <a:rect b="b" l="l" r="r" t="t"/>
            <a:pathLst>
              <a:path extrusionOk="0" h="3465773"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2010475" y="4384392"/>
                  <a:pt x="0" y="3101199"/>
                </a:cubicBezTo>
                <a:lnTo>
                  <a:pt x="0" y="0"/>
                </a:lnTo>
                <a:close/>
              </a:path>
            </a:pathLst>
          </a:custGeom>
          <a:gradFill>
            <a:gsLst>
              <a:gs pos="0">
                <a:srgbClr val="FFFFFF">
                  <a:alpha val="0"/>
                </a:srgbClr>
              </a:gs>
              <a:gs pos="100000">
                <a:srgbClr val="FFFFFF">
                  <a:alpha val="4705"/>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Slide">
  <p:cSld name="12_Title Slide">
    <p:spTree>
      <p:nvGrpSpPr>
        <p:cNvPr id="254" name="Shape 254"/>
        <p:cNvGrpSpPr/>
        <p:nvPr/>
      </p:nvGrpSpPr>
      <p:grpSpPr>
        <a:xfrm>
          <a:off x="0" y="0"/>
          <a:ext cx="0" cy="0"/>
          <a:chOff x="0" y="0"/>
          <a:chExt cx="0" cy="0"/>
        </a:xfrm>
      </p:grpSpPr>
      <p:sp>
        <p:nvSpPr>
          <p:cNvPr id="255" name="Google Shape;255;p109"/>
          <p:cNvSpPr/>
          <p:nvPr>
            <p:ph idx="2" type="pic"/>
          </p:nvPr>
        </p:nvSpPr>
        <p:spPr>
          <a:xfrm>
            <a:off x="807585" y="719876"/>
            <a:ext cx="4078200" cy="6138000"/>
          </a:xfrm>
          <a:prstGeom prst="rect">
            <a:avLst/>
          </a:prstGeom>
          <a:noFill/>
          <a:ln>
            <a:noFill/>
          </a:ln>
          <a:effectLst>
            <a:outerShdw blurRad="698500" sx="70000" rotWithShape="0" algn="tr" dir="9000000" dist="2032000" sy="70000">
              <a:srgbClr val="000000">
                <a:alpha val="14901"/>
              </a:srgbClr>
            </a:outerShdw>
          </a:effectLst>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Slide">
  <p:cSld name="15_Title Slide">
    <p:spTree>
      <p:nvGrpSpPr>
        <p:cNvPr id="256" name="Shape 256"/>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itle Slide">
  <p:cSld name="19_Title Slide">
    <p:bg>
      <p:bgPr>
        <a:solidFill>
          <a:srgbClr val="242AA2"/>
        </a:solidFill>
      </p:bgPr>
    </p:bg>
    <p:spTree>
      <p:nvGrpSpPr>
        <p:cNvPr id="257" name="Shape 257"/>
        <p:cNvGrpSpPr/>
        <p:nvPr/>
      </p:nvGrpSpPr>
      <p:grpSpPr>
        <a:xfrm>
          <a:off x="0" y="0"/>
          <a:ext cx="0" cy="0"/>
          <a:chOff x="0" y="0"/>
          <a:chExt cx="0" cy="0"/>
        </a:xfrm>
      </p:grpSpPr>
      <p:sp>
        <p:nvSpPr>
          <p:cNvPr id="258" name="Google Shape;258;p111"/>
          <p:cNvSpPr/>
          <p:nvPr/>
        </p:nvSpPr>
        <p:spPr>
          <a:xfrm>
            <a:off x="0" y="1"/>
            <a:ext cx="9144508" cy="6860822"/>
          </a:xfrm>
          <a:custGeom>
            <a:rect b="b" l="l" r="r" t="t"/>
            <a:pathLst>
              <a:path extrusionOk="0" h="6860822" w="11117943">
                <a:moveTo>
                  <a:pt x="0" y="0"/>
                </a:moveTo>
                <a:lnTo>
                  <a:pt x="2228424" y="930"/>
                </a:lnTo>
                <a:cubicBezTo>
                  <a:pt x="1308735" y="5956479"/>
                  <a:pt x="5150592" y="3355243"/>
                  <a:pt x="7320432" y="3569644"/>
                </a:cubicBezTo>
                <a:cubicBezTo>
                  <a:pt x="9490272" y="3784045"/>
                  <a:pt x="10637653" y="4714995"/>
                  <a:pt x="11117943" y="6860822"/>
                </a:cubicBezTo>
                <a:lnTo>
                  <a:pt x="0" y="6860822"/>
                </a:lnTo>
                <a:lnTo>
                  <a:pt x="0" y="0"/>
                </a:lnTo>
                <a:close/>
              </a:path>
            </a:pathLst>
          </a:custGeom>
          <a:gradFill>
            <a:gsLst>
              <a:gs pos="0">
                <a:schemeClr val="accent1"/>
              </a:gs>
              <a:gs pos="41000">
                <a:srgbClr val="FD1593">
                  <a:alpha val="14901"/>
                </a:srgbClr>
              </a:gs>
              <a:gs pos="79000">
                <a:srgbClr val="2A31A3">
                  <a:alpha val="0"/>
                </a:srgbClr>
              </a:gs>
              <a:gs pos="100000">
                <a:srgbClr val="2A31A3">
                  <a:alpha val="0"/>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Title Slide">
  <p:cSld name="24_Title Slide">
    <p:spTree>
      <p:nvGrpSpPr>
        <p:cNvPr id="259" name="Shape 259"/>
        <p:cNvGrpSpPr/>
        <p:nvPr/>
      </p:nvGrpSpPr>
      <p:grpSpPr>
        <a:xfrm>
          <a:off x="0" y="0"/>
          <a:ext cx="0" cy="0"/>
          <a:chOff x="0" y="0"/>
          <a:chExt cx="0" cy="0"/>
        </a:xfrm>
      </p:grpSpPr>
      <p:sp>
        <p:nvSpPr>
          <p:cNvPr id="260" name="Google Shape;260;p112"/>
          <p:cNvSpPr/>
          <p:nvPr>
            <p:ph idx="2" type="pic"/>
          </p:nvPr>
        </p:nvSpPr>
        <p:spPr>
          <a:xfrm>
            <a:off x="3357110" y="4199907"/>
            <a:ext cx="2343000" cy="1755300"/>
          </a:xfrm>
          <a:prstGeom prst="rect">
            <a:avLst/>
          </a:prstGeom>
          <a:solidFill>
            <a:srgbClr val="242AA2"/>
          </a:solidFill>
          <a:ln>
            <a:noFill/>
          </a:ln>
          <a:effectLst>
            <a:outerShdw blurRad="1270000" sx="93000" rotWithShape="0" algn="ctr" sy="93000">
              <a:srgbClr val="000000">
                <a:alpha val="14901"/>
              </a:srgbClr>
            </a:outerShdw>
          </a:effectLst>
        </p:spPr>
      </p:sp>
      <p:sp>
        <p:nvSpPr>
          <p:cNvPr id="261" name="Google Shape;261;p112"/>
          <p:cNvSpPr/>
          <p:nvPr>
            <p:ph idx="3" type="pic"/>
          </p:nvPr>
        </p:nvSpPr>
        <p:spPr>
          <a:xfrm>
            <a:off x="5866904" y="4199907"/>
            <a:ext cx="2343000" cy="1755300"/>
          </a:xfrm>
          <a:prstGeom prst="rect">
            <a:avLst/>
          </a:prstGeom>
          <a:solidFill>
            <a:srgbClr val="242AA2"/>
          </a:solidFill>
          <a:ln>
            <a:noFill/>
          </a:ln>
          <a:effectLst>
            <a:outerShdw blurRad="1270000" sx="93000" rotWithShape="0" algn="ctr" sy="93000">
              <a:srgbClr val="000000">
                <a:alpha val="14901"/>
              </a:srgbClr>
            </a:outerShdw>
          </a:effectLst>
        </p:spPr>
      </p:sp>
      <p:sp>
        <p:nvSpPr>
          <p:cNvPr id="262" name="Google Shape;262;p112"/>
          <p:cNvSpPr/>
          <p:nvPr>
            <p:ph idx="4" type="pic"/>
          </p:nvPr>
        </p:nvSpPr>
        <p:spPr>
          <a:xfrm>
            <a:off x="847316" y="4199907"/>
            <a:ext cx="2343000" cy="1755300"/>
          </a:xfrm>
          <a:prstGeom prst="rect">
            <a:avLst/>
          </a:prstGeom>
          <a:solidFill>
            <a:srgbClr val="242AA2"/>
          </a:solidFill>
          <a:ln>
            <a:noFill/>
          </a:ln>
          <a:effectLst>
            <a:outerShdw blurRad="1270000" sx="93000" rotWithShape="0" algn="ctr" sy="93000">
              <a:srgbClr val="000000">
                <a:alpha val="14901"/>
              </a:srgbClr>
            </a:outerShdw>
          </a:effectLst>
        </p:spPr>
      </p:sp>
      <p:sp>
        <p:nvSpPr>
          <p:cNvPr id="263" name="Google Shape;263;p112"/>
          <p:cNvSpPr/>
          <p:nvPr>
            <p:ph idx="5" type="pic"/>
          </p:nvPr>
        </p:nvSpPr>
        <p:spPr>
          <a:xfrm>
            <a:off x="3357110" y="2209442"/>
            <a:ext cx="2343000" cy="1755300"/>
          </a:xfrm>
          <a:prstGeom prst="rect">
            <a:avLst/>
          </a:prstGeom>
          <a:solidFill>
            <a:srgbClr val="242AA2"/>
          </a:solidFill>
          <a:ln>
            <a:noFill/>
          </a:ln>
          <a:effectLst>
            <a:outerShdw blurRad="1270000" sx="93000" rotWithShape="0" algn="ctr" sy="93000">
              <a:srgbClr val="000000">
                <a:alpha val="14901"/>
              </a:srgbClr>
            </a:outerShdw>
          </a:effectLst>
        </p:spPr>
      </p:sp>
      <p:sp>
        <p:nvSpPr>
          <p:cNvPr id="264" name="Google Shape;264;p112"/>
          <p:cNvSpPr/>
          <p:nvPr>
            <p:ph idx="6" type="pic"/>
          </p:nvPr>
        </p:nvSpPr>
        <p:spPr>
          <a:xfrm>
            <a:off x="5866904" y="2209442"/>
            <a:ext cx="2343000" cy="1755300"/>
          </a:xfrm>
          <a:prstGeom prst="rect">
            <a:avLst/>
          </a:prstGeom>
          <a:solidFill>
            <a:srgbClr val="242AA2"/>
          </a:solidFill>
          <a:ln>
            <a:noFill/>
          </a:ln>
          <a:effectLst>
            <a:outerShdw blurRad="1270000" sx="93000" rotWithShape="0" algn="ctr" sy="93000">
              <a:srgbClr val="000000">
                <a:alpha val="14901"/>
              </a:srgbClr>
            </a:outerShdw>
          </a:effectLst>
        </p:spPr>
      </p:sp>
      <p:sp>
        <p:nvSpPr>
          <p:cNvPr id="265" name="Google Shape;265;p112"/>
          <p:cNvSpPr/>
          <p:nvPr>
            <p:ph idx="7" type="pic"/>
          </p:nvPr>
        </p:nvSpPr>
        <p:spPr>
          <a:xfrm>
            <a:off x="847316" y="2209442"/>
            <a:ext cx="2343000" cy="1755300"/>
          </a:xfrm>
          <a:prstGeom prst="rect">
            <a:avLst/>
          </a:prstGeom>
          <a:solidFill>
            <a:srgbClr val="242AA2"/>
          </a:solidFill>
          <a:ln>
            <a:noFill/>
          </a:ln>
          <a:effectLst>
            <a:outerShdw blurRad="1270000" sx="93000" rotWithShape="0" algn="ctr" sy="93000">
              <a:srgbClr val="000000">
                <a:alpha val="14901"/>
              </a:srgbClr>
            </a:outerShdw>
          </a:effectLst>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_Title Slide">
  <p:cSld name="36_Title Slide">
    <p:spTree>
      <p:nvGrpSpPr>
        <p:cNvPr id="266" name="Shape 266"/>
        <p:cNvGrpSpPr/>
        <p:nvPr/>
      </p:nvGrpSpPr>
      <p:grpSpPr>
        <a:xfrm>
          <a:off x="0" y="0"/>
          <a:ext cx="0" cy="0"/>
          <a:chOff x="0" y="0"/>
          <a:chExt cx="0" cy="0"/>
        </a:xfrm>
      </p:grpSpPr>
      <p:sp>
        <p:nvSpPr>
          <p:cNvPr id="267" name="Google Shape;267;p113"/>
          <p:cNvSpPr/>
          <p:nvPr/>
        </p:nvSpPr>
        <p:spPr>
          <a:xfrm>
            <a:off x="2" y="0"/>
            <a:ext cx="4140866" cy="2495357"/>
          </a:xfrm>
          <a:custGeom>
            <a:rect b="b" l="l" r="r" t="t"/>
            <a:pathLst>
              <a:path extrusionOk="0" h="3465773"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2010475" y="4384392"/>
                  <a:pt x="0" y="3101199"/>
                </a:cubicBezTo>
                <a:lnTo>
                  <a:pt x="0" y="0"/>
                </a:lnTo>
                <a:close/>
              </a:path>
            </a:pathLst>
          </a:custGeom>
          <a:gradFill>
            <a:gsLst>
              <a:gs pos="0">
                <a:srgbClr val="FFFFFF">
                  <a:alpha val="0"/>
                </a:srgbClr>
              </a:gs>
              <a:gs pos="100000">
                <a:srgbClr val="FFFFFF">
                  <a:alpha val="4705"/>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_Title Slide">
  <p:cSld name="35_Title Slide">
    <p:spTree>
      <p:nvGrpSpPr>
        <p:cNvPr id="29" name="Shape 29"/>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_Title Slide">
  <p:cSld name="37_Title Slide">
    <p:spTree>
      <p:nvGrpSpPr>
        <p:cNvPr id="268" name="Shape 268"/>
        <p:cNvGrpSpPr/>
        <p:nvPr/>
      </p:nvGrpSpPr>
      <p:grpSpPr>
        <a:xfrm>
          <a:off x="0" y="0"/>
          <a:ext cx="0" cy="0"/>
          <a:chOff x="0" y="0"/>
          <a:chExt cx="0" cy="0"/>
        </a:xfrm>
      </p:grpSpPr>
      <p:sp>
        <p:nvSpPr>
          <p:cNvPr id="269" name="Google Shape;269;p114"/>
          <p:cNvSpPr/>
          <p:nvPr/>
        </p:nvSpPr>
        <p:spPr>
          <a:xfrm>
            <a:off x="2" y="4"/>
            <a:ext cx="7207597" cy="4229608"/>
          </a:xfrm>
          <a:custGeom>
            <a:rect b="b" l="l" r="r" t="t"/>
            <a:pathLst>
              <a:path extrusionOk="0" h="4673600" w="6226866">
                <a:moveTo>
                  <a:pt x="0" y="0"/>
                </a:moveTo>
                <a:lnTo>
                  <a:pt x="5353050" y="0"/>
                </a:lnTo>
                <a:cubicBezTo>
                  <a:pt x="5353957" y="508000"/>
                  <a:pt x="6590969" y="517329"/>
                  <a:pt x="6119857" y="2554514"/>
                </a:cubicBezTo>
                <a:cubicBezTo>
                  <a:pt x="4918081" y="4907507"/>
                  <a:pt x="4076102" y="1538950"/>
                  <a:pt x="3279530" y="1784073"/>
                </a:cubicBezTo>
                <a:cubicBezTo>
                  <a:pt x="2317656" y="1790530"/>
                  <a:pt x="3998961" y="4624997"/>
                  <a:pt x="2481943" y="4673600"/>
                </a:cubicBezTo>
                <a:cubicBezTo>
                  <a:pt x="458069" y="2178606"/>
                  <a:pt x="801823" y="6078247"/>
                  <a:pt x="0" y="3101199"/>
                </a:cubicBezTo>
                <a:lnTo>
                  <a:pt x="0" y="0"/>
                </a:lnTo>
                <a:close/>
              </a:path>
            </a:pathLst>
          </a:custGeom>
          <a:gradFill>
            <a:gsLst>
              <a:gs pos="0">
                <a:srgbClr val="FFFFFF">
                  <a:alpha val="0"/>
                </a:srgbClr>
              </a:gs>
              <a:gs pos="100000">
                <a:srgbClr val="FFFFFF">
                  <a:alpha val="5882"/>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70" name="Google Shape;270;p114"/>
          <p:cNvSpPr/>
          <p:nvPr/>
        </p:nvSpPr>
        <p:spPr>
          <a:xfrm rot="10800000">
            <a:off x="4567254" y="4885953"/>
            <a:ext cx="4576747" cy="1972046"/>
          </a:xfrm>
          <a:custGeom>
            <a:rect b="b" l="l" r="r" t="t"/>
            <a:pathLst>
              <a:path extrusionOk="0" h="3444622"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727370" y="4329465"/>
                  <a:pt x="0" y="3101199"/>
                </a:cubicBezTo>
                <a:lnTo>
                  <a:pt x="0" y="0"/>
                </a:lnTo>
                <a:close/>
              </a:path>
            </a:pathLst>
          </a:custGeom>
          <a:gradFill>
            <a:gsLst>
              <a:gs pos="0">
                <a:srgbClr val="FFFFFF">
                  <a:alpha val="0"/>
                </a:srgbClr>
              </a:gs>
              <a:gs pos="100000">
                <a:srgbClr val="FFFFFF">
                  <a:alpha val="6666"/>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Title Slide">
  <p:cSld name="40_Title Slide">
    <p:spTree>
      <p:nvGrpSpPr>
        <p:cNvPr id="271" name="Shape 271"/>
        <p:cNvGrpSpPr/>
        <p:nvPr/>
      </p:nvGrpSpPr>
      <p:grpSpPr>
        <a:xfrm>
          <a:off x="0" y="0"/>
          <a:ext cx="0" cy="0"/>
          <a:chOff x="0" y="0"/>
          <a:chExt cx="0" cy="0"/>
        </a:xfrm>
      </p:grpSpPr>
      <p:sp>
        <p:nvSpPr>
          <p:cNvPr id="272" name="Google Shape;272;p115"/>
          <p:cNvSpPr/>
          <p:nvPr/>
        </p:nvSpPr>
        <p:spPr>
          <a:xfrm rot="10800000">
            <a:off x="5501284" y="5290694"/>
            <a:ext cx="3642717" cy="1567303"/>
          </a:xfrm>
          <a:custGeom>
            <a:rect b="b" l="l" r="r" t="t"/>
            <a:pathLst>
              <a:path extrusionOk="0" h="3444622"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727370" y="4329465"/>
                  <a:pt x="0" y="3101199"/>
                </a:cubicBezTo>
                <a:lnTo>
                  <a:pt x="0" y="0"/>
                </a:lnTo>
                <a:close/>
              </a:path>
            </a:pathLst>
          </a:custGeom>
          <a:gradFill>
            <a:gsLst>
              <a:gs pos="0">
                <a:srgbClr val="FFFFFF">
                  <a:alpha val="0"/>
                </a:srgbClr>
              </a:gs>
              <a:gs pos="100000">
                <a:srgbClr val="FFFFFF">
                  <a:alpha val="4705"/>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73" name="Google Shape;273;p115"/>
          <p:cNvSpPr/>
          <p:nvPr/>
        </p:nvSpPr>
        <p:spPr>
          <a:xfrm>
            <a:off x="2582665" y="1699623"/>
            <a:ext cx="4035074" cy="3603960"/>
          </a:xfrm>
          <a:custGeom>
            <a:rect b="b" l="l" r="r" t="t"/>
            <a:pathLst>
              <a:path extrusionOk="0" h="5743362" w="8585263">
                <a:moveTo>
                  <a:pt x="4990805" y="947889"/>
                </a:moveTo>
                <a:cubicBezTo>
                  <a:pt x="4440122" y="928745"/>
                  <a:pt x="3915647" y="750998"/>
                  <a:pt x="3414826" y="556490"/>
                </a:cubicBezTo>
                <a:cubicBezTo>
                  <a:pt x="2914005" y="361981"/>
                  <a:pt x="2417948" y="146456"/>
                  <a:pt x="1880114" y="43416"/>
                </a:cubicBezTo>
                <a:cubicBezTo>
                  <a:pt x="1534747" y="-22866"/>
                  <a:pt x="1139348" y="-32226"/>
                  <a:pt x="860774" y="153008"/>
                </a:cubicBezTo>
                <a:cubicBezTo>
                  <a:pt x="592750" y="331690"/>
                  <a:pt x="506132" y="639279"/>
                  <a:pt x="459589" y="924916"/>
                </a:cubicBezTo>
                <a:cubicBezTo>
                  <a:pt x="424533" y="1139931"/>
                  <a:pt x="403942" y="1366091"/>
                  <a:pt x="499920" y="1567322"/>
                </a:cubicBezTo>
                <a:cubicBezTo>
                  <a:pt x="566628" y="1707034"/>
                  <a:pt x="684899" y="1824454"/>
                  <a:pt x="766753" y="1958721"/>
                </a:cubicBezTo>
                <a:cubicBezTo>
                  <a:pt x="1051538" y="2424317"/>
                  <a:pt x="850223" y="2998483"/>
                  <a:pt x="541698" y="3453102"/>
                </a:cubicBezTo>
                <a:cubicBezTo>
                  <a:pt x="397050" y="3666329"/>
                  <a:pt x="229004" y="3870027"/>
                  <a:pt x="117285" y="4096869"/>
                </a:cubicBezTo>
                <a:cubicBezTo>
                  <a:pt x="5566" y="4323710"/>
                  <a:pt x="-46082" y="4583991"/>
                  <a:pt x="51683" y="4815512"/>
                </a:cubicBezTo>
                <a:cubicBezTo>
                  <a:pt x="148512" y="5045247"/>
                  <a:pt x="379352" y="5217463"/>
                  <a:pt x="629422" y="5338796"/>
                </a:cubicBezTo>
                <a:cubicBezTo>
                  <a:pt x="1137306" y="5585038"/>
                  <a:pt x="1735552" y="5655575"/>
                  <a:pt x="2319332" y="5695481"/>
                </a:cubicBezTo>
                <a:cubicBezTo>
                  <a:pt x="3611206" y="5783886"/>
                  <a:pt x="4909887" y="5745597"/>
                  <a:pt x="6205164" y="5707308"/>
                </a:cubicBezTo>
                <a:cubicBezTo>
                  <a:pt x="6684544" y="5693098"/>
                  <a:pt x="7165965" y="5678718"/>
                  <a:pt x="7637516" y="5604608"/>
                </a:cubicBezTo>
                <a:cubicBezTo>
                  <a:pt x="7899414" y="5563426"/>
                  <a:pt x="8169734" y="5498079"/>
                  <a:pt x="8359819" y="5340839"/>
                </a:cubicBezTo>
                <a:cubicBezTo>
                  <a:pt x="8601210" y="5140629"/>
                  <a:pt x="8661025" y="4801558"/>
                  <a:pt x="8499276" y="4550552"/>
                </a:cubicBezTo>
                <a:cubicBezTo>
                  <a:pt x="8228019" y="4129457"/>
                  <a:pt x="7478233" y="4024800"/>
                  <a:pt x="7288405" y="3572904"/>
                </a:cubicBezTo>
                <a:cubicBezTo>
                  <a:pt x="7184088" y="3324195"/>
                  <a:pt x="7291213" y="3047067"/>
                  <a:pt x="7442923" y="2816397"/>
                </a:cubicBezTo>
                <a:cubicBezTo>
                  <a:pt x="7768295" y="2321447"/>
                  <a:pt x="8313616" y="1887333"/>
                  <a:pt x="8342290" y="1321591"/>
                </a:cubicBezTo>
                <a:cubicBezTo>
                  <a:pt x="8362031" y="933084"/>
                  <a:pt x="8099878" y="543982"/>
                  <a:pt x="7694524" y="360109"/>
                </a:cubicBezTo>
                <a:cubicBezTo>
                  <a:pt x="7269686" y="167388"/>
                  <a:pt x="6680459" y="191638"/>
                  <a:pt x="6367169" y="510628"/>
                </a:cubicBezTo>
                <a:cubicBezTo>
                  <a:pt x="6044265" y="838383"/>
                  <a:pt x="5477076" y="964737"/>
                  <a:pt x="4990805" y="947889"/>
                </a:cubicBezTo>
                <a:close/>
              </a:path>
            </a:pathLst>
          </a:custGeom>
          <a:gradFill>
            <a:gsLst>
              <a:gs pos="0">
                <a:srgbClr val="FFFFFF">
                  <a:alpha val="4705"/>
                </a:srgbClr>
              </a:gs>
              <a:gs pos="100000">
                <a:srgbClr val="FFFFFF">
                  <a:alpha val="0"/>
                </a:srgbClr>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_Title Slide">
  <p:cSld name="41_Title Slide">
    <p:spTree>
      <p:nvGrpSpPr>
        <p:cNvPr id="274" name="Shape 274"/>
        <p:cNvGrpSpPr/>
        <p:nvPr/>
      </p:nvGrpSpPr>
      <p:grpSpPr>
        <a:xfrm>
          <a:off x="0" y="0"/>
          <a:ext cx="0" cy="0"/>
          <a:chOff x="0" y="0"/>
          <a:chExt cx="0" cy="0"/>
        </a:xfrm>
      </p:grpSpPr>
      <p:sp>
        <p:nvSpPr>
          <p:cNvPr id="275" name="Google Shape;275;p116"/>
          <p:cNvSpPr/>
          <p:nvPr/>
        </p:nvSpPr>
        <p:spPr>
          <a:xfrm>
            <a:off x="-1" y="0"/>
            <a:ext cx="4391051" cy="3071479"/>
          </a:xfrm>
          <a:custGeom>
            <a:rect b="b" l="l" r="r" t="t"/>
            <a:pathLst>
              <a:path extrusionOk="0" h="4856094" w="5404371">
                <a:moveTo>
                  <a:pt x="0" y="0"/>
                </a:moveTo>
                <a:lnTo>
                  <a:pt x="5353050" y="0"/>
                </a:lnTo>
                <a:cubicBezTo>
                  <a:pt x="5834547" y="2094705"/>
                  <a:pt x="2760472" y="840420"/>
                  <a:pt x="3113382" y="2314433"/>
                </a:cubicBezTo>
                <a:cubicBezTo>
                  <a:pt x="3466292" y="3788446"/>
                  <a:pt x="3269487" y="4607796"/>
                  <a:pt x="2472915" y="4852919"/>
                </a:cubicBezTo>
                <a:cubicBezTo>
                  <a:pt x="1452939" y="4944033"/>
                  <a:pt x="1717593" y="3043473"/>
                  <a:pt x="0" y="3101199"/>
                </a:cubicBezTo>
                <a:lnTo>
                  <a:pt x="0" y="0"/>
                </a:lnTo>
                <a:close/>
              </a:path>
            </a:pathLst>
          </a:custGeom>
          <a:gradFill>
            <a:gsLst>
              <a:gs pos="0">
                <a:srgbClr val="FFFFFF">
                  <a:alpha val="0"/>
                </a:srgbClr>
              </a:gs>
              <a:gs pos="99000">
                <a:srgbClr val="FFFFFF">
                  <a:alpha val="5882"/>
                </a:srgbClr>
              </a:gs>
              <a:gs pos="100000">
                <a:srgbClr val="FFFFFF">
                  <a:alpha val="5882"/>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Title Slide">
  <p:cSld name="43_Title Slide">
    <p:spTree>
      <p:nvGrpSpPr>
        <p:cNvPr id="276" name="Shape 276"/>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Title Slide">
  <p:cSld name="44_Title Slide">
    <p:spTree>
      <p:nvGrpSpPr>
        <p:cNvPr id="277" name="Shape 277"/>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Title Slide">
  <p:cSld name="45_Title Slide">
    <p:spTree>
      <p:nvGrpSpPr>
        <p:cNvPr id="278" name="Shape 278"/>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_Title Slide">
  <p:cSld name="46_Title Slide">
    <p:spTree>
      <p:nvGrpSpPr>
        <p:cNvPr id="279" name="Shape 279"/>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_Title Slide">
  <p:cSld name="47_Title Slide">
    <p:spTree>
      <p:nvGrpSpPr>
        <p:cNvPr id="280" name="Shape 280"/>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_Title Slide">
  <p:cSld name="48_Title Slide">
    <p:spTree>
      <p:nvGrpSpPr>
        <p:cNvPr id="281" name="Shape 281"/>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_Title Slide">
  <p:cSld name="49_Title Slide">
    <p:spTree>
      <p:nvGrpSpPr>
        <p:cNvPr id="282" name="Shape 28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30" name="Shape 30"/>
        <p:cNvGrpSpPr/>
        <p:nvPr/>
      </p:nvGrpSpPr>
      <p:grpSpPr>
        <a:xfrm>
          <a:off x="0" y="0"/>
          <a:ext cx="0" cy="0"/>
          <a:chOff x="0" y="0"/>
          <a:chExt cx="0" cy="0"/>
        </a:xfrm>
      </p:grpSpPr>
      <p:sp>
        <p:nvSpPr>
          <p:cNvPr id="31" name="Google Shape;31;p79"/>
          <p:cNvSpPr/>
          <p:nvPr>
            <p:ph idx="2" type="pic"/>
          </p:nvPr>
        </p:nvSpPr>
        <p:spPr>
          <a:xfrm>
            <a:off x="5836008" y="2665445"/>
            <a:ext cx="2572200" cy="1527000"/>
          </a:xfrm>
          <a:prstGeom prst="rect">
            <a:avLst/>
          </a:prstGeom>
          <a:solidFill>
            <a:srgbClr val="F2F2F2"/>
          </a:solidFill>
          <a:ln>
            <a:noFill/>
          </a:ln>
        </p:spPr>
      </p:sp>
      <p:sp>
        <p:nvSpPr>
          <p:cNvPr id="32" name="Google Shape;32;p79"/>
          <p:cNvSpPr/>
          <p:nvPr>
            <p:ph idx="3" type="pic"/>
          </p:nvPr>
        </p:nvSpPr>
        <p:spPr>
          <a:xfrm>
            <a:off x="744549" y="976313"/>
            <a:ext cx="2572200" cy="1527000"/>
          </a:xfrm>
          <a:prstGeom prst="rect">
            <a:avLst/>
          </a:prstGeom>
          <a:solidFill>
            <a:srgbClr val="F2F2F2"/>
          </a:solidFill>
          <a:ln>
            <a:noFill/>
          </a:ln>
        </p:spPr>
      </p:sp>
      <p:sp>
        <p:nvSpPr>
          <p:cNvPr id="33" name="Google Shape;33;p79"/>
          <p:cNvSpPr/>
          <p:nvPr>
            <p:ph idx="4" type="pic"/>
          </p:nvPr>
        </p:nvSpPr>
        <p:spPr>
          <a:xfrm>
            <a:off x="744549" y="4354577"/>
            <a:ext cx="2572200" cy="1527000"/>
          </a:xfrm>
          <a:prstGeom prst="rect">
            <a:avLst/>
          </a:prstGeom>
          <a:solidFill>
            <a:srgbClr val="F2F2F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_Title Slide">
  <p:cSld name="39_Title Slide">
    <p:spTree>
      <p:nvGrpSpPr>
        <p:cNvPr id="34" name="Shape 34"/>
        <p:cNvGrpSpPr/>
        <p:nvPr/>
      </p:nvGrpSpPr>
      <p:grpSpPr>
        <a:xfrm>
          <a:off x="0" y="0"/>
          <a:ext cx="0" cy="0"/>
          <a:chOff x="0" y="0"/>
          <a:chExt cx="0" cy="0"/>
        </a:xfrm>
      </p:grpSpPr>
      <p:sp>
        <p:nvSpPr>
          <p:cNvPr id="35" name="Google Shape;35;p80"/>
          <p:cNvSpPr/>
          <p:nvPr/>
        </p:nvSpPr>
        <p:spPr>
          <a:xfrm flipH="1">
            <a:off x="894430" y="3767145"/>
            <a:ext cx="7625897" cy="3101758"/>
          </a:xfrm>
          <a:custGeom>
            <a:rect b="b" l="l" r="r" t="t"/>
            <a:pathLst>
              <a:path extrusionOk="0" h="2259933" w="5866075">
                <a:moveTo>
                  <a:pt x="5866075" y="2259933"/>
                </a:moveTo>
                <a:lnTo>
                  <a:pt x="47751" y="2237744"/>
                </a:lnTo>
                <a:cubicBezTo>
                  <a:pt x="465440" y="1383426"/>
                  <a:pt x="-203233" y="953241"/>
                  <a:pt x="66067" y="341618"/>
                </a:cubicBezTo>
                <a:cubicBezTo>
                  <a:pt x="1098479" y="-439148"/>
                  <a:pt x="1748597" y="356736"/>
                  <a:pt x="2435052" y="399760"/>
                </a:cubicBezTo>
                <a:cubicBezTo>
                  <a:pt x="3000855" y="435222"/>
                  <a:pt x="2917723" y="1104524"/>
                  <a:pt x="3330580" y="1297134"/>
                </a:cubicBezTo>
                <a:cubicBezTo>
                  <a:pt x="3633526" y="1438467"/>
                  <a:pt x="3869104" y="1038928"/>
                  <a:pt x="4207515" y="1338599"/>
                </a:cubicBezTo>
                <a:cubicBezTo>
                  <a:pt x="4952524" y="1998323"/>
                  <a:pt x="5471073" y="1535797"/>
                  <a:pt x="5866075" y="2259933"/>
                </a:cubicBezTo>
                <a:close/>
              </a:path>
            </a:pathLst>
          </a:custGeom>
          <a:solidFill>
            <a:srgbClr val="2F35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Slide">
  <p:cSld name="14_Title Slide">
    <p:spTree>
      <p:nvGrpSpPr>
        <p:cNvPr id="36" name="Shape 36"/>
        <p:cNvGrpSpPr/>
        <p:nvPr/>
      </p:nvGrpSpPr>
      <p:grpSpPr>
        <a:xfrm>
          <a:off x="0" y="0"/>
          <a:ext cx="0" cy="0"/>
          <a:chOff x="0" y="0"/>
          <a:chExt cx="0" cy="0"/>
        </a:xfrm>
      </p:grpSpPr>
      <p:sp>
        <p:nvSpPr>
          <p:cNvPr id="37" name="Google Shape;37;p81"/>
          <p:cNvSpPr/>
          <p:nvPr>
            <p:ph idx="2" type="pic"/>
          </p:nvPr>
        </p:nvSpPr>
        <p:spPr>
          <a:xfrm>
            <a:off x="1050306" y="2233800"/>
            <a:ext cx="2391000" cy="2390400"/>
          </a:xfrm>
          <a:prstGeom prst="rect">
            <a:avLst/>
          </a:prstGeom>
          <a:solidFill>
            <a:srgbClr val="F2F2F2"/>
          </a:solidFill>
          <a:ln cap="flat" cmpd="sng" w="88900">
            <a:solidFill>
              <a:srgbClr val="FFF5F2"/>
            </a:solidFill>
            <a:prstDash val="solid"/>
            <a:round/>
            <a:headEnd len="sm" w="sm" type="none"/>
            <a:tailEnd len="sm" w="sm" type="none"/>
          </a:ln>
          <a:effectLst>
            <a:outerShdw blurRad="1270000" sx="85000" rotWithShape="0" algn="t" dir="5400000" dist="508000" sy="85000">
              <a:srgbClr val="000000">
                <a:alpha val="40000"/>
              </a:srgbClr>
            </a:outerShdw>
          </a:effectLst>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38" name="Shape 3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39" name="Shape 39"/>
        <p:cNvGrpSpPr/>
        <p:nvPr/>
      </p:nvGrpSpPr>
      <p:grpSpPr>
        <a:xfrm>
          <a:off x="0" y="0"/>
          <a:ext cx="0" cy="0"/>
          <a:chOff x="0" y="0"/>
          <a:chExt cx="0" cy="0"/>
        </a:xfrm>
      </p:grpSpPr>
      <p:sp>
        <p:nvSpPr>
          <p:cNvPr id="40" name="Google Shape;40;p83"/>
          <p:cNvSpPr/>
          <p:nvPr/>
        </p:nvSpPr>
        <p:spPr>
          <a:xfrm rot="10800000">
            <a:off x="5719225" y="4787203"/>
            <a:ext cx="3424776" cy="2070799"/>
          </a:xfrm>
          <a:custGeom>
            <a:rect b="b" l="l" r="r" t="t"/>
            <a:pathLst>
              <a:path extrusionOk="0" h="3465773"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2010475" y="4384392"/>
                  <a:pt x="0" y="3101199"/>
                </a:cubicBezTo>
                <a:lnTo>
                  <a:pt x="0" y="0"/>
                </a:lnTo>
                <a:close/>
              </a:path>
            </a:pathLst>
          </a:custGeom>
          <a:gradFill>
            <a:gsLst>
              <a:gs pos="0">
                <a:srgbClr val="FFFFFF">
                  <a:alpha val="0"/>
                </a:srgbClr>
              </a:gs>
              <a:gs pos="100000">
                <a:srgbClr val="FFFFFF">
                  <a:alpha val="4705"/>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1" name="Google Shape;41;p83"/>
          <p:cNvSpPr/>
          <p:nvPr/>
        </p:nvSpPr>
        <p:spPr>
          <a:xfrm>
            <a:off x="3" y="3"/>
            <a:ext cx="6296092" cy="4419046"/>
          </a:xfrm>
          <a:custGeom>
            <a:rect b="b" l="l" r="r" t="t"/>
            <a:pathLst>
              <a:path extrusionOk="0" h="4856094" w="5404371">
                <a:moveTo>
                  <a:pt x="0" y="0"/>
                </a:moveTo>
                <a:lnTo>
                  <a:pt x="5353050" y="0"/>
                </a:lnTo>
                <a:cubicBezTo>
                  <a:pt x="5834547" y="2094705"/>
                  <a:pt x="2760472" y="840420"/>
                  <a:pt x="3113382" y="2314433"/>
                </a:cubicBezTo>
                <a:cubicBezTo>
                  <a:pt x="3466292" y="3788446"/>
                  <a:pt x="3269487" y="4607796"/>
                  <a:pt x="2472915" y="4852919"/>
                </a:cubicBezTo>
                <a:cubicBezTo>
                  <a:pt x="1452939" y="4944033"/>
                  <a:pt x="1717593" y="3043473"/>
                  <a:pt x="0" y="3101199"/>
                </a:cubicBezTo>
                <a:lnTo>
                  <a:pt x="0" y="0"/>
                </a:lnTo>
                <a:close/>
              </a:path>
            </a:pathLst>
          </a:custGeom>
          <a:gradFill>
            <a:gsLst>
              <a:gs pos="0">
                <a:srgbClr val="FFFFFF">
                  <a:alpha val="0"/>
                </a:srgbClr>
              </a:gs>
              <a:gs pos="99000">
                <a:srgbClr val="FFFFFF">
                  <a:alpha val="5882"/>
                </a:srgbClr>
              </a:gs>
              <a:gs pos="100000">
                <a:srgbClr val="FFFFFF">
                  <a:alpha val="5882"/>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2" name="Google Shape;42;p83"/>
          <p:cNvSpPr/>
          <p:nvPr>
            <p:ph idx="2" type="pic"/>
          </p:nvPr>
        </p:nvSpPr>
        <p:spPr>
          <a:xfrm>
            <a:off x="1828109" y="3820067"/>
            <a:ext cx="538200" cy="540000"/>
          </a:xfrm>
          <a:prstGeom prst="rect">
            <a:avLst/>
          </a:prstGeom>
          <a:solidFill>
            <a:srgbClr val="242AA2"/>
          </a:solidFill>
          <a:ln cap="flat" cmpd="sng" w="44450">
            <a:solidFill>
              <a:srgbClr val="FFF5F2"/>
            </a:solidFill>
            <a:prstDash val="solid"/>
            <a:round/>
            <a:headEnd len="sm" w="sm" type="none"/>
            <a:tailEnd len="sm" w="sm" type="none"/>
          </a:ln>
          <a:effectLst>
            <a:outerShdw blurRad="1270000" sx="85000" rotWithShape="0" algn="t" dir="5400000" dist="508000" sy="85000">
              <a:srgbClr val="000000">
                <a:alpha val="40000"/>
              </a:srgbClr>
            </a:outerShdw>
          </a:effectLst>
        </p:spPr>
      </p:sp>
      <p:sp>
        <p:nvSpPr>
          <p:cNvPr id="43" name="Google Shape;43;p83"/>
          <p:cNvSpPr/>
          <p:nvPr>
            <p:ph idx="3" type="pic"/>
          </p:nvPr>
        </p:nvSpPr>
        <p:spPr>
          <a:xfrm>
            <a:off x="3063025" y="3243990"/>
            <a:ext cx="538200" cy="540000"/>
          </a:xfrm>
          <a:prstGeom prst="rect">
            <a:avLst/>
          </a:prstGeom>
          <a:solidFill>
            <a:srgbClr val="242AA2"/>
          </a:solidFill>
          <a:ln cap="flat" cmpd="sng" w="44450">
            <a:solidFill>
              <a:srgbClr val="FFF5F2"/>
            </a:solidFill>
            <a:prstDash val="solid"/>
            <a:round/>
            <a:headEnd len="sm" w="sm" type="none"/>
            <a:tailEnd len="sm" w="sm" type="none"/>
          </a:ln>
          <a:effectLst>
            <a:outerShdw blurRad="1270000" sx="85000" rotWithShape="0" algn="t" dir="5400000" dist="508000" sy="85000">
              <a:srgbClr val="000000">
                <a:alpha val="40000"/>
              </a:srgbClr>
            </a:outerShdw>
          </a:effectLst>
        </p:spPr>
      </p:sp>
      <p:sp>
        <p:nvSpPr>
          <p:cNvPr id="44" name="Google Shape;44;p83"/>
          <p:cNvSpPr/>
          <p:nvPr>
            <p:ph idx="4" type="pic"/>
          </p:nvPr>
        </p:nvSpPr>
        <p:spPr>
          <a:xfrm>
            <a:off x="4289289" y="2614613"/>
            <a:ext cx="538200" cy="540000"/>
          </a:xfrm>
          <a:prstGeom prst="rect">
            <a:avLst/>
          </a:prstGeom>
          <a:solidFill>
            <a:srgbClr val="242AA2"/>
          </a:solidFill>
          <a:ln cap="flat" cmpd="sng" w="44450">
            <a:solidFill>
              <a:srgbClr val="FFF5F2"/>
            </a:solidFill>
            <a:prstDash val="solid"/>
            <a:round/>
            <a:headEnd len="sm" w="sm" type="none"/>
            <a:tailEnd len="sm" w="sm" type="none"/>
          </a:ln>
          <a:effectLst>
            <a:outerShdw blurRad="1270000" sx="85000" rotWithShape="0" algn="t" dir="5400000" dist="508000" sy="85000">
              <a:srgbClr val="000000">
                <a:alpha val="40000"/>
              </a:srgbClr>
            </a:outerShdw>
          </a:effectLst>
        </p:spPr>
      </p:sp>
      <p:sp>
        <p:nvSpPr>
          <p:cNvPr id="45" name="Google Shape;45;p83"/>
          <p:cNvSpPr/>
          <p:nvPr>
            <p:ph idx="5" type="pic"/>
          </p:nvPr>
        </p:nvSpPr>
        <p:spPr>
          <a:xfrm>
            <a:off x="5532857" y="2173418"/>
            <a:ext cx="538200" cy="540000"/>
          </a:xfrm>
          <a:prstGeom prst="rect">
            <a:avLst/>
          </a:prstGeom>
          <a:solidFill>
            <a:srgbClr val="242AA2"/>
          </a:solidFill>
          <a:ln cap="flat" cmpd="sng" w="44450">
            <a:solidFill>
              <a:srgbClr val="FFF5F2"/>
            </a:solidFill>
            <a:prstDash val="solid"/>
            <a:round/>
            <a:headEnd len="sm" w="sm" type="none"/>
            <a:tailEnd len="sm" w="sm" type="none"/>
          </a:ln>
          <a:effectLst>
            <a:outerShdw blurRad="1270000" sx="85000" rotWithShape="0" algn="t" dir="5400000" dist="508000" sy="85000">
              <a:srgbClr val="000000">
                <a:alpha val="40000"/>
              </a:srgbClr>
            </a:outerShdw>
          </a:effectLst>
        </p:spPr>
      </p:sp>
      <p:sp>
        <p:nvSpPr>
          <p:cNvPr id="46" name="Google Shape;46;p83"/>
          <p:cNvSpPr/>
          <p:nvPr>
            <p:ph idx="6" type="pic"/>
          </p:nvPr>
        </p:nvSpPr>
        <p:spPr>
          <a:xfrm>
            <a:off x="6767774" y="1723827"/>
            <a:ext cx="538200" cy="540000"/>
          </a:xfrm>
          <a:prstGeom prst="rect">
            <a:avLst/>
          </a:prstGeom>
          <a:solidFill>
            <a:srgbClr val="242AA2"/>
          </a:solidFill>
          <a:ln cap="flat" cmpd="sng" w="44450">
            <a:solidFill>
              <a:srgbClr val="FFF5F2"/>
            </a:solidFill>
            <a:prstDash val="solid"/>
            <a:round/>
            <a:headEnd len="sm" w="sm" type="none"/>
            <a:tailEnd len="sm" w="sm" type="none"/>
          </a:ln>
          <a:effectLst>
            <a:outerShdw blurRad="1270000" sx="85000" rotWithShape="0" algn="t" dir="5400000" dist="508000" sy="85000">
              <a:srgbClr val="000000">
                <a:alpha val="4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42AA2"/>
        </a:solidFill>
      </p:bgPr>
    </p:bg>
    <p:spTree>
      <p:nvGrpSpPr>
        <p:cNvPr id="5" name="Shape 5"/>
        <p:cNvGrpSpPr/>
        <p:nvPr/>
      </p:nvGrpSpPr>
      <p:grpSpPr>
        <a:xfrm>
          <a:off x="0" y="0"/>
          <a:ext cx="0" cy="0"/>
          <a:chOff x="0" y="0"/>
          <a:chExt cx="0" cy="0"/>
        </a:xfrm>
      </p:grpSpPr>
      <p:cxnSp>
        <p:nvCxnSpPr>
          <p:cNvPr id="6" name="Google Shape;6;p74"/>
          <p:cNvCxnSpPr/>
          <p:nvPr/>
        </p:nvCxnSpPr>
        <p:spPr>
          <a:xfrm>
            <a:off x="1002848" y="6324599"/>
            <a:ext cx="7538400" cy="0"/>
          </a:xfrm>
          <a:prstGeom prst="straightConnector1">
            <a:avLst/>
          </a:prstGeom>
          <a:noFill/>
          <a:ln cap="flat" cmpd="sng" w="9525">
            <a:solidFill>
              <a:schemeClr val="lt1">
                <a:alpha val="14901"/>
              </a:schemeClr>
            </a:solidFill>
            <a:prstDash val="solid"/>
            <a:miter lim="800000"/>
            <a:headEnd len="sm" w="sm" type="none"/>
            <a:tailEnd len="sm" w="sm" type="none"/>
          </a:ln>
        </p:spPr>
      </p:cxnSp>
      <p:grpSp>
        <p:nvGrpSpPr>
          <p:cNvPr id="7" name="Google Shape;7;p74"/>
          <p:cNvGrpSpPr/>
          <p:nvPr/>
        </p:nvGrpSpPr>
        <p:grpSpPr>
          <a:xfrm>
            <a:off x="7839068" y="461037"/>
            <a:ext cx="783439" cy="184252"/>
            <a:chOff x="10452093" y="461053"/>
            <a:chExt cx="1044585" cy="225385"/>
          </a:xfrm>
        </p:grpSpPr>
        <p:grpSp>
          <p:nvGrpSpPr>
            <p:cNvPr id="8" name="Google Shape;8;p74"/>
            <p:cNvGrpSpPr/>
            <p:nvPr/>
          </p:nvGrpSpPr>
          <p:grpSpPr>
            <a:xfrm>
              <a:off x="11126550" y="525863"/>
              <a:ext cx="370128" cy="155314"/>
              <a:chOff x="11312713" y="520921"/>
              <a:chExt cx="306975" cy="128813"/>
            </a:xfrm>
          </p:grpSpPr>
          <p:sp>
            <p:nvSpPr>
              <p:cNvPr id="9" name="Google Shape;9;p74"/>
              <p:cNvSpPr/>
              <p:nvPr/>
            </p:nvSpPr>
            <p:spPr>
              <a:xfrm>
                <a:off x="11494218" y="520921"/>
                <a:ext cx="125470" cy="128813"/>
              </a:xfrm>
              <a:custGeom>
                <a:rect b="b" l="l" r="r" t="t"/>
                <a:pathLst>
                  <a:path extrusionOk="0" h="128813" w="125470">
                    <a:moveTo>
                      <a:pt x="71741" y="0"/>
                    </a:moveTo>
                    <a:cubicBezTo>
                      <a:pt x="87033" y="101"/>
                      <a:pt x="99717" y="5487"/>
                      <a:pt x="109794" y="16157"/>
                    </a:cubicBezTo>
                    <a:cubicBezTo>
                      <a:pt x="119871" y="26827"/>
                      <a:pt x="125096" y="42176"/>
                      <a:pt x="125470" y="62205"/>
                    </a:cubicBezTo>
                    <a:lnTo>
                      <a:pt x="125470" y="128813"/>
                    </a:lnTo>
                    <a:lnTo>
                      <a:pt x="94127" y="128813"/>
                    </a:lnTo>
                    <a:lnTo>
                      <a:pt x="94127" y="62462"/>
                    </a:lnTo>
                    <a:cubicBezTo>
                      <a:pt x="94105" y="52609"/>
                      <a:pt x="91511" y="44540"/>
                      <a:pt x="86343" y="38255"/>
                    </a:cubicBezTo>
                    <a:cubicBezTo>
                      <a:pt x="81175" y="31970"/>
                      <a:pt x="73563" y="28724"/>
                      <a:pt x="63507" y="28515"/>
                    </a:cubicBezTo>
                    <a:cubicBezTo>
                      <a:pt x="53713" y="28788"/>
                      <a:pt x="45898" y="32292"/>
                      <a:pt x="40060" y="39029"/>
                    </a:cubicBezTo>
                    <a:cubicBezTo>
                      <a:pt x="34222" y="45765"/>
                      <a:pt x="31231" y="54096"/>
                      <a:pt x="31087" y="64022"/>
                    </a:cubicBezTo>
                    <a:lnTo>
                      <a:pt x="31087" y="128813"/>
                    </a:lnTo>
                    <a:lnTo>
                      <a:pt x="0" y="128813"/>
                    </a:lnTo>
                    <a:lnTo>
                      <a:pt x="0" y="1801"/>
                    </a:lnTo>
                    <a:lnTo>
                      <a:pt x="28004" y="1801"/>
                    </a:lnTo>
                    <a:lnTo>
                      <a:pt x="30059" y="19010"/>
                    </a:lnTo>
                    <a:cubicBezTo>
                      <a:pt x="36426" y="12711"/>
                      <a:pt x="42987" y="7969"/>
                      <a:pt x="49741" y="4785"/>
                    </a:cubicBezTo>
                    <a:cubicBezTo>
                      <a:pt x="56495" y="1601"/>
                      <a:pt x="63828" y="6"/>
                      <a:pt x="71741"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t/>
                </a:r>
                <a:endParaRPr b="0" i="0" sz="1500" u="none" cap="none" strike="noStrike">
                  <a:solidFill>
                    <a:schemeClr val="lt1"/>
                  </a:solidFill>
                  <a:latin typeface="Arial"/>
                  <a:ea typeface="Arial"/>
                  <a:cs typeface="Arial"/>
                  <a:sym typeface="Arial"/>
                </a:endParaRPr>
              </a:p>
            </p:txBody>
          </p:sp>
          <p:sp>
            <p:nvSpPr>
              <p:cNvPr id="10" name="Google Shape;10;p74"/>
              <p:cNvSpPr/>
              <p:nvPr/>
            </p:nvSpPr>
            <p:spPr>
              <a:xfrm>
                <a:off x="11312713" y="551525"/>
                <a:ext cx="94898" cy="28772"/>
              </a:xfrm>
              <a:custGeom>
                <a:rect b="b" l="l" r="r" t="t"/>
                <a:pathLst>
                  <a:path extrusionOk="0" h="28772" w="94898">
                    <a:moveTo>
                      <a:pt x="0" y="0"/>
                    </a:moveTo>
                    <a:lnTo>
                      <a:pt x="94898" y="0"/>
                    </a:lnTo>
                    <a:lnTo>
                      <a:pt x="94898" y="28772"/>
                    </a:lnTo>
                    <a:lnTo>
                      <a:pt x="0" y="28772"/>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t/>
                </a:r>
                <a:endParaRPr b="0" i="0" sz="1500" u="none" cap="none" strike="noStrike">
                  <a:solidFill>
                    <a:schemeClr val="lt1"/>
                  </a:solidFill>
                  <a:latin typeface="Arial"/>
                  <a:ea typeface="Arial"/>
                  <a:cs typeface="Arial"/>
                  <a:sym typeface="Arial"/>
                </a:endParaRPr>
              </a:p>
            </p:txBody>
          </p:sp>
        </p:grpSp>
        <p:grpSp>
          <p:nvGrpSpPr>
            <p:cNvPr id="11" name="Google Shape;11;p74"/>
            <p:cNvGrpSpPr/>
            <p:nvPr/>
          </p:nvGrpSpPr>
          <p:grpSpPr>
            <a:xfrm>
              <a:off x="10452093" y="463846"/>
              <a:ext cx="640457" cy="222592"/>
              <a:chOff x="10753336" y="469486"/>
              <a:chExt cx="531179" cy="184612"/>
            </a:xfrm>
          </p:grpSpPr>
          <p:sp>
            <p:nvSpPr>
              <p:cNvPr id="12" name="Google Shape;12;p74"/>
              <p:cNvSpPr/>
              <p:nvPr/>
            </p:nvSpPr>
            <p:spPr>
              <a:xfrm>
                <a:off x="10753336" y="469486"/>
                <a:ext cx="148101" cy="180248"/>
              </a:xfrm>
              <a:custGeom>
                <a:rect b="b" l="l" r="r" t="t"/>
                <a:pathLst>
                  <a:path extrusionOk="0" h="180248" w="148101">
                    <a:moveTo>
                      <a:pt x="0" y="0"/>
                    </a:moveTo>
                    <a:cubicBezTo>
                      <a:pt x="25636" y="0"/>
                      <a:pt x="50288" y="0"/>
                      <a:pt x="73954" y="0"/>
                    </a:cubicBezTo>
                    <a:cubicBezTo>
                      <a:pt x="97621" y="0"/>
                      <a:pt x="122337" y="0"/>
                      <a:pt x="148101" y="0"/>
                    </a:cubicBezTo>
                    <a:lnTo>
                      <a:pt x="148101" y="30829"/>
                    </a:lnTo>
                    <a:lnTo>
                      <a:pt x="91008" y="30829"/>
                    </a:lnTo>
                    <a:lnTo>
                      <a:pt x="91008" y="180248"/>
                    </a:lnTo>
                    <a:lnTo>
                      <a:pt x="57093" y="180248"/>
                    </a:lnTo>
                    <a:lnTo>
                      <a:pt x="57093" y="30829"/>
                    </a:lnTo>
                    <a:lnTo>
                      <a:pt x="0" y="30829"/>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t/>
                </a:r>
                <a:endParaRPr b="0" i="0" sz="1500" u="none" cap="none" strike="noStrike">
                  <a:solidFill>
                    <a:schemeClr val="lt1"/>
                  </a:solidFill>
                  <a:latin typeface="Arial"/>
                  <a:ea typeface="Arial"/>
                  <a:cs typeface="Arial"/>
                  <a:sym typeface="Arial"/>
                </a:endParaRPr>
              </a:p>
            </p:txBody>
          </p:sp>
          <p:sp>
            <p:nvSpPr>
              <p:cNvPr id="13" name="Google Shape;13;p74"/>
              <p:cNvSpPr/>
              <p:nvPr/>
            </p:nvSpPr>
            <p:spPr>
              <a:xfrm>
                <a:off x="11161616" y="469486"/>
                <a:ext cx="122899" cy="180248"/>
              </a:xfrm>
              <a:custGeom>
                <a:rect b="b" l="l" r="r" t="t"/>
                <a:pathLst>
                  <a:path extrusionOk="0" h="180248" w="122899">
                    <a:moveTo>
                      <a:pt x="0" y="0"/>
                    </a:moveTo>
                    <a:lnTo>
                      <a:pt x="31343" y="0"/>
                    </a:lnTo>
                    <a:lnTo>
                      <a:pt x="31343" y="70702"/>
                    </a:lnTo>
                    <a:cubicBezTo>
                      <a:pt x="37047" y="63504"/>
                      <a:pt x="43265" y="58505"/>
                      <a:pt x="49998" y="55706"/>
                    </a:cubicBezTo>
                    <a:cubicBezTo>
                      <a:pt x="56731" y="52907"/>
                      <a:pt x="63722" y="51569"/>
                      <a:pt x="70969" y="51693"/>
                    </a:cubicBezTo>
                    <a:cubicBezTo>
                      <a:pt x="88883" y="51933"/>
                      <a:pt x="102038" y="57554"/>
                      <a:pt x="110433" y="68556"/>
                    </a:cubicBezTo>
                    <a:cubicBezTo>
                      <a:pt x="118829" y="79557"/>
                      <a:pt x="122984" y="94500"/>
                      <a:pt x="122898" y="113382"/>
                    </a:cubicBezTo>
                    <a:lnTo>
                      <a:pt x="122898" y="180248"/>
                    </a:lnTo>
                    <a:lnTo>
                      <a:pt x="91554" y="180248"/>
                    </a:lnTo>
                    <a:lnTo>
                      <a:pt x="91554" y="113640"/>
                    </a:lnTo>
                    <a:cubicBezTo>
                      <a:pt x="91399" y="102142"/>
                      <a:pt x="88686" y="93762"/>
                      <a:pt x="83417" y="88501"/>
                    </a:cubicBezTo>
                    <a:cubicBezTo>
                      <a:pt x="78147" y="83239"/>
                      <a:pt x="71253" y="80646"/>
                      <a:pt x="62735" y="80721"/>
                    </a:cubicBezTo>
                    <a:cubicBezTo>
                      <a:pt x="53322" y="80978"/>
                      <a:pt x="45774" y="84386"/>
                      <a:pt x="40092" y="90944"/>
                    </a:cubicBezTo>
                    <a:cubicBezTo>
                      <a:pt x="34410" y="97502"/>
                      <a:pt x="31493" y="105667"/>
                      <a:pt x="31343" y="115440"/>
                    </a:cubicBezTo>
                    <a:lnTo>
                      <a:pt x="31343" y="180248"/>
                    </a:lnTo>
                    <a:lnTo>
                      <a:pt x="0" y="180248"/>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t/>
                </a:r>
                <a:endParaRPr b="0" i="0" sz="1500" u="none" cap="none" strike="noStrike">
                  <a:solidFill>
                    <a:schemeClr val="lt1"/>
                  </a:solidFill>
                  <a:latin typeface="Arial"/>
                  <a:ea typeface="Arial"/>
                  <a:cs typeface="Arial"/>
                  <a:sym typeface="Arial"/>
                </a:endParaRPr>
              </a:p>
            </p:txBody>
          </p:sp>
          <p:sp>
            <p:nvSpPr>
              <p:cNvPr id="14" name="Google Shape;14;p74"/>
              <p:cNvSpPr/>
              <p:nvPr/>
            </p:nvSpPr>
            <p:spPr>
              <a:xfrm>
                <a:off x="10879717" y="520142"/>
                <a:ext cx="131907" cy="133956"/>
              </a:xfrm>
              <a:custGeom>
                <a:rect b="b" l="l" r="r" t="t"/>
                <a:pathLst>
                  <a:path extrusionOk="0" h="133956" w="131907">
                    <a:moveTo>
                      <a:pt x="67380" y="0"/>
                    </a:moveTo>
                    <a:cubicBezTo>
                      <a:pt x="88918" y="4"/>
                      <a:pt x="105506" y="6546"/>
                      <a:pt x="117143" y="19627"/>
                    </a:cubicBezTo>
                    <a:cubicBezTo>
                      <a:pt x="128780" y="32707"/>
                      <a:pt x="133538" y="52300"/>
                      <a:pt x="131417" y="78406"/>
                    </a:cubicBezTo>
                    <a:lnTo>
                      <a:pt x="32404" y="78406"/>
                    </a:lnTo>
                    <a:cubicBezTo>
                      <a:pt x="33497" y="86404"/>
                      <a:pt x="37291" y="92874"/>
                      <a:pt x="43784" y="97814"/>
                    </a:cubicBezTo>
                    <a:cubicBezTo>
                      <a:pt x="50278" y="102755"/>
                      <a:pt x="59086" y="105297"/>
                      <a:pt x="70209" y="105442"/>
                    </a:cubicBezTo>
                    <a:cubicBezTo>
                      <a:pt x="76236" y="105415"/>
                      <a:pt x="82441" y="104375"/>
                      <a:pt x="88822" y="102320"/>
                    </a:cubicBezTo>
                    <a:cubicBezTo>
                      <a:pt x="95203" y="100266"/>
                      <a:pt x="100314" y="97358"/>
                      <a:pt x="104156" y="93598"/>
                    </a:cubicBezTo>
                    <a:lnTo>
                      <a:pt x="124216" y="113405"/>
                    </a:lnTo>
                    <a:cubicBezTo>
                      <a:pt x="117299" y="120331"/>
                      <a:pt x="108951" y="125490"/>
                      <a:pt x="99173" y="128883"/>
                    </a:cubicBezTo>
                    <a:cubicBezTo>
                      <a:pt x="89395" y="132276"/>
                      <a:pt x="79569" y="133967"/>
                      <a:pt x="69695" y="133956"/>
                    </a:cubicBezTo>
                    <a:cubicBezTo>
                      <a:pt x="47663" y="133679"/>
                      <a:pt x="30583" y="127490"/>
                      <a:pt x="18452" y="115389"/>
                    </a:cubicBezTo>
                    <a:cubicBezTo>
                      <a:pt x="6322" y="103287"/>
                      <a:pt x="172" y="86936"/>
                      <a:pt x="0" y="66334"/>
                    </a:cubicBezTo>
                    <a:cubicBezTo>
                      <a:pt x="236" y="46687"/>
                      <a:pt x="6322" y="30807"/>
                      <a:pt x="18260" y="18695"/>
                    </a:cubicBezTo>
                    <a:cubicBezTo>
                      <a:pt x="30197" y="6584"/>
                      <a:pt x="46570" y="352"/>
                      <a:pt x="67380" y="0"/>
                    </a:cubicBezTo>
                    <a:close/>
                    <a:moveTo>
                      <a:pt x="68409" y="27743"/>
                    </a:moveTo>
                    <a:cubicBezTo>
                      <a:pt x="59793" y="27743"/>
                      <a:pt x="52335" y="29803"/>
                      <a:pt x="46034" y="33923"/>
                    </a:cubicBezTo>
                    <a:cubicBezTo>
                      <a:pt x="39734" y="38043"/>
                      <a:pt x="35362" y="44224"/>
                      <a:pt x="32919" y="52464"/>
                    </a:cubicBezTo>
                    <a:lnTo>
                      <a:pt x="101327" y="52464"/>
                    </a:lnTo>
                    <a:cubicBezTo>
                      <a:pt x="100181" y="44224"/>
                      <a:pt x="96687" y="38043"/>
                      <a:pt x="90847" y="33923"/>
                    </a:cubicBezTo>
                    <a:cubicBezTo>
                      <a:pt x="85007" y="29803"/>
                      <a:pt x="77528" y="27743"/>
                      <a:pt x="68409" y="2774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None/>
                </a:pPr>
                <a:r>
                  <a:t/>
                </a:r>
                <a:endParaRPr b="0" i="0" sz="1500" u="none" cap="none" strike="noStrike">
                  <a:solidFill>
                    <a:schemeClr val="lt1"/>
                  </a:solidFill>
                  <a:latin typeface="Arial"/>
                  <a:ea typeface="Arial"/>
                  <a:cs typeface="Arial"/>
                  <a:sym typeface="Arial"/>
                </a:endParaRPr>
              </a:p>
            </p:txBody>
          </p:sp>
          <p:sp>
            <p:nvSpPr>
              <p:cNvPr id="15" name="Google Shape;15;p74"/>
              <p:cNvSpPr/>
              <p:nvPr/>
            </p:nvSpPr>
            <p:spPr>
              <a:xfrm>
                <a:off x="11025437" y="522191"/>
                <a:ext cx="131907" cy="131907"/>
              </a:xfrm>
              <a:prstGeom prst="pie">
                <a:avLst>
                  <a:gd fmla="val 2021895" name="adj1"/>
                  <a:gd fmla="val 19753426"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dk1"/>
                  </a:solidFill>
                  <a:latin typeface="Calibri"/>
                  <a:ea typeface="Calibri"/>
                  <a:cs typeface="Calibri"/>
                  <a:sym typeface="Calibri"/>
                </a:endParaRPr>
              </a:p>
            </p:txBody>
          </p:sp>
        </p:grpSp>
        <p:sp>
          <p:nvSpPr>
            <p:cNvPr id="16" name="Google Shape;16;p74"/>
            <p:cNvSpPr/>
            <p:nvPr/>
          </p:nvSpPr>
          <p:spPr>
            <a:xfrm>
              <a:off x="11272746" y="461053"/>
              <a:ext cx="50291" cy="223430"/>
            </a:xfrm>
            <a:custGeom>
              <a:rect b="b" l="l" r="r" t="t"/>
              <a:pathLst>
                <a:path extrusionOk="0" h="535781" w="109633">
                  <a:moveTo>
                    <a:pt x="8374" y="158687"/>
                  </a:moveTo>
                  <a:lnTo>
                    <a:pt x="101258" y="158687"/>
                  </a:lnTo>
                  <a:lnTo>
                    <a:pt x="101258" y="535781"/>
                  </a:lnTo>
                  <a:lnTo>
                    <a:pt x="8374" y="535781"/>
                  </a:lnTo>
                  <a:close/>
                  <a:moveTo>
                    <a:pt x="54816" y="0"/>
                  </a:moveTo>
                  <a:cubicBezTo>
                    <a:pt x="69091" y="0"/>
                    <a:pt x="81653" y="4525"/>
                    <a:pt x="92502" y="13573"/>
                  </a:cubicBezTo>
                  <a:cubicBezTo>
                    <a:pt x="103351" y="22622"/>
                    <a:pt x="109061" y="36195"/>
                    <a:pt x="109633" y="54293"/>
                  </a:cubicBezTo>
                  <a:cubicBezTo>
                    <a:pt x="109061" y="72390"/>
                    <a:pt x="103351" y="85963"/>
                    <a:pt x="92502" y="95012"/>
                  </a:cubicBezTo>
                  <a:cubicBezTo>
                    <a:pt x="81653" y="104061"/>
                    <a:pt x="69091" y="108585"/>
                    <a:pt x="54816" y="108585"/>
                  </a:cubicBezTo>
                  <a:cubicBezTo>
                    <a:pt x="40541" y="108585"/>
                    <a:pt x="27979" y="104061"/>
                    <a:pt x="17130" y="95012"/>
                  </a:cubicBezTo>
                  <a:cubicBezTo>
                    <a:pt x="6281" y="85963"/>
                    <a:pt x="571" y="72390"/>
                    <a:pt x="0" y="54293"/>
                  </a:cubicBezTo>
                  <a:cubicBezTo>
                    <a:pt x="571" y="36195"/>
                    <a:pt x="6281" y="22622"/>
                    <a:pt x="17130" y="13573"/>
                  </a:cubicBezTo>
                  <a:cubicBezTo>
                    <a:pt x="27979" y="4525"/>
                    <a:pt x="40541" y="0"/>
                    <a:pt x="5481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grpSp>
      <p:sp>
        <p:nvSpPr>
          <p:cNvPr id="17" name="Google Shape;17;p74"/>
          <p:cNvSpPr/>
          <p:nvPr/>
        </p:nvSpPr>
        <p:spPr>
          <a:xfrm>
            <a:off x="595540" y="6180264"/>
            <a:ext cx="609600" cy="2619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b="0" i="0" lang="en-US" sz="900" u="none" cap="none" strike="noStrike">
                <a:solidFill>
                  <a:schemeClr val="lt1"/>
                </a:solidFill>
                <a:latin typeface="Arial"/>
                <a:ea typeface="Arial"/>
                <a:cs typeface="Arial"/>
                <a:sym typeface="Arial"/>
              </a:rPr>
              <a:t>/80</a:t>
            </a:r>
            <a:endParaRPr b="0" i="0" sz="900" u="none" cap="none" strike="noStrike">
              <a:solidFill>
                <a:schemeClr val="lt1"/>
              </a:solidFill>
              <a:latin typeface="Arial"/>
              <a:ea typeface="Arial"/>
              <a:cs typeface="Arial"/>
              <a:sym typeface="Arial"/>
            </a:endParaRPr>
          </a:p>
        </p:txBody>
      </p:sp>
      <p:sp>
        <p:nvSpPr>
          <p:cNvPr id="18" name="Google Shape;18;p74"/>
          <p:cNvSpPr txBox="1"/>
          <p:nvPr/>
        </p:nvSpPr>
        <p:spPr>
          <a:xfrm flipH="1">
            <a:off x="148" y="6134482"/>
            <a:ext cx="723300" cy="3078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b="0" i="0" lang="en-US" sz="1400" u="none" cap="none" strike="noStrike">
                <a:solidFill>
                  <a:schemeClr val="lt1"/>
                </a:solidFill>
                <a:latin typeface="Arial"/>
                <a:ea typeface="Arial"/>
                <a:cs typeface="Arial"/>
                <a:sym typeface="Arial"/>
              </a:rPr>
              <a:t>‹#›</a:t>
            </a:fld>
            <a:endParaRPr b="0" i="0" sz="16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3.jpg"/><Relationship Id="rId5"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
          <p:cNvSpPr txBox="1"/>
          <p:nvPr/>
        </p:nvSpPr>
        <p:spPr>
          <a:xfrm>
            <a:off x="233123" y="3638003"/>
            <a:ext cx="8677800" cy="2586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0" i="0" lang="en-US" sz="1200" u="none" cap="none" strike="noStrike">
                <a:solidFill>
                  <a:schemeClr val="lt1"/>
                </a:solidFill>
                <a:latin typeface="Century Gothic"/>
                <a:ea typeface="Century Gothic"/>
                <a:cs typeface="Century Gothic"/>
                <a:sym typeface="Century Gothic"/>
              </a:rPr>
              <a:t>STORE SALES</a:t>
            </a:r>
            <a:endParaRPr/>
          </a:p>
        </p:txBody>
      </p:sp>
      <p:grpSp>
        <p:nvGrpSpPr>
          <p:cNvPr id="288" name="Google Shape;288;p1"/>
          <p:cNvGrpSpPr/>
          <p:nvPr/>
        </p:nvGrpSpPr>
        <p:grpSpPr>
          <a:xfrm>
            <a:off x="6219304" y="5323238"/>
            <a:ext cx="1419854" cy="1007101"/>
            <a:chOff x="5219663" y="3271441"/>
            <a:chExt cx="1452982" cy="1016350"/>
          </a:xfrm>
        </p:grpSpPr>
        <p:sp>
          <p:nvSpPr>
            <p:cNvPr id="289" name="Google Shape;289;p1"/>
            <p:cNvSpPr/>
            <p:nvPr/>
          </p:nvSpPr>
          <p:spPr>
            <a:xfrm>
              <a:off x="5219663" y="4158639"/>
              <a:ext cx="1452982" cy="129152"/>
            </a:xfrm>
            <a:custGeom>
              <a:rect b="b" l="l" r="r" t="t"/>
              <a:pathLst>
                <a:path extrusionOk="0" h="34636" w="389659">
                  <a:moveTo>
                    <a:pt x="390663" y="20894"/>
                  </a:moveTo>
                  <a:cubicBezTo>
                    <a:pt x="390663" y="32434"/>
                    <a:pt x="303211" y="41789"/>
                    <a:pt x="195332" y="41789"/>
                  </a:cubicBezTo>
                  <a:cubicBezTo>
                    <a:pt x="87453" y="41789"/>
                    <a:pt x="0" y="32434"/>
                    <a:pt x="0" y="20894"/>
                  </a:cubicBezTo>
                  <a:cubicBezTo>
                    <a:pt x="0" y="9355"/>
                    <a:pt x="87453" y="0"/>
                    <a:pt x="195332" y="0"/>
                  </a:cubicBezTo>
                  <a:cubicBezTo>
                    <a:pt x="303210" y="0"/>
                    <a:pt x="390663" y="9355"/>
                    <a:pt x="390663" y="20894"/>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90" name="Google Shape;290;p1"/>
            <p:cNvSpPr/>
            <p:nvPr/>
          </p:nvSpPr>
          <p:spPr>
            <a:xfrm>
              <a:off x="5835792" y="3271441"/>
              <a:ext cx="193188" cy="193188"/>
            </a:xfrm>
            <a:custGeom>
              <a:rect b="b" l="l" r="r" t="t"/>
              <a:pathLst>
                <a:path extrusionOk="0" h="86590" w="86590">
                  <a:moveTo>
                    <a:pt x="90320" y="41136"/>
                  </a:moveTo>
                  <a:cubicBezTo>
                    <a:pt x="80830" y="85601"/>
                    <a:pt x="40981" y="95620"/>
                    <a:pt x="16120" y="90320"/>
                  </a:cubicBezTo>
                  <a:cubicBezTo>
                    <a:pt x="-8749" y="85021"/>
                    <a:pt x="1512" y="40660"/>
                    <a:pt x="5591" y="21558"/>
                  </a:cubicBezTo>
                  <a:cubicBezTo>
                    <a:pt x="9669" y="2456"/>
                    <a:pt x="31802" y="-3449"/>
                    <a:pt x="56671" y="1859"/>
                  </a:cubicBezTo>
                  <a:cubicBezTo>
                    <a:pt x="81548" y="7158"/>
                    <a:pt x="94398" y="22035"/>
                    <a:pt x="90320" y="41136"/>
                  </a:cubicBezTo>
                  <a:close/>
                </a:path>
              </a:pathLst>
            </a:custGeom>
            <a:solidFill>
              <a:srgbClr val="CD52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91" name="Google Shape;291;p1"/>
            <p:cNvSpPr/>
            <p:nvPr/>
          </p:nvSpPr>
          <p:spPr>
            <a:xfrm>
              <a:off x="5851762" y="3392080"/>
              <a:ext cx="96593" cy="154551"/>
            </a:xfrm>
            <a:custGeom>
              <a:rect b="b" l="l" r="r" t="t"/>
              <a:pathLst>
                <a:path extrusionOk="0" h="69272" w="43295">
                  <a:moveTo>
                    <a:pt x="44101" y="68805"/>
                  </a:moveTo>
                  <a:lnTo>
                    <a:pt x="0" y="72555"/>
                  </a:lnTo>
                  <a:lnTo>
                    <a:pt x="13387" y="0"/>
                  </a:lnTo>
                  <a:lnTo>
                    <a:pt x="37260" y="25466"/>
                  </a:lnTo>
                  <a:close/>
                </a:path>
              </a:pathLst>
            </a:custGeom>
            <a:solidFill>
              <a:srgbClr val="F695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92" name="Google Shape;292;p1"/>
            <p:cNvSpPr/>
            <p:nvPr/>
          </p:nvSpPr>
          <p:spPr>
            <a:xfrm>
              <a:off x="5988625" y="3529950"/>
              <a:ext cx="251144" cy="425014"/>
            </a:xfrm>
            <a:custGeom>
              <a:rect b="b" l="l" r="r" t="t"/>
              <a:pathLst>
                <a:path extrusionOk="0" h="190500" w="112568">
                  <a:moveTo>
                    <a:pt x="69866" y="32493"/>
                  </a:moveTo>
                  <a:cubicBezTo>
                    <a:pt x="83729" y="57986"/>
                    <a:pt x="131943" y="182053"/>
                    <a:pt x="115144" y="191197"/>
                  </a:cubicBezTo>
                  <a:cubicBezTo>
                    <a:pt x="98337" y="200333"/>
                    <a:pt x="22873" y="91072"/>
                    <a:pt x="9010" y="65580"/>
                  </a:cubicBezTo>
                  <a:cubicBezTo>
                    <a:pt x="-4845" y="40096"/>
                    <a:pt x="-2455" y="12015"/>
                    <a:pt x="14344" y="2888"/>
                  </a:cubicBezTo>
                  <a:cubicBezTo>
                    <a:pt x="31151" y="-6247"/>
                    <a:pt x="56012" y="7010"/>
                    <a:pt x="69866" y="32493"/>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93" name="Google Shape;293;p1"/>
            <p:cNvSpPr/>
            <p:nvPr/>
          </p:nvSpPr>
          <p:spPr>
            <a:xfrm>
              <a:off x="5539619" y="3532373"/>
              <a:ext cx="231825" cy="367058"/>
            </a:xfrm>
            <a:custGeom>
              <a:rect b="b" l="l" r="r" t="t"/>
              <a:pathLst>
                <a:path extrusionOk="0" h="164522" w="103909">
                  <a:moveTo>
                    <a:pt x="83884" y="103711"/>
                  </a:moveTo>
                  <a:cubicBezTo>
                    <a:pt x="56954" y="150184"/>
                    <a:pt x="15651" y="176646"/>
                    <a:pt x="4420" y="170074"/>
                  </a:cubicBezTo>
                  <a:cubicBezTo>
                    <a:pt x="-7313" y="163208"/>
                    <a:pt x="5329" y="116674"/>
                    <a:pt x="30354" y="71248"/>
                  </a:cubicBezTo>
                  <a:cubicBezTo>
                    <a:pt x="56271" y="24195"/>
                    <a:pt x="84993" y="-8061"/>
                    <a:pt x="101947" y="1768"/>
                  </a:cubicBezTo>
                  <a:cubicBezTo>
                    <a:pt x="118910" y="11578"/>
                    <a:pt x="110814" y="57229"/>
                    <a:pt x="83884" y="103711"/>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94" name="Google Shape;294;p1"/>
            <p:cNvSpPr/>
            <p:nvPr/>
          </p:nvSpPr>
          <p:spPr>
            <a:xfrm>
              <a:off x="5988605" y="3529961"/>
              <a:ext cx="212507" cy="251144"/>
            </a:xfrm>
            <a:custGeom>
              <a:rect b="b" l="l" r="r" t="t"/>
              <a:pathLst>
                <a:path extrusionOk="0" h="112568" w="95250">
                  <a:moveTo>
                    <a:pt x="43828" y="118326"/>
                  </a:moveTo>
                  <a:cubicBezTo>
                    <a:pt x="27835" y="96098"/>
                    <a:pt x="14171" y="75056"/>
                    <a:pt x="9010" y="65584"/>
                  </a:cubicBezTo>
                  <a:cubicBezTo>
                    <a:pt x="-4845" y="40100"/>
                    <a:pt x="-2455" y="12018"/>
                    <a:pt x="14344" y="2892"/>
                  </a:cubicBezTo>
                  <a:cubicBezTo>
                    <a:pt x="31151" y="-6252"/>
                    <a:pt x="56012" y="7013"/>
                    <a:pt x="69866" y="32497"/>
                  </a:cubicBezTo>
                  <a:cubicBezTo>
                    <a:pt x="75200" y="42308"/>
                    <a:pt x="85600" y="66692"/>
                    <a:pt x="95428" y="93526"/>
                  </a:cubicBezTo>
                  <a:cubicBezTo>
                    <a:pt x="79227" y="116689"/>
                    <a:pt x="43828" y="118326"/>
                    <a:pt x="43828" y="118326"/>
                  </a:cubicBezTo>
                  <a:close/>
                </a:path>
              </a:pathLst>
            </a:custGeom>
            <a:solidFill>
              <a:srgbClr val="83BE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95" name="Google Shape;295;p1"/>
            <p:cNvSpPr/>
            <p:nvPr/>
          </p:nvSpPr>
          <p:spPr>
            <a:xfrm>
              <a:off x="5607340" y="3532373"/>
              <a:ext cx="173870" cy="212507"/>
            </a:xfrm>
            <a:custGeom>
              <a:rect b="b" l="l" r="r" t="t"/>
              <a:pathLst>
                <a:path extrusionOk="0" h="95250" w="77931">
                  <a:moveTo>
                    <a:pt x="0" y="71248"/>
                  </a:moveTo>
                  <a:cubicBezTo>
                    <a:pt x="25917" y="24195"/>
                    <a:pt x="54639" y="-8061"/>
                    <a:pt x="71593" y="1768"/>
                  </a:cubicBezTo>
                  <a:cubicBezTo>
                    <a:pt x="87673" y="11085"/>
                    <a:pt x="81196" y="52622"/>
                    <a:pt x="57514" y="96541"/>
                  </a:cubicBezTo>
                  <a:cubicBezTo>
                    <a:pt x="57514" y="96541"/>
                    <a:pt x="11265" y="90445"/>
                    <a:pt x="0" y="71248"/>
                  </a:cubicBezTo>
                  <a:close/>
                </a:path>
              </a:pathLst>
            </a:custGeom>
            <a:solidFill>
              <a:srgbClr val="83BE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96" name="Google Shape;296;p1"/>
            <p:cNvSpPr/>
            <p:nvPr/>
          </p:nvSpPr>
          <p:spPr>
            <a:xfrm>
              <a:off x="5692332" y="3529843"/>
              <a:ext cx="425014" cy="656839"/>
            </a:xfrm>
            <a:custGeom>
              <a:rect b="b" l="l" r="r" t="t"/>
              <a:pathLst>
                <a:path extrusionOk="0" h="294409" w="190500">
                  <a:moveTo>
                    <a:pt x="32079" y="685"/>
                  </a:moveTo>
                  <a:lnTo>
                    <a:pt x="157722" y="1"/>
                  </a:lnTo>
                  <a:cubicBezTo>
                    <a:pt x="182764" y="-138"/>
                    <a:pt x="200611" y="24255"/>
                    <a:pt x="192904" y="48085"/>
                  </a:cubicBezTo>
                  <a:lnTo>
                    <a:pt x="124835" y="258613"/>
                  </a:lnTo>
                  <a:cubicBezTo>
                    <a:pt x="116712" y="283733"/>
                    <a:pt x="92225" y="299856"/>
                    <a:pt x="65927" y="297371"/>
                  </a:cubicBezTo>
                  <a:lnTo>
                    <a:pt x="65927" y="297371"/>
                  </a:lnTo>
                  <a:cubicBezTo>
                    <a:pt x="38512" y="294782"/>
                    <a:pt x="16986" y="272745"/>
                    <a:pt x="15029" y="245278"/>
                  </a:cubicBezTo>
                  <a:lnTo>
                    <a:pt x="83" y="35226"/>
                  </a:lnTo>
                  <a:cubicBezTo>
                    <a:pt x="-1242" y="16635"/>
                    <a:pt x="13436" y="789"/>
                    <a:pt x="32079" y="685"/>
                  </a:cubicBezTo>
                  <a:close/>
                </a:path>
              </a:pathLst>
            </a:custGeom>
            <a:solidFill>
              <a:srgbClr val="F695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97" name="Google Shape;297;p1"/>
            <p:cNvSpPr/>
            <p:nvPr/>
          </p:nvSpPr>
          <p:spPr>
            <a:xfrm>
              <a:off x="5692314" y="3529843"/>
              <a:ext cx="425014" cy="656839"/>
            </a:xfrm>
            <a:custGeom>
              <a:rect b="b" l="l" r="r" t="t"/>
              <a:pathLst>
                <a:path extrusionOk="0" h="294409" w="190500">
                  <a:moveTo>
                    <a:pt x="32086" y="685"/>
                  </a:moveTo>
                  <a:lnTo>
                    <a:pt x="70550" y="485"/>
                  </a:lnTo>
                  <a:cubicBezTo>
                    <a:pt x="66801" y="14660"/>
                    <a:pt x="73096" y="31754"/>
                    <a:pt x="91834" y="34221"/>
                  </a:cubicBezTo>
                  <a:cubicBezTo>
                    <a:pt x="113620" y="37088"/>
                    <a:pt x="124262" y="16617"/>
                    <a:pt x="120340" y="200"/>
                  </a:cubicBezTo>
                  <a:lnTo>
                    <a:pt x="157721" y="1"/>
                  </a:lnTo>
                  <a:cubicBezTo>
                    <a:pt x="182763" y="-138"/>
                    <a:pt x="200609" y="24255"/>
                    <a:pt x="192903" y="48085"/>
                  </a:cubicBezTo>
                  <a:lnTo>
                    <a:pt x="124842" y="258613"/>
                  </a:lnTo>
                  <a:cubicBezTo>
                    <a:pt x="116720" y="283733"/>
                    <a:pt x="92224" y="299856"/>
                    <a:pt x="65926" y="297371"/>
                  </a:cubicBezTo>
                  <a:cubicBezTo>
                    <a:pt x="38511" y="294782"/>
                    <a:pt x="16985" y="272745"/>
                    <a:pt x="15028" y="245278"/>
                  </a:cubicBezTo>
                  <a:lnTo>
                    <a:pt x="82" y="35226"/>
                  </a:lnTo>
                  <a:cubicBezTo>
                    <a:pt x="-1234" y="16635"/>
                    <a:pt x="13443" y="780"/>
                    <a:pt x="32086" y="685"/>
                  </a:cubicBezTo>
                  <a:close/>
                </a:path>
              </a:pathLst>
            </a:custGeom>
            <a:solidFill>
              <a:srgbClr val="83BE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98" name="Google Shape;298;p1"/>
            <p:cNvSpPr/>
            <p:nvPr/>
          </p:nvSpPr>
          <p:spPr>
            <a:xfrm>
              <a:off x="5540458" y="3883802"/>
              <a:ext cx="405695" cy="193188"/>
            </a:xfrm>
            <a:custGeom>
              <a:rect b="b" l="l" r="r" t="t"/>
              <a:pathLst>
                <a:path extrusionOk="0" h="86590" w="181840">
                  <a:moveTo>
                    <a:pt x="71750" y="15994"/>
                  </a:moveTo>
                  <a:cubicBezTo>
                    <a:pt x="91493" y="24800"/>
                    <a:pt x="189877" y="75932"/>
                    <a:pt x="184890" y="87111"/>
                  </a:cubicBezTo>
                  <a:cubicBezTo>
                    <a:pt x="179902" y="98289"/>
                    <a:pt x="72997" y="61887"/>
                    <a:pt x="53730" y="52085"/>
                  </a:cubicBezTo>
                  <a:cubicBezTo>
                    <a:pt x="18341" y="34091"/>
                    <a:pt x="-4294" y="15283"/>
                    <a:pt x="685" y="4105"/>
                  </a:cubicBezTo>
                  <a:cubicBezTo>
                    <a:pt x="5672" y="-7074"/>
                    <a:pt x="51998" y="7179"/>
                    <a:pt x="71750" y="15994"/>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99" name="Google Shape;299;p1"/>
            <p:cNvSpPr/>
            <p:nvPr/>
          </p:nvSpPr>
          <p:spPr>
            <a:xfrm>
              <a:off x="5639943" y="3963796"/>
              <a:ext cx="714795" cy="270463"/>
            </a:xfrm>
            <a:custGeom>
              <a:rect b="b" l="l" r="r" t="t"/>
              <a:pathLst>
                <a:path extrusionOk="0" h="121227" w="320386">
                  <a:moveTo>
                    <a:pt x="271734" y="75328"/>
                  </a:moveTo>
                  <a:cubicBezTo>
                    <a:pt x="236033" y="86178"/>
                    <a:pt x="8714" y="140367"/>
                    <a:pt x="38" y="122053"/>
                  </a:cubicBezTo>
                  <a:cubicBezTo>
                    <a:pt x="-3305" y="115013"/>
                    <a:pt x="214705" y="15970"/>
                    <a:pt x="250407" y="5129"/>
                  </a:cubicBezTo>
                  <a:cubicBezTo>
                    <a:pt x="286100" y="-5721"/>
                    <a:pt x="319818" y="1206"/>
                    <a:pt x="325698" y="20594"/>
                  </a:cubicBezTo>
                  <a:cubicBezTo>
                    <a:pt x="331594" y="39982"/>
                    <a:pt x="307427" y="64487"/>
                    <a:pt x="271734" y="75328"/>
                  </a:cubicBezTo>
                  <a:close/>
                </a:path>
              </a:pathLst>
            </a:custGeom>
            <a:solidFill>
              <a:srgbClr val="F695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00" name="Google Shape;300;p1"/>
            <p:cNvSpPr/>
            <p:nvPr/>
          </p:nvSpPr>
          <p:spPr>
            <a:xfrm>
              <a:off x="5816195" y="3963769"/>
              <a:ext cx="540927" cy="251144"/>
            </a:xfrm>
            <a:custGeom>
              <a:rect b="b" l="l" r="r" t="t"/>
              <a:pathLst>
                <a:path extrusionOk="0" h="112568" w="242454">
                  <a:moveTo>
                    <a:pt x="0" y="79764"/>
                  </a:moveTo>
                  <a:cubicBezTo>
                    <a:pt x="65186" y="48903"/>
                    <a:pt x="150270" y="11548"/>
                    <a:pt x="171407" y="5123"/>
                  </a:cubicBezTo>
                  <a:cubicBezTo>
                    <a:pt x="207099" y="-5718"/>
                    <a:pt x="240818" y="1209"/>
                    <a:pt x="246697" y="20597"/>
                  </a:cubicBezTo>
                  <a:cubicBezTo>
                    <a:pt x="252594" y="39985"/>
                    <a:pt x="228427" y="64490"/>
                    <a:pt x="192734" y="75331"/>
                  </a:cubicBezTo>
                  <a:cubicBezTo>
                    <a:pt x="171459" y="81799"/>
                    <a:pt x="87197" y="107543"/>
                    <a:pt x="16634" y="120263"/>
                  </a:cubicBezTo>
                  <a:cubicBezTo>
                    <a:pt x="13534" y="105404"/>
                    <a:pt x="9499" y="89064"/>
                    <a:pt x="0" y="79764"/>
                  </a:cubicBezTo>
                  <a:close/>
                </a:path>
              </a:pathLst>
            </a:custGeom>
            <a:solidFill>
              <a:srgbClr val="0F3E6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01" name="Google Shape;301;p1"/>
            <p:cNvSpPr/>
            <p:nvPr/>
          </p:nvSpPr>
          <p:spPr>
            <a:xfrm>
              <a:off x="5862937" y="3307218"/>
              <a:ext cx="154551" cy="193188"/>
            </a:xfrm>
            <a:custGeom>
              <a:rect b="b" l="l" r="r" t="t"/>
              <a:pathLst>
                <a:path extrusionOk="0" h="86590" w="69272">
                  <a:moveTo>
                    <a:pt x="68749" y="50749"/>
                  </a:moveTo>
                  <a:cubicBezTo>
                    <a:pt x="61917" y="82745"/>
                    <a:pt x="52375" y="97170"/>
                    <a:pt x="35931" y="93664"/>
                  </a:cubicBezTo>
                  <a:cubicBezTo>
                    <a:pt x="15911" y="89395"/>
                    <a:pt x="-4680" y="62041"/>
                    <a:pt x="940" y="35674"/>
                  </a:cubicBezTo>
                  <a:cubicBezTo>
                    <a:pt x="6559" y="9298"/>
                    <a:pt x="21470" y="-3465"/>
                    <a:pt x="41499" y="812"/>
                  </a:cubicBezTo>
                  <a:cubicBezTo>
                    <a:pt x="61519" y="5081"/>
                    <a:pt x="74377" y="24374"/>
                    <a:pt x="68749" y="50749"/>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02" name="Google Shape;302;p1"/>
            <p:cNvSpPr/>
            <p:nvPr/>
          </p:nvSpPr>
          <p:spPr>
            <a:xfrm>
              <a:off x="5871507" y="3307209"/>
              <a:ext cx="135232" cy="77274"/>
            </a:xfrm>
            <a:custGeom>
              <a:rect b="b" l="l" r="r" t="t"/>
              <a:pathLst>
                <a:path extrusionOk="0" h="34636" w="60613">
                  <a:moveTo>
                    <a:pt x="0" y="25485"/>
                  </a:moveTo>
                  <a:lnTo>
                    <a:pt x="50699" y="36309"/>
                  </a:lnTo>
                  <a:cubicBezTo>
                    <a:pt x="56050" y="37452"/>
                    <a:pt x="61341" y="36828"/>
                    <a:pt x="66034" y="34863"/>
                  </a:cubicBezTo>
                  <a:cubicBezTo>
                    <a:pt x="64631" y="16817"/>
                    <a:pt x="53375" y="4166"/>
                    <a:pt x="37650" y="807"/>
                  </a:cubicBezTo>
                  <a:cubicBezTo>
                    <a:pt x="20427" y="-2865"/>
                    <a:pt x="6996" y="6106"/>
                    <a:pt x="0" y="25485"/>
                  </a:cubicBezTo>
                  <a:close/>
                </a:path>
              </a:pathLst>
            </a:custGeom>
            <a:solidFill>
              <a:srgbClr val="F795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03" name="Google Shape;303;p1"/>
            <p:cNvSpPr/>
            <p:nvPr/>
          </p:nvSpPr>
          <p:spPr>
            <a:xfrm>
              <a:off x="5856784" y="3278114"/>
              <a:ext cx="193188" cy="96593"/>
            </a:xfrm>
            <a:custGeom>
              <a:rect b="b" l="l" r="r" t="t"/>
              <a:pathLst>
                <a:path extrusionOk="0" h="43295" w="86590">
                  <a:moveTo>
                    <a:pt x="58353" y="44432"/>
                  </a:moveTo>
                  <a:lnTo>
                    <a:pt x="0" y="31980"/>
                  </a:lnTo>
                  <a:lnTo>
                    <a:pt x="2485" y="20351"/>
                  </a:lnTo>
                  <a:cubicBezTo>
                    <a:pt x="5447" y="6462"/>
                    <a:pt x="19102" y="-2397"/>
                    <a:pt x="32982" y="574"/>
                  </a:cubicBezTo>
                  <a:lnTo>
                    <a:pt x="91501" y="13051"/>
                  </a:lnTo>
                  <a:lnTo>
                    <a:pt x="89050" y="24525"/>
                  </a:lnTo>
                  <a:cubicBezTo>
                    <a:pt x="86071" y="38500"/>
                    <a:pt x="72329" y="47411"/>
                    <a:pt x="58353" y="44432"/>
                  </a:cubicBezTo>
                  <a:close/>
                </a:path>
              </a:pathLst>
            </a:custGeom>
            <a:solidFill>
              <a:srgbClr val="CD52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04" name="Google Shape;304;p1"/>
            <p:cNvSpPr/>
            <p:nvPr/>
          </p:nvSpPr>
          <p:spPr>
            <a:xfrm>
              <a:off x="5884527" y="3336965"/>
              <a:ext cx="38637" cy="57956"/>
            </a:xfrm>
            <a:custGeom>
              <a:rect b="b" l="l" r="r" t="t"/>
              <a:pathLst>
                <a:path extrusionOk="0" h="25977" w="17318">
                  <a:moveTo>
                    <a:pt x="0" y="29025"/>
                  </a:moveTo>
                  <a:lnTo>
                    <a:pt x="0" y="29025"/>
                  </a:lnTo>
                  <a:lnTo>
                    <a:pt x="6200" y="0"/>
                  </a:lnTo>
                  <a:lnTo>
                    <a:pt x="18868" y="2710"/>
                  </a:lnTo>
                  <a:lnTo>
                    <a:pt x="15387" y="19067"/>
                  </a:lnTo>
                  <a:cubicBezTo>
                    <a:pt x="13889" y="26055"/>
                    <a:pt x="7005" y="30523"/>
                    <a:pt x="0" y="29025"/>
                  </a:cubicBezTo>
                  <a:close/>
                </a:path>
              </a:pathLst>
            </a:custGeom>
            <a:solidFill>
              <a:srgbClr val="CD52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05" name="Google Shape;305;p1"/>
            <p:cNvSpPr/>
            <p:nvPr/>
          </p:nvSpPr>
          <p:spPr>
            <a:xfrm>
              <a:off x="5850876" y="3350302"/>
              <a:ext cx="38637" cy="57956"/>
            </a:xfrm>
            <a:custGeom>
              <a:rect b="b" l="l" r="r" t="t"/>
              <a:pathLst>
                <a:path extrusionOk="0" h="25977" w="17318">
                  <a:moveTo>
                    <a:pt x="21118" y="18466"/>
                  </a:moveTo>
                  <a:cubicBezTo>
                    <a:pt x="19256" y="27195"/>
                    <a:pt x="15005" y="33680"/>
                    <a:pt x="7904" y="32165"/>
                  </a:cubicBezTo>
                  <a:cubicBezTo>
                    <a:pt x="795" y="30650"/>
                    <a:pt x="-1205" y="17670"/>
                    <a:pt x="657" y="8950"/>
                  </a:cubicBezTo>
                  <a:cubicBezTo>
                    <a:pt x="2518" y="221"/>
                    <a:pt x="7540" y="-956"/>
                    <a:pt x="14641" y="559"/>
                  </a:cubicBezTo>
                  <a:cubicBezTo>
                    <a:pt x="21741" y="2075"/>
                    <a:pt x="22980" y="9738"/>
                    <a:pt x="21118" y="18466"/>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06" name="Google Shape;306;p1"/>
            <p:cNvSpPr/>
            <p:nvPr/>
          </p:nvSpPr>
          <p:spPr>
            <a:xfrm>
              <a:off x="5885159" y="3902824"/>
              <a:ext cx="367058" cy="154551"/>
            </a:xfrm>
            <a:custGeom>
              <a:rect b="b" l="l" r="r" t="t"/>
              <a:pathLst>
                <a:path extrusionOk="0" h="69272" w="164522">
                  <a:moveTo>
                    <a:pt x="134928" y="43203"/>
                  </a:moveTo>
                  <a:cubicBezTo>
                    <a:pt x="114917" y="50027"/>
                    <a:pt x="3830" y="79848"/>
                    <a:pt x="97" y="68903"/>
                  </a:cubicBezTo>
                  <a:cubicBezTo>
                    <a:pt x="-3643" y="57941"/>
                    <a:pt x="101392" y="10351"/>
                    <a:pt x="121403" y="3536"/>
                  </a:cubicBezTo>
                  <a:cubicBezTo>
                    <a:pt x="141405" y="-3288"/>
                    <a:pt x="160646" y="63"/>
                    <a:pt x="164386" y="11017"/>
                  </a:cubicBezTo>
                  <a:cubicBezTo>
                    <a:pt x="168118" y="21962"/>
                    <a:pt x="154940" y="36380"/>
                    <a:pt x="134928" y="43203"/>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07" name="Google Shape;307;p1"/>
            <p:cNvSpPr/>
            <p:nvPr/>
          </p:nvSpPr>
          <p:spPr>
            <a:xfrm>
              <a:off x="5504958" y="4172059"/>
              <a:ext cx="309100" cy="96593"/>
            </a:xfrm>
            <a:custGeom>
              <a:rect b="b" l="l" r="r" t="t"/>
              <a:pathLst>
                <a:path extrusionOk="0" h="43295" w="138545">
                  <a:moveTo>
                    <a:pt x="109517" y="3394"/>
                  </a:moveTo>
                  <a:cubicBezTo>
                    <a:pt x="109517" y="3394"/>
                    <a:pt x="108867" y="5264"/>
                    <a:pt x="89428" y="3316"/>
                  </a:cubicBezTo>
                  <a:cubicBezTo>
                    <a:pt x="69997" y="1367"/>
                    <a:pt x="67667" y="-6478"/>
                    <a:pt x="52600" y="12044"/>
                  </a:cubicBezTo>
                  <a:cubicBezTo>
                    <a:pt x="37534" y="30566"/>
                    <a:pt x="1027" y="32237"/>
                    <a:pt x="5" y="41450"/>
                  </a:cubicBezTo>
                  <a:cubicBezTo>
                    <a:pt x="-1017" y="50664"/>
                    <a:pt x="145435" y="22392"/>
                    <a:pt x="145435" y="22392"/>
                  </a:cubicBezTo>
                  <a:lnTo>
                    <a:pt x="109517" y="3394"/>
                  </a:lnTo>
                  <a:close/>
                </a:path>
              </a:pathLst>
            </a:custGeom>
            <a:solidFill>
              <a:srgbClr val="F695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08" name="Google Shape;308;p1"/>
            <p:cNvSpPr/>
            <p:nvPr/>
          </p:nvSpPr>
          <p:spPr>
            <a:xfrm>
              <a:off x="5504978" y="4172066"/>
              <a:ext cx="193188" cy="77274"/>
            </a:xfrm>
            <a:custGeom>
              <a:rect b="b" l="l" r="r" t="t"/>
              <a:pathLst>
                <a:path extrusionOk="0" h="34636" w="86590">
                  <a:moveTo>
                    <a:pt x="52592" y="12041"/>
                  </a:moveTo>
                  <a:cubicBezTo>
                    <a:pt x="67659" y="-6481"/>
                    <a:pt x="69988" y="1373"/>
                    <a:pt x="89419" y="3312"/>
                  </a:cubicBezTo>
                  <a:cubicBezTo>
                    <a:pt x="89462" y="3312"/>
                    <a:pt x="89480" y="3312"/>
                    <a:pt x="89523" y="3321"/>
                  </a:cubicBezTo>
                  <a:cubicBezTo>
                    <a:pt x="72889" y="7755"/>
                    <a:pt x="63684" y="21843"/>
                    <a:pt x="61883" y="37022"/>
                  </a:cubicBezTo>
                  <a:cubicBezTo>
                    <a:pt x="29230" y="42105"/>
                    <a:pt x="-453" y="45603"/>
                    <a:pt x="5" y="41447"/>
                  </a:cubicBezTo>
                  <a:cubicBezTo>
                    <a:pt x="1018" y="32234"/>
                    <a:pt x="37525" y="30563"/>
                    <a:pt x="52592" y="12041"/>
                  </a:cubicBezTo>
                  <a:close/>
                </a:path>
              </a:pathLst>
            </a:custGeom>
            <a:solidFill>
              <a:srgbClr val="373C4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09" name="Google Shape;309;p1"/>
            <p:cNvSpPr/>
            <p:nvPr/>
          </p:nvSpPr>
          <p:spPr>
            <a:xfrm>
              <a:off x="5860675" y="3985903"/>
              <a:ext cx="115914" cy="57956"/>
            </a:xfrm>
            <a:custGeom>
              <a:rect b="b" l="l" r="r" t="t"/>
              <a:pathLst>
                <a:path extrusionOk="0" h="25977" w="51954">
                  <a:moveTo>
                    <a:pt x="39274" y="8597"/>
                  </a:moveTo>
                  <a:cubicBezTo>
                    <a:pt x="39274" y="8597"/>
                    <a:pt x="58480" y="16079"/>
                    <a:pt x="58142" y="22703"/>
                  </a:cubicBezTo>
                  <a:cubicBezTo>
                    <a:pt x="57805" y="29319"/>
                    <a:pt x="56367" y="33709"/>
                    <a:pt x="46712" y="33570"/>
                  </a:cubicBezTo>
                  <a:cubicBezTo>
                    <a:pt x="37066" y="33432"/>
                    <a:pt x="23878" y="28661"/>
                    <a:pt x="16553" y="24201"/>
                  </a:cubicBezTo>
                  <a:cubicBezTo>
                    <a:pt x="9227" y="19750"/>
                    <a:pt x="92" y="7108"/>
                    <a:pt x="5" y="5116"/>
                  </a:cubicBezTo>
                  <a:cubicBezTo>
                    <a:pt x="-298" y="-2166"/>
                    <a:pt x="12128" y="7290"/>
                    <a:pt x="18371" y="11576"/>
                  </a:cubicBezTo>
                  <a:cubicBezTo>
                    <a:pt x="24614" y="15854"/>
                    <a:pt x="32087" y="20071"/>
                    <a:pt x="33308" y="16486"/>
                  </a:cubicBezTo>
                  <a:cubicBezTo>
                    <a:pt x="34521" y="12901"/>
                    <a:pt x="21939" y="5593"/>
                    <a:pt x="21973" y="1029"/>
                  </a:cubicBezTo>
                  <a:cubicBezTo>
                    <a:pt x="21991" y="-3543"/>
                    <a:pt x="39274" y="8597"/>
                    <a:pt x="39274" y="8597"/>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10" name="Google Shape;310;p1"/>
            <p:cNvSpPr/>
            <p:nvPr/>
          </p:nvSpPr>
          <p:spPr>
            <a:xfrm>
              <a:off x="5839514" y="3822640"/>
              <a:ext cx="328421" cy="270463"/>
            </a:xfrm>
            <a:custGeom>
              <a:rect b="b" l="l" r="r" t="t"/>
              <a:pathLst>
                <a:path extrusionOk="0" h="121227" w="147204">
                  <a:moveTo>
                    <a:pt x="13309" y="122041"/>
                  </a:moveTo>
                  <a:lnTo>
                    <a:pt x="143472" y="106558"/>
                  </a:lnTo>
                  <a:cubicBezTo>
                    <a:pt x="149456" y="105839"/>
                    <a:pt x="153976" y="100765"/>
                    <a:pt x="153976" y="94730"/>
                  </a:cubicBezTo>
                  <a:lnTo>
                    <a:pt x="153976" y="11914"/>
                  </a:lnTo>
                  <a:cubicBezTo>
                    <a:pt x="153976" y="4779"/>
                    <a:pt x="147742" y="-763"/>
                    <a:pt x="140658" y="86"/>
                  </a:cubicBezTo>
                  <a:lnTo>
                    <a:pt x="10504" y="15568"/>
                  </a:lnTo>
                  <a:cubicBezTo>
                    <a:pt x="4511" y="16278"/>
                    <a:pt x="0" y="21361"/>
                    <a:pt x="0" y="27397"/>
                  </a:cubicBezTo>
                  <a:lnTo>
                    <a:pt x="0" y="110212"/>
                  </a:lnTo>
                  <a:cubicBezTo>
                    <a:pt x="0" y="117347"/>
                    <a:pt x="6235" y="122872"/>
                    <a:pt x="13309" y="122041"/>
                  </a:cubicBezTo>
                  <a:close/>
                </a:path>
              </a:pathLst>
            </a:custGeom>
            <a:solidFill>
              <a:srgbClr val="B2E3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11" name="Google Shape;311;p1"/>
            <p:cNvSpPr/>
            <p:nvPr/>
          </p:nvSpPr>
          <p:spPr>
            <a:xfrm>
              <a:off x="5970360" y="3905189"/>
              <a:ext cx="77274" cy="96593"/>
            </a:xfrm>
            <a:custGeom>
              <a:rect b="b" l="l" r="r" t="t"/>
              <a:pathLst>
                <a:path extrusionOk="0" h="43295" w="34636">
                  <a:moveTo>
                    <a:pt x="40005" y="25666"/>
                  </a:moveTo>
                  <a:cubicBezTo>
                    <a:pt x="40005" y="39840"/>
                    <a:pt x="31050" y="51331"/>
                    <a:pt x="20003" y="51331"/>
                  </a:cubicBezTo>
                  <a:cubicBezTo>
                    <a:pt x="8955" y="51331"/>
                    <a:pt x="0" y="39840"/>
                    <a:pt x="0" y="25666"/>
                  </a:cubicBezTo>
                  <a:cubicBezTo>
                    <a:pt x="0" y="11491"/>
                    <a:pt x="8955" y="0"/>
                    <a:pt x="20003" y="0"/>
                  </a:cubicBezTo>
                  <a:cubicBezTo>
                    <a:pt x="31050" y="0"/>
                    <a:pt x="40005" y="11491"/>
                    <a:pt x="40005" y="25666"/>
                  </a:cubicBezTo>
                  <a:close/>
                </a:path>
              </a:pathLst>
            </a:custGeom>
            <a:solidFill>
              <a:srgbClr val="D2EE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12" name="Google Shape;312;p1"/>
            <p:cNvSpPr/>
            <p:nvPr/>
          </p:nvSpPr>
          <p:spPr>
            <a:xfrm>
              <a:off x="5523906" y="3956369"/>
              <a:ext cx="676158" cy="251144"/>
            </a:xfrm>
            <a:custGeom>
              <a:rect b="b" l="l" r="r" t="t"/>
              <a:pathLst>
                <a:path extrusionOk="0" h="112568" w="303068">
                  <a:moveTo>
                    <a:pt x="76094" y="3158"/>
                  </a:moveTo>
                  <a:cubicBezTo>
                    <a:pt x="112333" y="12042"/>
                    <a:pt x="304591" y="91187"/>
                    <a:pt x="306989" y="113596"/>
                  </a:cubicBezTo>
                  <a:cubicBezTo>
                    <a:pt x="307509" y="118489"/>
                    <a:pt x="91179" y="95066"/>
                    <a:pt x="54949" y="86173"/>
                  </a:cubicBezTo>
                  <a:cubicBezTo>
                    <a:pt x="18711" y="77289"/>
                    <a:pt x="-4608" y="48567"/>
                    <a:pt x="769" y="26685"/>
                  </a:cubicBezTo>
                  <a:cubicBezTo>
                    <a:pt x="6138" y="4795"/>
                    <a:pt x="39865" y="-5735"/>
                    <a:pt x="76094" y="3158"/>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13" name="Google Shape;313;p1"/>
            <p:cNvSpPr/>
            <p:nvPr/>
          </p:nvSpPr>
          <p:spPr>
            <a:xfrm>
              <a:off x="6055517" y="4134696"/>
              <a:ext cx="309100" cy="135232"/>
            </a:xfrm>
            <a:custGeom>
              <a:rect b="b" l="l" r="r" t="t"/>
              <a:pathLst>
                <a:path extrusionOk="0" h="60613" w="138545">
                  <a:moveTo>
                    <a:pt x="21553" y="0"/>
                  </a:moveTo>
                  <a:cubicBezTo>
                    <a:pt x="21553" y="0"/>
                    <a:pt x="39174" y="9438"/>
                    <a:pt x="58622" y="11291"/>
                  </a:cubicBezTo>
                  <a:cubicBezTo>
                    <a:pt x="78070" y="13144"/>
                    <a:pt x="81872" y="5897"/>
                    <a:pt x="93077" y="26982"/>
                  </a:cubicBezTo>
                  <a:cubicBezTo>
                    <a:pt x="104281" y="48067"/>
                    <a:pt x="139775" y="56760"/>
                    <a:pt x="138996" y="65991"/>
                  </a:cubicBezTo>
                  <a:cubicBezTo>
                    <a:pt x="138216" y="75221"/>
                    <a:pt x="0" y="19188"/>
                    <a:pt x="0" y="19188"/>
                  </a:cubicBezTo>
                  <a:lnTo>
                    <a:pt x="21553" y="0"/>
                  </a:ln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14" name="Google Shape;314;p1"/>
            <p:cNvSpPr/>
            <p:nvPr/>
          </p:nvSpPr>
          <p:spPr>
            <a:xfrm>
              <a:off x="6179679" y="4158959"/>
              <a:ext cx="173870" cy="115914"/>
            </a:xfrm>
            <a:custGeom>
              <a:rect b="b" l="l" r="r" t="t"/>
              <a:pathLst>
                <a:path extrusionOk="0" h="51954" w="77931">
                  <a:moveTo>
                    <a:pt x="0" y="0"/>
                  </a:moveTo>
                  <a:cubicBezTo>
                    <a:pt x="996" y="130"/>
                    <a:pt x="1966" y="321"/>
                    <a:pt x="2970" y="416"/>
                  </a:cubicBezTo>
                  <a:cubicBezTo>
                    <a:pt x="22418" y="2269"/>
                    <a:pt x="26220" y="-4979"/>
                    <a:pt x="37425" y="16106"/>
                  </a:cubicBezTo>
                  <a:cubicBezTo>
                    <a:pt x="48629" y="37191"/>
                    <a:pt x="84123" y="45885"/>
                    <a:pt x="83344" y="55115"/>
                  </a:cubicBezTo>
                  <a:cubicBezTo>
                    <a:pt x="82997" y="59246"/>
                    <a:pt x="55280" y="50353"/>
                    <a:pt x="24696" y="39260"/>
                  </a:cubicBezTo>
                  <a:cubicBezTo>
                    <a:pt x="25033" y="22791"/>
                    <a:pt x="16799" y="6148"/>
                    <a:pt x="0" y="0"/>
                  </a:cubicBezTo>
                  <a:close/>
                </a:path>
              </a:pathLst>
            </a:custGeom>
            <a:solidFill>
              <a:srgbClr val="373C4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15" name="Google Shape;315;p1"/>
            <p:cNvSpPr/>
            <p:nvPr/>
          </p:nvSpPr>
          <p:spPr>
            <a:xfrm>
              <a:off x="5523906" y="3956371"/>
              <a:ext cx="502288" cy="251144"/>
            </a:xfrm>
            <a:custGeom>
              <a:rect b="b" l="l" r="r" t="t"/>
              <a:pathLst>
                <a:path extrusionOk="0" h="112568" w="225136">
                  <a:moveTo>
                    <a:pt x="769" y="26684"/>
                  </a:moveTo>
                  <a:cubicBezTo>
                    <a:pt x="6138" y="4802"/>
                    <a:pt x="39865" y="-5736"/>
                    <a:pt x="76094" y="3157"/>
                  </a:cubicBezTo>
                  <a:cubicBezTo>
                    <a:pt x="97075" y="8309"/>
                    <a:pt x="170375" y="37014"/>
                    <a:pt x="228841" y="64628"/>
                  </a:cubicBezTo>
                  <a:cubicBezTo>
                    <a:pt x="224884" y="79937"/>
                    <a:pt x="220892" y="103802"/>
                    <a:pt x="221991" y="114262"/>
                  </a:cubicBezTo>
                  <a:cubicBezTo>
                    <a:pt x="158157" y="107690"/>
                    <a:pt x="75411" y="91194"/>
                    <a:pt x="54949" y="86172"/>
                  </a:cubicBezTo>
                  <a:cubicBezTo>
                    <a:pt x="18711" y="77287"/>
                    <a:pt x="-4608" y="48565"/>
                    <a:pt x="769" y="26684"/>
                  </a:cubicBezTo>
                  <a:close/>
                </a:path>
              </a:pathLst>
            </a:custGeom>
            <a:solidFill>
              <a:srgbClr val="0073A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nvGrpSpPr>
          <p:cNvPr id="316" name="Google Shape;316;p1"/>
          <p:cNvGrpSpPr/>
          <p:nvPr/>
        </p:nvGrpSpPr>
        <p:grpSpPr>
          <a:xfrm>
            <a:off x="7620285" y="4512246"/>
            <a:ext cx="1282728" cy="1817969"/>
            <a:chOff x="2624633" y="2440842"/>
            <a:chExt cx="1216086" cy="1811087"/>
          </a:xfrm>
        </p:grpSpPr>
        <p:sp>
          <p:nvSpPr>
            <p:cNvPr id="317" name="Google Shape;317;p1"/>
            <p:cNvSpPr/>
            <p:nvPr/>
          </p:nvSpPr>
          <p:spPr>
            <a:xfrm>
              <a:off x="3361743" y="2712987"/>
              <a:ext cx="193188" cy="193188"/>
            </a:xfrm>
            <a:custGeom>
              <a:rect b="b" l="l" r="r" t="t"/>
              <a:pathLst>
                <a:path extrusionOk="0" h="86590" w="86590">
                  <a:moveTo>
                    <a:pt x="91925" y="45962"/>
                  </a:moveTo>
                  <a:cubicBezTo>
                    <a:pt x="91925" y="71347"/>
                    <a:pt x="71347" y="91925"/>
                    <a:pt x="45962" y="91925"/>
                  </a:cubicBezTo>
                  <a:cubicBezTo>
                    <a:pt x="20578" y="91925"/>
                    <a:pt x="0" y="71347"/>
                    <a:pt x="0" y="45962"/>
                  </a:cubicBezTo>
                  <a:cubicBezTo>
                    <a:pt x="0" y="20578"/>
                    <a:pt x="20578" y="0"/>
                    <a:pt x="45962" y="0"/>
                  </a:cubicBezTo>
                  <a:cubicBezTo>
                    <a:pt x="71347" y="0"/>
                    <a:pt x="91925" y="20578"/>
                    <a:pt x="91925" y="45962"/>
                  </a:cubicBezTo>
                  <a:close/>
                </a:path>
              </a:pathLst>
            </a:custGeom>
            <a:solidFill>
              <a:srgbClr val="B81E5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18" name="Google Shape;318;p1"/>
            <p:cNvSpPr/>
            <p:nvPr/>
          </p:nvSpPr>
          <p:spPr>
            <a:xfrm>
              <a:off x="3224308" y="2778466"/>
              <a:ext cx="231825" cy="309100"/>
            </a:xfrm>
            <a:custGeom>
              <a:rect b="b" l="l" r="r" t="t"/>
              <a:pathLst>
                <a:path extrusionOk="0" h="138545" w="103909">
                  <a:moveTo>
                    <a:pt x="53860" y="23350"/>
                  </a:moveTo>
                  <a:cubicBezTo>
                    <a:pt x="39858" y="42764"/>
                    <a:pt x="-9663" y="130810"/>
                    <a:pt x="1671" y="138984"/>
                  </a:cubicBezTo>
                  <a:cubicBezTo>
                    <a:pt x="13006" y="147149"/>
                    <a:pt x="80911" y="72370"/>
                    <a:pt x="94912" y="52947"/>
                  </a:cubicBezTo>
                  <a:cubicBezTo>
                    <a:pt x="108914" y="33534"/>
                    <a:pt x="111070" y="11167"/>
                    <a:pt x="99736" y="2993"/>
                  </a:cubicBezTo>
                  <a:cubicBezTo>
                    <a:pt x="88392" y="-5173"/>
                    <a:pt x="67853" y="3945"/>
                    <a:pt x="53860" y="23350"/>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19" name="Google Shape;319;p1"/>
            <p:cNvSpPr/>
            <p:nvPr/>
          </p:nvSpPr>
          <p:spPr>
            <a:xfrm>
              <a:off x="2996807" y="2888733"/>
              <a:ext cx="251144" cy="193188"/>
            </a:xfrm>
            <a:custGeom>
              <a:rect b="b" l="l" r="r" t="t"/>
              <a:pathLst>
                <a:path extrusionOk="0" h="86590" w="112568">
                  <a:moveTo>
                    <a:pt x="100872" y="56084"/>
                  </a:moveTo>
                  <a:cubicBezTo>
                    <a:pt x="88195" y="46931"/>
                    <a:pt x="5293" y="-6365"/>
                    <a:pt x="244" y="631"/>
                  </a:cubicBezTo>
                  <a:cubicBezTo>
                    <a:pt x="-4804" y="7628"/>
                    <a:pt x="69898" y="72285"/>
                    <a:pt x="82584" y="81438"/>
                  </a:cubicBezTo>
                  <a:cubicBezTo>
                    <a:pt x="95261" y="90582"/>
                    <a:pt x="109643" y="92322"/>
                    <a:pt x="114692" y="85317"/>
                  </a:cubicBezTo>
                  <a:cubicBezTo>
                    <a:pt x="119740" y="78312"/>
                    <a:pt x="113557" y="65219"/>
                    <a:pt x="100872" y="56084"/>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20" name="Google Shape;320;p1"/>
            <p:cNvSpPr/>
            <p:nvPr/>
          </p:nvSpPr>
          <p:spPr>
            <a:xfrm>
              <a:off x="2965387" y="2812482"/>
              <a:ext cx="57956" cy="77274"/>
            </a:xfrm>
            <a:custGeom>
              <a:rect b="b" l="l" r="r" t="t"/>
              <a:pathLst>
                <a:path extrusionOk="0" h="34636" w="25977">
                  <a:moveTo>
                    <a:pt x="26069" y="27881"/>
                  </a:moveTo>
                  <a:cubicBezTo>
                    <a:pt x="26069" y="27881"/>
                    <a:pt x="21237" y="43623"/>
                    <a:pt x="11253" y="39726"/>
                  </a:cubicBezTo>
                  <a:cubicBezTo>
                    <a:pt x="1269" y="35830"/>
                    <a:pt x="-2922" y="6631"/>
                    <a:pt x="2178" y="1029"/>
                  </a:cubicBezTo>
                  <a:cubicBezTo>
                    <a:pt x="7279" y="-4573"/>
                    <a:pt x="14890" y="13879"/>
                    <a:pt x="26069" y="27881"/>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21" name="Google Shape;321;p1"/>
            <p:cNvSpPr/>
            <p:nvPr/>
          </p:nvSpPr>
          <p:spPr>
            <a:xfrm>
              <a:off x="2906086" y="2781254"/>
              <a:ext cx="115914" cy="77274"/>
            </a:xfrm>
            <a:custGeom>
              <a:rect b="b" l="l" r="r" t="t"/>
              <a:pathLst>
                <a:path extrusionOk="0" h="34636" w="51954">
                  <a:moveTo>
                    <a:pt x="56520" y="37201"/>
                  </a:moveTo>
                  <a:lnTo>
                    <a:pt x="56520" y="37201"/>
                  </a:lnTo>
                  <a:cubicBezTo>
                    <a:pt x="57957" y="34907"/>
                    <a:pt x="57256" y="31885"/>
                    <a:pt x="54970" y="30456"/>
                  </a:cubicBezTo>
                  <a:lnTo>
                    <a:pt x="7492" y="747"/>
                  </a:lnTo>
                  <a:cubicBezTo>
                    <a:pt x="5198" y="-691"/>
                    <a:pt x="2184" y="11"/>
                    <a:pt x="747" y="2305"/>
                  </a:cubicBezTo>
                  <a:lnTo>
                    <a:pt x="747" y="2305"/>
                  </a:lnTo>
                  <a:cubicBezTo>
                    <a:pt x="-691" y="4600"/>
                    <a:pt x="11" y="7613"/>
                    <a:pt x="2305" y="9051"/>
                  </a:cubicBezTo>
                  <a:lnTo>
                    <a:pt x="49783" y="38760"/>
                  </a:lnTo>
                  <a:cubicBezTo>
                    <a:pt x="52061" y="40189"/>
                    <a:pt x="55083" y="39496"/>
                    <a:pt x="56520" y="37201"/>
                  </a:cubicBezTo>
                  <a:close/>
                </a:path>
              </a:pathLst>
            </a:custGeom>
            <a:solidFill>
              <a:srgbClr val="9650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22" name="Google Shape;322;p1"/>
            <p:cNvSpPr/>
            <p:nvPr/>
          </p:nvSpPr>
          <p:spPr>
            <a:xfrm>
              <a:off x="2988342" y="2815704"/>
              <a:ext cx="19319" cy="77274"/>
            </a:xfrm>
            <a:custGeom>
              <a:rect b="b" l="l" r="r" t="t"/>
              <a:pathLst>
                <a:path extrusionOk="0" h="34636" w="8659">
                  <a:moveTo>
                    <a:pt x="3146" y="0"/>
                  </a:moveTo>
                  <a:cubicBezTo>
                    <a:pt x="4965" y="70"/>
                    <a:pt x="5848" y="5317"/>
                    <a:pt x="6246" y="11482"/>
                  </a:cubicBezTo>
                  <a:cubicBezTo>
                    <a:pt x="6471" y="14894"/>
                    <a:pt x="7510" y="18375"/>
                    <a:pt x="9969" y="20756"/>
                  </a:cubicBezTo>
                  <a:cubicBezTo>
                    <a:pt x="11571" y="22306"/>
                    <a:pt x="12559" y="24740"/>
                    <a:pt x="12455" y="27467"/>
                  </a:cubicBezTo>
                  <a:cubicBezTo>
                    <a:pt x="12290" y="32004"/>
                    <a:pt x="9164" y="35581"/>
                    <a:pt x="5484" y="35442"/>
                  </a:cubicBezTo>
                  <a:cubicBezTo>
                    <a:pt x="678" y="35260"/>
                    <a:pt x="38" y="26627"/>
                    <a:pt x="3" y="23302"/>
                  </a:cubicBezTo>
                  <a:cubicBezTo>
                    <a:pt x="-58" y="17431"/>
                    <a:pt x="851" y="-78"/>
                    <a:pt x="3146" y="0"/>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23" name="Google Shape;323;p1"/>
            <p:cNvSpPr/>
            <p:nvPr/>
          </p:nvSpPr>
          <p:spPr>
            <a:xfrm>
              <a:off x="2858143" y="2760548"/>
              <a:ext cx="57956" cy="38637"/>
            </a:xfrm>
            <a:custGeom>
              <a:rect b="b" l="l" r="r" t="t"/>
              <a:pathLst>
                <a:path extrusionOk="0" h="17318" w="25977">
                  <a:moveTo>
                    <a:pt x="22685" y="632"/>
                  </a:moveTo>
                  <a:cubicBezTo>
                    <a:pt x="27560" y="3256"/>
                    <a:pt x="29379" y="9335"/>
                    <a:pt x="26755" y="14201"/>
                  </a:cubicBezTo>
                  <a:cubicBezTo>
                    <a:pt x="24131" y="19076"/>
                    <a:pt x="18053" y="20895"/>
                    <a:pt x="13178" y="18271"/>
                  </a:cubicBezTo>
                  <a:cubicBezTo>
                    <a:pt x="8303" y="15647"/>
                    <a:pt x="-2210" y="4884"/>
                    <a:pt x="414" y="17"/>
                  </a:cubicBezTo>
                  <a:cubicBezTo>
                    <a:pt x="9108" y="4702"/>
                    <a:pt x="17810" y="-1991"/>
                    <a:pt x="22685" y="632"/>
                  </a:cubicBezTo>
                  <a:close/>
                </a:path>
              </a:pathLst>
            </a:custGeom>
            <a:solidFill>
              <a:srgbClr val="DCBE8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24" name="Google Shape;324;p1"/>
            <p:cNvSpPr/>
            <p:nvPr/>
          </p:nvSpPr>
          <p:spPr>
            <a:xfrm>
              <a:off x="2858143" y="2760548"/>
              <a:ext cx="38637" cy="38637"/>
            </a:xfrm>
            <a:custGeom>
              <a:rect b="b" l="l" r="r" t="t"/>
              <a:pathLst>
                <a:path extrusionOk="0" h="17318" w="17318">
                  <a:moveTo>
                    <a:pt x="22685" y="632"/>
                  </a:moveTo>
                  <a:cubicBezTo>
                    <a:pt x="27560" y="3256"/>
                    <a:pt x="18053" y="20903"/>
                    <a:pt x="13178" y="18280"/>
                  </a:cubicBezTo>
                  <a:cubicBezTo>
                    <a:pt x="8303" y="15656"/>
                    <a:pt x="-2210" y="4893"/>
                    <a:pt x="414" y="26"/>
                  </a:cubicBezTo>
                  <a:cubicBezTo>
                    <a:pt x="9108" y="4702"/>
                    <a:pt x="17810" y="-1991"/>
                    <a:pt x="22685" y="632"/>
                  </a:cubicBezTo>
                  <a:close/>
                </a:path>
              </a:pathLst>
            </a:custGeom>
            <a:solidFill>
              <a:srgbClr val="F2652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25" name="Google Shape;325;p1"/>
            <p:cNvSpPr/>
            <p:nvPr/>
          </p:nvSpPr>
          <p:spPr>
            <a:xfrm>
              <a:off x="2845582" y="2787615"/>
              <a:ext cx="19319" cy="19319"/>
            </a:xfrm>
            <a:custGeom>
              <a:rect b="b" l="l" r="r" t="t"/>
              <a:pathLst>
                <a:path extrusionOk="0" h="8659" w="8659">
                  <a:moveTo>
                    <a:pt x="9871" y="9404"/>
                  </a:moveTo>
                  <a:cubicBezTo>
                    <a:pt x="9871" y="12123"/>
                    <a:pt x="7663" y="14340"/>
                    <a:pt x="4936" y="14340"/>
                  </a:cubicBezTo>
                  <a:cubicBezTo>
                    <a:pt x="2217" y="14340"/>
                    <a:pt x="0" y="12131"/>
                    <a:pt x="0" y="9404"/>
                  </a:cubicBezTo>
                  <a:cubicBezTo>
                    <a:pt x="0" y="6676"/>
                    <a:pt x="4936" y="0"/>
                    <a:pt x="4936" y="0"/>
                  </a:cubicBezTo>
                  <a:cubicBezTo>
                    <a:pt x="4936" y="0"/>
                    <a:pt x="9871" y="6676"/>
                    <a:pt x="9871" y="9404"/>
                  </a:cubicBezTo>
                  <a:close/>
                </a:path>
              </a:pathLst>
            </a:custGeom>
            <a:solidFill>
              <a:srgbClr val="F2652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26" name="Google Shape;326;p1"/>
            <p:cNvSpPr/>
            <p:nvPr/>
          </p:nvSpPr>
          <p:spPr>
            <a:xfrm>
              <a:off x="3154891" y="4206209"/>
              <a:ext cx="685828" cy="45720"/>
            </a:xfrm>
            <a:custGeom>
              <a:rect b="b" l="l" r="r" t="t"/>
              <a:pathLst>
                <a:path extrusionOk="0" h="8659" w="129886">
                  <a:moveTo>
                    <a:pt x="131029" y="6633"/>
                  </a:moveTo>
                  <a:cubicBezTo>
                    <a:pt x="131029" y="10296"/>
                    <a:pt x="101697" y="13266"/>
                    <a:pt x="65515" y="13266"/>
                  </a:cubicBezTo>
                  <a:cubicBezTo>
                    <a:pt x="29332" y="13266"/>
                    <a:pt x="0" y="10296"/>
                    <a:pt x="0" y="6633"/>
                  </a:cubicBezTo>
                  <a:cubicBezTo>
                    <a:pt x="0" y="2970"/>
                    <a:pt x="29332" y="0"/>
                    <a:pt x="65515" y="0"/>
                  </a:cubicBezTo>
                  <a:cubicBezTo>
                    <a:pt x="101698" y="0"/>
                    <a:pt x="131029" y="2970"/>
                    <a:pt x="131029" y="6633"/>
                  </a:cubicBez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27" name="Google Shape;327;p1"/>
            <p:cNvSpPr/>
            <p:nvPr/>
          </p:nvSpPr>
          <p:spPr>
            <a:xfrm>
              <a:off x="3396034" y="4046427"/>
              <a:ext cx="115914" cy="173870"/>
            </a:xfrm>
            <a:custGeom>
              <a:rect b="b" l="l" r="r" t="t"/>
              <a:pathLst>
                <a:path extrusionOk="0" h="77931" w="51954">
                  <a:moveTo>
                    <a:pt x="26799" y="0"/>
                  </a:moveTo>
                  <a:cubicBezTo>
                    <a:pt x="26799" y="0"/>
                    <a:pt x="41018" y="37199"/>
                    <a:pt x="46845" y="40949"/>
                  </a:cubicBezTo>
                  <a:cubicBezTo>
                    <a:pt x="52673" y="44707"/>
                    <a:pt x="59972" y="53444"/>
                    <a:pt x="53305" y="60536"/>
                  </a:cubicBezTo>
                  <a:cubicBezTo>
                    <a:pt x="48360" y="65783"/>
                    <a:pt x="43252" y="71922"/>
                    <a:pt x="38896" y="75724"/>
                  </a:cubicBezTo>
                  <a:cubicBezTo>
                    <a:pt x="35147" y="78988"/>
                    <a:pt x="30427" y="80841"/>
                    <a:pt x="25466" y="80988"/>
                  </a:cubicBezTo>
                  <a:cubicBezTo>
                    <a:pt x="16703" y="81265"/>
                    <a:pt x="3247" y="81638"/>
                    <a:pt x="1030" y="81361"/>
                  </a:cubicBezTo>
                  <a:cubicBezTo>
                    <a:pt x="-2304" y="80945"/>
                    <a:pt x="2484" y="72606"/>
                    <a:pt x="14988" y="70944"/>
                  </a:cubicBezTo>
                  <a:cubicBezTo>
                    <a:pt x="27492" y="69281"/>
                    <a:pt x="34887" y="40776"/>
                    <a:pt x="19084" y="20141"/>
                  </a:cubicBezTo>
                  <a:lnTo>
                    <a:pt x="26799" y="0"/>
                  </a:lnTo>
                  <a:close/>
                </a:path>
              </a:pathLst>
            </a:custGeom>
            <a:solidFill>
              <a:srgbClr val="F695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28" name="Google Shape;328;p1"/>
            <p:cNvSpPr/>
            <p:nvPr/>
          </p:nvSpPr>
          <p:spPr>
            <a:xfrm>
              <a:off x="3518012" y="2735821"/>
              <a:ext cx="193188" cy="193188"/>
            </a:xfrm>
            <a:custGeom>
              <a:rect b="b" l="l" r="r" t="t"/>
              <a:pathLst>
                <a:path extrusionOk="0" h="86590" w="86590">
                  <a:moveTo>
                    <a:pt x="91925" y="45962"/>
                  </a:moveTo>
                  <a:cubicBezTo>
                    <a:pt x="91925" y="71347"/>
                    <a:pt x="71347" y="91925"/>
                    <a:pt x="45962" y="91925"/>
                  </a:cubicBezTo>
                  <a:cubicBezTo>
                    <a:pt x="20578" y="91925"/>
                    <a:pt x="0" y="71347"/>
                    <a:pt x="0" y="45962"/>
                  </a:cubicBezTo>
                  <a:cubicBezTo>
                    <a:pt x="0" y="20578"/>
                    <a:pt x="20578" y="0"/>
                    <a:pt x="45962" y="0"/>
                  </a:cubicBezTo>
                  <a:cubicBezTo>
                    <a:pt x="71347" y="0"/>
                    <a:pt x="91925" y="20578"/>
                    <a:pt x="91925" y="45962"/>
                  </a:cubicBezTo>
                  <a:close/>
                </a:path>
              </a:pathLst>
            </a:custGeom>
            <a:solidFill>
              <a:srgbClr val="B81E5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29" name="Google Shape;329;p1"/>
            <p:cNvSpPr/>
            <p:nvPr/>
          </p:nvSpPr>
          <p:spPr>
            <a:xfrm>
              <a:off x="3486659" y="2636928"/>
              <a:ext cx="154551" cy="154551"/>
            </a:xfrm>
            <a:custGeom>
              <a:rect b="b" l="l" r="r" t="t"/>
              <a:pathLst>
                <a:path extrusionOk="0" h="69272" w="69272">
                  <a:moveTo>
                    <a:pt x="75092" y="37546"/>
                  </a:moveTo>
                  <a:cubicBezTo>
                    <a:pt x="75092" y="58282"/>
                    <a:pt x="58282" y="75092"/>
                    <a:pt x="37546" y="75092"/>
                  </a:cubicBezTo>
                  <a:cubicBezTo>
                    <a:pt x="16810" y="75092"/>
                    <a:pt x="0" y="58282"/>
                    <a:pt x="0" y="37546"/>
                  </a:cubicBezTo>
                  <a:cubicBezTo>
                    <a:pt x="0" y="16810"/>
                    <a:pt x="16810" y="0"/>
                    <a:pt x="37546" y="0"/>
                  </a:cubicBezTo>
                  <a:cubicBezTo>
                    <a:pt x="58282" y="0"/>
                    <a:pt x="75092" y="16810"/>
                    <a:pt x="75092" y="37546"/>
                  </a:cubicBezTo>
                  <a:close/>
                </a:path>
              </a:pathLst>
            </a:custGeom>
            <a:solidFill>
              <a:srgbClr val="B81E5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30" name="Google Shape;330;p1"/>
            <p:cNvSpPr/>
            <p:nvPr/>
          </p:nvSpPr>
          <p:spPr>
            <a:xfrm>
              <a:off x="3369388" y="2777935"/>
              <a:ext cx="289781" cy="425014"/>
            </a:xfrm>
            <a:custGeom>
              <a:rect b="b" l="l" r="r" t="t"/>
              <a:pathLst>
                <a:path extrusionOk="0" h="190500" w="129886">
                  <a:moveTo>
                    <a:pt x="11189" y="196371"/>
                  </a:moveTo>
                  <a:lnTo>
                    <a:pt x="70166" y="189245"/>
                  </a:lnTo>
                  <a:lnTo>
                    <a:pt x="84514" y="148452"/>
                  </a:lnTo>
                  <a:lnTo>
                    <a:pt x="130182" y="29502"/>
                  </a:lnTo>
                  <a:cubicBezTo>
                    <a:pt x="134936" y="17128"/>
                    <a:pt x="126104" y="3741"/>
                    <a:pt x="112855" y="3256"/>
                  </a:cubicBezTo>
                  <a:lnTo>
                    <a:pt x="25658" y="18"/>
                  </a:lnTo>
                  <a:cubicBezTo>
                    <a:pt x="11007" y="-528"/>
                    <a:pt x="-899" y="11725"/>
                    <a:pt x="53" y="26359"/>
                  </a:cubicBezTo>
                  <a:lnTo>
                    <a:pt x="11189" y="196371"/>
                  </a:lnTo>
                  <a:close/>
                </a:path>
              </a:pathLst>
            </a:custGeom>
            <a:solidFill>
              <a:srgbClr val="FEC31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31" name="Google Shape;331;p1"/>
            <p:cNvSpPr/>
            <p:nvPr/>
          </p:nvSpPr>
          <p:spPr>
            <a:xfrm>
              <a:off x="3331581" y="2840993"/>
              <a:ext cx="135232" cy="154551"/>
            </a:xfrm>
            <a:custGeom>
              <a:rect b="b" l="l" r="r" t="t"/>
              <a:pathLst>
                <a:path extrusionOk="0" h="69272" w="60613">
                  <a:moveTo>
                    <a:pt x="69197" y="1870"/>
                  </a:moveTo>
                  <a:lnTo>
                    <a:pt x="18619" y="0"/>
                  </a:lnTo>
                  <a:lnTo>
                    <a:pt x="1457" y="45062"/>
                  </a:lnTo>
                  <a:cubicBezTo>
                    <a:pt x="-3895" y="59107"/>
                    <a:pt x="6133" y="74243"/>
                    <a:pt x="21147" y="74797"/>
                  </a:cubicBezTo>
                  <a:lnTo>
                    <a:pt x="41141" y="75542"/>
                  </a:lnTo>
                  <a:lnTo>
                    <a:pt x="69197" y="1870"/>
                  </a:lnTo>
                  <a:close/>
                </a:path>
              </a:pathLst>
            </a:custGeom>
            <a:solidFill>
              <a:srgbClr val="FEC31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32" name="Google Shape;332;p1"/>
            <p:cNvSpPr/>
            <p:nvPr/>
          </p:nvSpPr>
          <p:spPr>
            <a:xfrm>
              <a:off x="3245284" y="3147645"/>
              <a:ext cx="367058" cy="540927"/>
            </a:xfrm>
            <a:custGeom>
              <a:rect b="b" l="l" r="r" t="t"/>
              <a:pathLst>
                <a:path extrusionOk="0" h="242454" w="164522">
                  <a:moveTo>
                    <a:pt x="110865" y="123122"/>
                  </a:moveTo>
                  <a:cubicBezTo>
                    <a:pt x="87416" y="153350"/>
                    <a:pt x="28049" y="258134"/>
                    <a:pt x="6211" y="241197"/>
                  </a:cubicBezTo>
                  <a:cubicBezTo>
                    <a:pt x="-15627" y="224251"/>
                    <a:pt x="25321" y="70093"/>
                    <a:pt x="48779" y="39865"/>
                  </a:cubicBezTo>
                  <a:cubicBezTo>
                    <a:pt x="72228" y="9636"/>
                    <a:pt x="141717" y="-10817"/>
                    <a:pt x="163555" y="6129"/>
                  </a:cubicBezTo>
                  <a:cubicBezTo>
                    <a:pt x="185393" y="23075"/>
                    <a:pt x="134313" y="92893"/>
                    <a:pt x="110865" y="123122"/>
                  </a:cubicBezTo>
                  <a:close/>
                </a:path>
              </a:pathLst>
            </a:custGeom>
            <a:solidFill>
              <a:srgbClr val="C4464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33" name="Google Shape;333;p1"/>
            <p:cNvSpPr/>
            <p:nvPr/>
          </p:nvSpPr>
          <p:spPr>
            <a:xfrm>
              <a:off x="3470218" y="3654873"/>
              <a:ext cx="96593" cy="560246"/>
            </a:xfrm>
            <a:custGeom>
              <a:rect b="b" l="l" r="r" t="t"/>
              <a:pathLst>
                <a:path extrusionOk="0" h="251113" w="43295">
                  <a:moveTo>
                    <a:pt x="390" y="45764"/>
                  </a:moveTo>
                  <a:cubicBezTo>
                    <a:pt x="2831" y="69577"/>
                    <a:pt x="26583" y="255228"/>
                    <a:pt x="34307" y="252604"/>
                  </a:cubicBezTo>
                  <a:cubicBezTo>
                    <a:pt x="41001" y="250318"/>
                    <a:pt x="53175" y="64425"/>
                    <a:pt x="50742" y="40612"/>
                  </a:cubicBezTo>
                  <a:cubicBezTo>
                    <a:pt x="48300" y="16800"/>
                    <a:pt x="35052" y="-1350"/>
                    <a:pt x="21154" y="79"/>
                  </a:cubicBezTo>
                  <a:cubicBezTo>
                    <a:pt x="7239" y="1499"/>
                    <a:pt x="-2052" y="21952"/>
                    <a:pt x="390" y="45764"/>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34" name="Google Shape;334;p1"/>
            <p:cNvSpPr/>
            <p:nvPr/>
          </p:nvSpPr>
          <p:spPr>
            <a:xfrm>
              <a:off x="3245273" y="3599619"/>
              <a:ext cx="212507" cy="521607"/>
            </a:xfrm>
            <a:custGeom>
              <a:rect b="b" l="l" r="r" t="t"/>
              <a:pathLst>
                <a:path extrusionOk="0" h="233795" w="95250">
                  <a:moveTo>
                    <a:pt x="5566" y="51021"/>
                  </a:moveTo>
                  <a:cubicBezTo>
                    <a:pt x="14970" y="73024"/>
                    <a:pt x="92841" y="243235"/>
                    <a:pt x="99422" y="238430"/>
                  </a:cubicBezTo>
                  <a:cubicBezTo>
                    <a:pt x="105137" y="234265"/>
                    <a:pt x="61513" y="53142"/>
                    <a:pt x="52100" y="31140"/>
                  </a:cubicBezTo>
                  <a:cubicBezTo>
                    <a:pt x="42696" y="9128"/>
                    <a:pt x="24651" y="-4259"/>
                    <a:pt x="11801" y="1231"/>
                  </a:cubicBezTo>
                  <a:cubicBezTo>
                    <a:pt x="-1041" y="6712"/>
                    <a:pt x="-3838" y="29009"/>
                    <a:pt x="5566" y="51021"/>
                  </a:cubicBezTo>
                  <a:close/>
                </a:path>
              </a:pathLst>
            </a:custGeom>
            <a:solidFill>
              <a:srgbClr val="F695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35" name="Google Shape;335;p1"/>
            <p:cNvSpPr/>
            <p:nvPr/>
          </p:nvSpPr>
          <p:spPr>
            <a:xfrm>
              <a:off x="3470236" y="3654873"/>
              <a:ext cx="96593" cy="463651"/>
            </a:xfrm>
            <a:custGeom>
              <a:rect b="b" l="l" r="r" t="t"/>
              <a:pathLst>
                <a:path extrusionOk="0" h="207818" w="43295">
                  <a:moveTo>
                    <a:pt x="23466" y="210391"/>
                  </a:moveTo>
                  <a:lnTo>
                    <a:pt x="41252" y="210391"/>
                  </a:lnTo>
                  <a:cubicBezTo>
                    <a:pt x="45954" y="154124"/>
                    <a:pt x="52188" y="54856"/>
                    <a:pt x="50734" y="40612"/>
                  </a:cubicBezTo>
                  <a:cubicBezTo>
                    <a:pt x="48292" y="16800"/>
                    <a:pt x="35043" y="-1350"/>
                    <a:pt x="21145" y="79"/>
                  </a:cubicBezTo>
                  <a:cubicBezTo>
                    <a:pt x="7239" y="1499"/>
                    <a:pt x="-2052" y="21952"/>
                    <a:pt x="390" y="45764"/>
                  </a:cubicBezTo>
                  <a:cubicBezTo>
                    <a:pt x="1801" y="59679"/>
                    <a:pt x="14937" y="155804"/>
                    <a:pt x="23466" y="210391"/>
                  </a:cubicBezTo>
                  <a:close/>
                </a:path>
              </a:pathLst>
            </a:custGeom>
            <a:solidFill>
              <a:srgbClr val="D35A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36" name="Google Shape;336;p1"/>
            <p:cNvSpPr/>
            <p:nvPr/>
          </p:nvSpPr>
          <p:spPr>
            <a:xfrm>
              <a:off x="3245278" y="3599601"/>
              <a:ext cx="212507" cy="482969"/>
            </a:xfrm>
            <a:custGeom>
              <a:rect b="b" l="l" r="r" t="t"/>
              <a:pathLst>
                <a:path extrusionOk="0" h="216477" w="95250">
                  <a:moveTo>
                    <a:pt x="102589" y="220193"/>
                  </a:moveTo>
                  <a:cubicBezTo>
                    <a:pt x="92406" y="166732"/>
                    <a:pt x="59207" y="47730"/>
                    <a:pt x="52106" y="31139"/>
                  </a:cubicBezTo>
                  <a:cubicBezTo>
                    <a:pt x="42703" y="9128"/>
                    <a:pt x="24657" y="-4259"/>
                    <a:pt x="11807" y="1231"/>
                  </a:cubicBezTo>
                  <a:cubicBezTo>
                    <a:pt x="-1043" y="6729"/>
                    <a:pt x="-3840" y="29018"/>
                    <a:pt x="5572" y="51029"/>
                  </a:cubicBezTo>
                  <a:cubicBezTo>
                    <a:pt x="12335" y="66849"/>
                    <a:pt x="62619" y="174300"/>
                    <a:pt x="88223" y="223224"/>
                  </a:cubicBezTo>
                  <a:lnTo>
                    <a:pt x="102589" y="220193"/>
                  </a:lnTo>
                  <a:close/>
                </a:path>
              </a:pathLst>
            </a:custGeom>
            <a:solidFill>
              <a:srgbClr val="C4464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37" name="Google Shape;337;p1"/>
            <p:cNvSpPr/>
            <p:nvPr/>
          </p:nvSpPr>
          <p:spPr>
            <a:xfrm>
              <a:off x="3463025" y="3097777"/>
              <a:ext cx="212507" cy="656839"/>
            </a:xfrm>
            <a:custGeom>
              <a:rect b="b" l="l" r="r" t="t"/>
              <a:pathLst>
                <a:path extrusionOk="0" h="294409" w="95250">
                  <a:moveTo>
                    <a:pt x="1501" y="123540"/>
                  </a:moveTo>
                  <a:cubicBezTo>
                    <a:pt x="81" y="161770"/>
                    <a:pt x="-5790" y="294739"/>
                    <a:pt x="21833" y="295760"/>
                  </a:cubicBezTo>
                  <a:cubicBezTo>
                    <a:pt x="49455" y="296782"/>
                    <a:pt x="100604" y="153535"/>
                    <a:pt x="102553" y="99545"/>
                  </a:cubicBezTo>
                  <a:cubicBezTo>
                    <a:pt x="105168" y="26826"/>
                    <a:pt x="63803" y="1031"/>
                    <a:pt x="36181" y="9"/>
                  </a:cubicBezTo>
                  <a:cubicBezTo>
                    <a:pt x="8567" y="-1021"/>
                    <a:pt x="2921" y="85310"/>
                    <a:pt x="1501" y="123540"/>
                  </a:cubicBezTo>
                  <a:close/>
                </a:path>
              </a:pathLst>
            </a:custGeom>
            <a:solidFill>
              <a:srgbClr val="D35A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38" name="Google Shape;338;p1"/>
            <p:cNvSpPr/>
            <p:nvPr/>
          </p:nvSpPr>
          <p:spPr>
            <a:xfrm>
              <a:off x="3433203" y="4124264"/>
              <a:ext cx="135232" cy="115914"/>
            </a:xfrm>
            <a:custGeom>
              <a:rect b="b" l="l" r="r" t="t"/>
              <a:pathLst>
                <a:path extrusionOk="0" h="51954" w="60613">
                  <a:moveTo>
                    <a:pt x="57851" y="0"/>
                  </a:moveTo>
                  <a:cubicBezTo>
                    <a:pt x="57851" y="0"/>
                    <a:pt x="57764" y="22193"/>
                    <a:pt x="60760" y="34463"/>
                  </a:cubicBezTo>
                  <a:cubicBezTo>
                    <a:pt x="63756" y="46733"/>
                    <a:pt x="60968" y="51755"/>
                    <a:pt x="48395" y="52102"/>
                  </a:cubicBezTo>
                  <a:cubicBezTo>
                    <a:pt x="35822" y="52448"/>
                    <a:pt x="4095" y="56059"/>
                    <a:pt x="536" y="52284"/>
                  </a:cubicBezTo>
                  <a:cubicBezTo>
                    <a:pt x="-3023" y="48508"/>
                    <a:pt x="11914" y="43218"/>
                    <a:pt x="22236" y="39208"/>
                  </a:cubicBezTo>
                  <a:cubicBezTo>
                    <a:pt x="34454" y="34472"/>
                    <a:pt x="42169" y="19180"/>
                    <a:pt x="42126" y="8876"/>
                  </a:cubicBezTo>
                  <a:lnTo>
                    <a:pt x="57851" y="0"/>
                  </a:ln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39" name="Google Shape;339;p1"/>
            <p:cNvSpPr/>
            <p:nvPr/>
          </p:nvSpPr>
          <p:spPr>
            <a:xfrm>
              <a:off x="3396018" y="4138888"/>
              <a:ext cx="115914" cy="77274"/>
            </a:xfrm>
            <a:custGeom>
              <a:rect b="b" l="l" r="r" t="t"/>
              <a:pathLst>
                <a:path extrusionOk="0" h="34636" w="51954">
                  <a:moveTo>
                    <a:pt x="47537" y="0"/>
                  </a:moveTo>
                  <a:cubicBezTo>
                    <a:pt x="43710" y="12599"/>
                    <a:pt x="34557" y="23302"/>
                    <a:pt x="20114" y="27051"/>
                  </a:cubicBezTo>
                  <a:cubicBezTo>
                    <a:pt x="18546" y="28358"/>
                    <a:pt x="16832" y="29251"/>
                    <a:pt x="14987" y="29493"/>
                  </a:cubicBezTo>
                  <a:cubicBezTo>
                    <a:pt x="2492" y="31155"/>
                    <a:pt x="-2305" y="39494"/>
                    <a:pt x="1029" y="39910"/>
                  </a:cubicBezTo>
                  <a:cubicBezTo>
                    <a:pt x="3246" y="40187"/>
                    <a:pt x="16702" y="39814"/>
                    <a:pt x="25465" y="39537"/>
                  </a:cubicBezTo>
                  <a:cubicBezTo>
                    <a:pt x="30435" y="39382"/>
                    <a:pt x="35154" y="37537"/>
                    <a:pt x="38895" y="34273"/>
                  </a:cubicBezTo>
                  <a:cubicBezTo>
                    <a:pt x="43251" y="30480"/>
                    <a:pt x="48360" y="24341"/>
                    <a:pt x="53304" y="19085"/>
                  </a:cubicBezTo>
                  <a:cubicBezTo>
                    <a:pt x="59720" y="12270"/>
                    <a:pt x="53235" y="3966"/>
                    <a:pt x="47537" y="0"/>
                  </a:cubicBezTo>
                  <a:close/>
                </a:path>
              </a:pathLst>
            </a:custGeom>
            <a:solidFill>
              <a:srgbClr val="783D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40" name="Google Shape;340;p1"/>
            <p:cNvSpPr/>
            <p:nvPr/>
          </p:nvSpPr>
          <p:spPr>
            <a:xfrm>
              <a:off x="3433207" y="4201094"/>
              <a:ext cx="135232" cy="38637"/>
            </a:xfrm>
            <a:custGeom>
              <a:rect b="b" l="l" r="r" t="t"/>
              <a:pathLst>
                <a:path extrusionOk="0" h="17318" w="60613">
                  <a:moveTo>
                    <a:pt x="60759" y="0"/>
                  </a:moveTo>
                  <a:cubicBezTo>
                    <a:pt x="54403" y="4641"/>
                    <a:pt x="46246" y="7499"/>
                    <a:pt x="36236" y="7499"/>
                  </a:cubicBezTo>
                  <a:cubicBezTo>
                    <a:pt x="30755" y="7499"/>
                    <a:pt x="25845" y="6616"/>
                    <a:pt x="21455" y="5092"/>
                  </a:cubicBezTo>
                  <a:cubicBezTo>
                    <a:pt x="11177" y="9058"/>
                    <a:pt x="-2929" y="14184"/>
                    <a:pt x="535" y="17864"/>
                  </a:cubicBezTo>
                  <a:cubicBezTo>
                    <a:pt x="4094" y="21639"/>
                    <a:pt x="35812" y="18028"/>
                    <a:pt x="48394" y="17682"/>
                  </a:cubicBezTo>
                  <a:cubicBezTo>
                    <a:pt x="60975" y="17336"/>
                    <a:pt x="63755" y="12322"/>
                    <a:pt x="60759" y="43"/>
                  </a:cubicBezTo>
                  <a:cubicBezTo>
                    <a:pt x="60767" y="26"/>
                    <a:pt x="60759" y="9"/>
                    <a:pt x="60759" y="0"/>
                  </a:cubicBezTo>
                  <a:close/>
                </a:path>
              </a:pathLst>
            </a:custGeom>
            <a:solidFill>
              <a:srgbClr val="783D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41" name="Google Shape;341;p1"/>
            <p:cNvSpPr/>
            <p:nvPr/>
          </p:nvSpPr>
          <p:spPr>
            <a:xfrm>
              <a:off x="3542636" y="2788610"/>
              <a:ext cx="115914" cy="367058"/>
            </a:xfrm>
            <a:custGeom>
              <a:rect b="b" l="l" r="r" t="t"/>
              <a:pathLst>
                <a:path extrusionOk="0" h="164522" w="51954">
                  <a:moveTo>
                    <a:pt x="7382" y="37688"/>
                  </a:moveTo>
                  <a:cubicBezTo>
                    <a:pt x="2584" y="61137"/>
                    <a:pt x="-6438" y="161756"/>
                    <a:pt x="7252" y="164561"/>
                  </a:cubicBezTo>
                  <a:cubicBezTo>
                    <a:pt x="20950" y="167358"/>
                    <a:pt x="52166" y="71285"/>
                    <a:pt x="56964" y="47837"/>
                  </a:cubicBezTo>
                  <a:cubicBezTo>
                    <a:pt x="61761" y="24388"/>
                    <a:pt x="54548" y="3104"/>
                    <a:pt x="40858" y="307"/>
                  </a:cubicBezTo>
                  <a:cubicBezTo>
                    <a:pt x="27168" y="-2499"/>
                    <a:pt x="12179" y="14239"/>
                    <a:pt x="7382" y="37688"/>
                  </a:cubicBezTo>
                  <a:close/>
                </a:path>
              </a:pathLst>
            </a:custGeom>
            <a:solidFill>
              <a:srgbClr val="F695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42" name="Google Shape;342;p1"/>
            <p:cNvSpPr/>
            <p:nvPr/>
          </p:nvSpPr>
          <p:spPr>
            <a:xfrm>
              <a:off x="3271774" y="3102868"/>
              <a:ext cx="309100" cy="57956"/>
            </a:xfrm>
            <a:custGeom>
              <a:rect b="b" l="l" r="r" t="t"/>
              <a:pathLst>
                <a:path extrusionOk="0" h="25977" w="138545">
                  <a:moveTo>
                    <a:pt x="114422" y="65"/>
                  </a:moveTo>
                  <a:cubicBezTo>
                    <a:pt x="98792" y="-429"/>
                    <a:pt x="269" y="1788"/>
                    <a:pt x="1" y="10413"/>
                  </a:cubicBezTo>
                  <a:cubicBezTo>
                    <a:pt x="-268" y="19046"/>
                    <a:pt x="97831" y="30813"/>
                    <a:pt x="113461" y="31298"/>
                  </a:cubicBezTo>
                  <a:cubicBezTo>
                    <a:pt x="129090" y="31783"/>
                    <a:pt x="141975" y="25176"/>
                    <a:pt x="142243" y="16552"/>
                  </a:cubicBezTo>
                  <a:cubicBezTo>
                    <a:pt x="142512" y="7927"/>
                    <a:pt x="130051" y="550"/>
                    <a:pt x="114422" y="65"/>
                  </a:cubicBezTo>
                  <a:close/>
                </a:path>
              </a:pathLst>
            </a:custGeom>
            <a:solidFill>
              <a:srgbClr val="F695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43" name="Google Shape;343;p1"/>
            <p:cNvSpPr/>
            <p:nvPr/>
          </p:nvSpPr>
          <p:spPr>
            <a:xfrm>
              <a:off x="3188826" y="3106000"/>
              <a:ext cx="96593" cy="38637"/>
            </a:xfrm>
            <a:custGeom>
              <a:rect b="b" l="l" r="r" t="t"/>
              <a:pathLst>
                <a:path extrusionOk="0" h="17318" w="43295">
                  <a:moveTo>
                    <a:pt x="27586" y="965"/>
                  </a:moveTo>
                  <a:cubicBezTo>
                    <a:pt x="27586" y="965"/>
                    <a:pt x="42765" y="-274"/>
                    <a:pt x="44679" y="4238"/>
                  </a:cubicBezTo>
                  <a:cubicBezTo>
                    <a:pt x="46592" y="8749"/>
                    <a:pt x="47043" y="12126"/>
                    <a:pt x="40592" y="15157"/>
                  </a:cubicBezTo>
                  <a:cubicBezTo>
                    <a:pt x="34141" y="18188"/>
                    <a:pt x="23828" y="19270"/>
                    <a:pt x="17524" y="18672"/>
                  </a:cubicBezTo>
                  <a:cubicBezTo>
                    <a:pt x="11220" y="18084"/>
                    <a:pt x="1071" y="12628"/>
                    <a:pt x="370" y="11321"/>
                  </a:cubicBezTo>
                  <a:cubicBezTo>
                    <a:pt x="-2184" y="6584"/>
                    <a:pt x="9124" y="8862"/>
                    <a:pt x="14658" y="9693"/>
                  </a:cubicBezTo>
                  <a:cubicBezTo>
                    <a:pt x="20191" y="10524"/>
                    <a:pt x="26520" y="10914"/>
                    <a:pt x="26165" y="8134"/>
                  </a:cubicBezTo>
                  <a:cubicBezTo>
                    <a:pt x="25810" y="5364"/>
                    <a:pt x="15099" y="4567"/>
                    <a:pt x="13644" y="1519"/>
                  </a:cubicBezTo>
                  <a:cubicBezTo>
                    <a:pt x="12181" y="-1538"/>
                    <a:pt x="27586" y="965"/>
                    <a:pt x="27586" y="965"/>
                  </a:cubicBezTo>
                  <a:close/>
                </a:path>
              </a:pathLst>
            </a:custGeom>
            <a:solidFill>
              <a:srgbClr val="F695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44" name="Google Shape;344;p1"/>
            <p:cNvSpPr/>
            <p:nvPr/>
          </p:nvSpPr>
          <p:spPr>
            <a:xfrm>
              <a:off x="3110019" y="3084835"/>
              <a:ext cx="173870" cy="38637"/>
            </a:xfrm>
            <a:custGeom>
              <a:rect b="b" l="l" r="r" t="t"/>
              <a:pathLst>
                <a:path extrusionOk="0" h="17318" w="77931">
                  <a:moveTo>
                    <a:pt x="81257" y="12686"/>
                  </a:moveTo>
                  <a:cubicBezTo>
                    <a:pt x="81257" y="19692"/>
                    <a:pt x="63067" y="25371"/>
                    <a:pt x="40628" y="25371"/>
                  </a:cubicBezTo>
                  <a:cubicBezTo>
                    <a:pt x="18190" y="25371"/>
                    <a:pt x="0" y="19692"/>
                    <a:pt x="0" y="12686"/>
                  </a:cubicBezTo>
                  <a:cubicBezTo>
                    <a:pt x="0" y="5680"/>
                    <a:pt x="18190" y="0"/>
                    <a:pt x="40628" y="0"/>
                  </a:cubicBezTo>
                  <a:cubicBezTo>
                    <a:pt x="63067" y="0"/>
                    <a:pt x="81257" y="5680"/>
                    <a:pt x="81257" y="12686"/>
                  </a:cubicBezTo>
                  <a:close/>
                </a:path>
              </a:pathLst>
            </a:custGeom>
            <a:solidFill>
              <a:srgbClr val="FFFA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45" name="Google Shape;345;p1"/>
            <p:cNvSpPr/>
            <p:nvPr/>
          </p:nvSpPr>
          <p:spPr>
            <a:xfrm>
              <a:off x="3130265" y="3105989"/>
              <a:ext cx="19319" cy="19319"/>
            </a:xfrm>
            <a:custGeom>
              <a:rect b="b" l="l" r="r" t="t"/>
              <a:pathLst>
                <a:path extrusionOk="0" h="120000" w="8659">
                  <a:moveTo>
                    <a:pt x="15431" y="18715"/>
                  </a:moveTo>
                  <a:cubicBezTo>
                    <a:pt x="15431" y="29057"/>
                    <a:pt x="11976" y="37437"/>
                    <a:pt x="7715" y="37437"/>
                  </a:cubicBezTo>
                  <a:cubicBezTo>
                    <a:pt x="3454" y="37437"/>
                    <a:pt x="0" y="29057"/>
                    <a:pt x="0" y="18715"/>
                  </a:cubicBezTo>
                  <a:cubicBezTo>
                    <a:pt x="0" y="8379"/>
                    <a:pt x="3454" y="0"/>
                    <a:pt x="7715" y="0"/>
                  </a:cubicBezTo>
                  <a:cubicBezTo>
                    <a:pt x="11976" y="0"/>
                    <a:pt x="15431" y="8379"/>
                    <a:pt x="15431" y="18715"/>
                  </a:cubicBezTo>
                  <a:close/>
                </a:path>
              </a:pathLst>
            </a:custGeom>
            <a:solidFill>
              <a:srgbClr val="F2652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46" name="Google Shape;346;p1"/>
            <p:cNvSpPr/>
            <p:nvPr/>
          </p:nvSpPr>
          <p:spPr>
            <a:xfrm>
              <a:off x="3171586" y="3116248"/>
              <a:ext cx="19319" cy="19319"/>
            </a:xfrm>
            <a:custGeom>
              <a:rect b="b" l="l" r="r" t="t"/>
              <a:pathLst>
                <a:path extrusionOk="0" h="120000" w="8659">
                  <a:moveTo>
                    <a:pt x="15431" y="18715"/>
                  </a:moveTo>
                  <a:cubicBezTo>
                    <a:pt x="15431" y="29057"/>
                    <a:pt x="11976" y="37437"/>
                    <a:pt x="7715" y="37437"/>
                  </a:cubicBezTo>
                  <a:cubicBezTo>
                    <a:pt x="3454" y="37437"/>
                    <a:pt x="0" y="29057"/>
                    <a:pt x="0" y="18715"/>
                  </a:cubicBezTo>
                  <a:cubicBezTo>
                    <a:pt x="0" y="8379"/>
                    <a:pt x="3454" y="0"/>
                    <a:pt x="7715" y="0"/>
                  </a:cubicBezTo>
                  <a:cubicBezTo>
                    <a:pt x="11976" y="0"/>
                    <a:pt x="15431" y="8379"/>
                    <a:pt x="15431" y="18715"/>
                  </a:cubicBezTo>
                  <a:close/>
                </a:path>
              </a:pathLst>
            </a:custGeom>
            <a:solidFill>
              <a:srgbClr val="F061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47" name="Google Shape;347;p1"/>
            <p:cNvSpPr/>
            <p:nvPr/>
          </p:nvSpPr>
          <p:spPr>
            <a:xfrm>
              <a:off x="3175219" y="3091055"/>
              <a:ext cx="19319" cy="19319"/>
            </a:xfrm>
            <a:custGeom>
              <a:rect b="b" l="l" r="r" t="t"/>
              <a:pathLst>
                <a:path extrusionOk="0" h="120000" w="8659">
                  <a:moveTo>
                    <a:pt x="15430" y="18666"/>
                  </a:moveTo>
                  <a:cubicBezTo>
                    <a:pt x="15430" y="28970"/>
                    <a:pt x="11976" y="37325"/>
                    <a:pt x="7715" y="37325"/>
                  </a:cubicBezTo>
                  <a:cubicBezTo>
                    <a:pt x="3454" y="37325"/>
                    <a:pt x="0" y="28970"/>
                    <a:pt x="0" y="18666"/>
                  </a:cubicBezTo>
                  <a:cubicBezTo>
                    <a:pt x="0" y="8354"/>
                    <a:pt x="3454" y="0"/>
                    <a:pt x="7715" y="0"/>
                  </a:cubicBezTo>
                  <a:cubicBezTo>
                    <a:pt x="11976" y="0"/>
                    <a:pt x="15430" y="8354"/>
                    <a:pt x="15430" y="18666"/>
                  </a:cubicBezTo>
                  <a:close/>
                </a:path>
              </a:pathLst>
            </a:custGeom>
            <a:solidFill>
              <a:srgbClr val="6D65A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48" name="Google Shape;348;p1"/>
            <p:cNvSpPr/>
            <p:nvPr/>
          </p:nvSpPr>
          <p:spPr>
            <a:xfrm>
              <a:off x="3203419" y="3097516"/>
              <a:ext cx="57956" cy="19319"/>
            </a:xfrm>
            <a:custGeom>
              <a:rect b="b" l="l" r="r" t="t"/>
              <a:pathLst>
                <a:path extrusionOk="0" h="8659" w="25977">
                  <a:moveTo>
                    <a:pt x="13762" y="9756"/>
                  </a:moveTo>
                  <a:cubicBezTo>
                    <a:pt x="13762" y="9756"/>
                    <a:pt x="25131" y="10492"/>
                    <a:pt x="26482" y="7011"/>
                  </a:cubicBezTo>
                  <a:cubicBezTo>
                    <a:pt x="27833" y="3538"/>
                    <a:pt x="13225" y="482"/>
                    <a:pt x="7536" y="118"/>
                  </a:cubicBezTo>
                  <a:cubicBezTo>
                    <a:pt x="1856" y="-254"/>
                    <a:pt x="-2205" y="187"/>
                    <a:pt x="1310" y="2404"/>
                  </a:cubicBezTo>
                  <a:cubicBezTo>
                    <a:pt x="4826" y="4621"/>
                    <a:pt x="13762" y="9756"/>
                    <a:pt x="13762" y="9756"/>
                  </a:cubicBezTo>
                  <a:close/>
                </a:path>
              </a:pathLst>
            </a:custGeom>
            <a:solidFill>
              <a:srgbClr val="F695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49" name="Google Shape;349;p1"/>
            <p:cNvSpPr/>
            <p:nvPr/>
          </p:nvSpPr>
          <p:spPr>
            <a:xfrm>
              <a:off x="2624633" y="2440842"/>
              <a:ext cx="309100" cy="985260"/>
            </a:xfrm>
            <a:custGeom>
              <a:rect b="b" l="l" r="r" t="t"/>
              <a:pathLst>
                <a:path extrusionOk="0" h="441613" w="138545">
                  <a:moveTo>
                    <a:pt x="142451" y="442280"/>
                  </a:moveTo>
                  <a:lnTo>
                    <a:pt x="106775" y="442280"/>
                  </a:lnTo>
                  <a:lnTo>
                    <a:pt x="0" y="8278"/>
                  </a:lnTo>
                  <a:lnTo>
                    <a:pt x="33641" y="0"/>
                  </a:lnTo>
                  <a:close/>
                </a:path>
              </a:pathLst>
            </a:custGeom>
            <a:solidFill>
              <a:srgbClr val="B2E3FA"/>
            </a:solidFill>
            <a:ln cap="flat" cmpd="sng" w="9525">
              <a:solidFill>
                <a:srgbClr val="B2E3FA"/>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50" name="Google Shape;350;p1"/>
            <p:cNvSpPr/>
            <p:nvPr/>
          </p:nvSpPr>
          <p:spPr>
            <a:xfrm>
              <a:off x="2739271" y="2925241"/>
              <a:ext cx="386376" cy="1294359"/>
            </a:xfrm>
            <a:custGeom>
              <a:rect b="b" l="l" r="r" t="t"/>
              <a:pathLst>
                <a:path extrusionOk="0" h="580159" w="173181">
                  <a:moveTo>
                    <a:pt x="0" y="0"/>
                  </a:moveTo>
                  <a:lnTo>
                    <a:pt x="0" y="587675"/>
                  </a:lnTo>
                  <a:lnTo>
                    <a:pt x="175260" y="587675"/>
                  </a:lnTo>
                </a:path>
              </a:pathLst>
            </a:custGeom>
            <a:noFill/>
            <a:ln cap="flat" cmpd="sng" w="9525">
              <a:solidFill>
                <a:srgbClr val="B2E3FA"/>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51" name="Google Shape;351;p1"/>
            <p:cNvSpPr/>
            <p:nvPr/>
          </p:nvSpPr>
          <p:spPr>
            <a:xfrm>
              <a:off x="2862855" y="3427590"/>
              <a:ext cx="212507" cy="19319"/>
            </a:xfrm>
            <a:custGeom>
              <a:rect b="b" l="l" r="r" t="t"/>
              <a:pathLst>
                <a:path extrusionOk="0" h="120000" w="95250">
                  <a:moveTo>
                    <a:pt x="0" y="0"/>
                  </a:moveTo>
                  <a:lnTo>
                    <a:pt x="97406" y="323"/>
                  </a:lnTo>
                </a:path>
              </a:pathLst>
            </a:custGeom>
            <a:noFill/>
            <a:ln cap="flat" cmpd="sng" w="9525">
              <a:solidFill>
                <a:srgbClr val="B2E3FA"/>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52" name="Google Shape;352;p1"/>
            <p:cNvSpPr/>
            <p:nvPr/>
          </p:nvSpPr>
          <p:spPr>
            <a:xfrm>
              <a:off x="2624633" y="3467617"/>
              <a:ext cx="38637" cy="135232"/>
            </a:xfrm>
            <a:custGeom>
              <a:rect b="b" l="l" r="r" t="t"/>
              <a:pathLst>
                <a:path extrusionOk="0" h="60613" w="17318">
                  <a:moveTo>
                    <a:pt x="0" y="0"/>
                  </a:moveTo>
                  <a:lnTo>
                    <a:pt x="24505" y="0"/>
                  </a:lnTo>
                  <a:lnTo>
                    <a:pt x="24505" y="66026"/>
                  </a:lnTo>
                  <a:lnTo>
                    <a:pt x="0" y="66026"/>
                  </a:lnTo>
                  <a:close/>
                </a:path>
              </a:pathLst>
            </a:custGeom>
            <a:noFill/>
            <a:ln cap="flat" cmpd="sng" w="9525">
              <a:solidFill>
                <a:srgbClr val="B2E3FA"/>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53" name="Google Shape;353;p1"/>
            <p:cNvSpPr/>
            <p:nvPr/>
          </p:nvSpPr>
          <p:spPr>
            <a:xfrm>
              <a:off x="2679307" y="3541261"/>
              <a:ext cx="57956" cy="19319"/>
            </a:xfrm>
            <a:custGeom>
              <a:rect b="b" l="l" r="r" t="t"/>
              <a:pathLst>
                <a:path extrusionOk="0" h="120000" w="25977">
                  <a:moveTo>
                    <a:pt x="0" y="0"/>
                  </a:moveTo>
                  <a:lnTo>
                    <a:pt x="26878" y="0"/>
                  </a:lnTo>
                </a:path>
              </a:pathLst>
            </a:custGeom>
            <a:noFill/>
            <a:ln cap="flat" cmpd="sng" w="9525">
              <a:solidFill>
                <a:srgbClr val="B2E3FA"/>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54" name="Google Shape;354;p1"/>
            <p:cNvSpPr/>
            <p:nvPr/>
          </p:nvSpPr>
          <p:spPr>
            <a:xfrm>
              <a:off x="3389849" y="2532096"/>
              <a:ext cx="193188" cy="96593"/>
            </a:xfrm>
            <a:custGeom>
              <a:rect b="b" l="l" r="r" t="t"/>
              <a:pathLst>
                <a:path extrusionOk="0" h="43295" w="86590">
                  <a:moveTo>
                    <a:pt x="15804" y="429"/>
                  </a:moveTo>
                  <a:cubicBezTo>
                    <a:pt x="22497" y="-922"/>
                    <a:pt x="28645" y="1017"/>
                    <a:pt x="33078" y="4879"/>
                  </a:cubicBezTo>
                  <a:cubicBezTo>
                    <a:pt x="40075" y="10984"/>
                    <a:pt x="48518" y="15184"/>
                    <a:pt x="57800" y="15521"/>
                  </a:cubicBezTo>
                  <a:lnTo>
                    <a:pt x="62701" y="15703"/>
                  </a:lnTo>
                  <a:cubicBezTo>
                    <a:pt x="69888" y="15972"/>
                    <a:pt x="76253" y="20388"/>
                    <a:pt x="79024" y="27021"/>
                  </a:cubicBezTo>
                  <a:lnTo>
                    <a:pt x="88436" y="49578"/>
                  </a:lnTo>
                  <a:lnTo>
                    <a:pt x="24800" y="47222"/>
                  </a:lnTo>
                  <a:lnTo>
                    <a:pt x="25095" y="39342"/>
                  </a:lnTo>
                  <a:cubicBezTo>
                    <a:pt x="23242" y="39827"/>
                    <a:pt x="21319" y="40148"/>
                    <a:pt x="19302" y="40070"/>
                  </a:cubicBezTo>
                  <a:cubicBezTo>
                    <a:pt x="6660" y="39602"/>
                    <a:pt x="-2813" y="27523"/>
                    <a:pt x="763" y="14473"/>
                  </a:cubicBezTo>
                  <a:cubicBezTo>
                    <a:pt x="2685" y="7434"/>
                    <a:pt x="8642" y="1866"/>
                    <a:pt x="15804" y="429"/>
                  </a:cubicBezTo>
                  <a:close/>
                </a:path>
              </a:pathLst>
            </a:custGeom>
            <a:solidFill>
              <a:srgbClr val="B81E5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55" name="Google Shape;355;p1"/>
            <p:cNvSpPr/>
            <p:nvPr/>
          </p:nvSpPr>
          <p:spPr>
            <a:xfrm>
              <a:off x="3467974" y="2705278"/>
              <a:ext cx="77274" cy="154551"/>
            </a:xfrm>
            <a:custGeom>
              <a:rect b="b" l="l" r="r" t="t"/>
              <a:pathLst>
                <a:path extrusionOk="0" h="69272" w="34636">
                  <a:moveTo>
                    <a:pt x="4443" y="77049"/>
                  </a:moveTo>
                  <a:cubicBezTo>
                    <a:pt x="17484" y="81932"/>
                    <a:pt x="40725" y="34784"/>
                    <a:pt x="40725" y="34784"/>
                  </a:cubicBezTo>
                  <a:lnTo>
                    <a:pt x="24602" y="0"/>
                  </a:lnTo>
                  <a:lnTo>
                    <a:pt x="5924" y="3100"/>
                  </a:lnTo>
                  <a:lnTo>
                    <a:pt x="4798" y="33450"/>
                  </a:lnTo>
                  <a:cubicBezTo>
                    <a:pt x="4798" y="33459"/>
                    <a:pt x="-5757" y="73230"/>
                    <a:pt x="4443" y="77049"/>
                  </a:cubicBezTo>
                  <a:close/>
                </a:path>
              </a:pathLst>
            </a:custGeom>
            <a:solidFill>
              <a:srgbClr val="F695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56" name="Google Shape;356;p1"/>
            <p:cNvSpPr/>
            <p:nvPr/>
          </p:nvSpPr>
          <p:spPr>
            <a:xfrm>
              <a:off x="3389872" y="2578314"/>
              <a:ext cx="77274" cy="77274"/>
            </a:xfrm>
            <a:custGeom>
              <a:rect b="b" l="l" r="r" t="t"/>
              <a:pathLst>
                <a:path extrusionOk="0" h="34636" w="34636">
                  <a:moveTo>
                    <a:pt x="40092" y="20046"/>
                  </a:moveTo>
                  <a:cubicBezTo>
                    <a:pt x="40092" y="31117"/>
                    <a:pt x="31117" y="40092"/>
                    <a:pt x="20046" y="40092"/>
                  </a:cubicBezTo>
                  <a:cubicBezTo>
                    <a:pt x="8975" y="40092"/>
                    <a:pt x="0" y="31117"/>
                    <a:pt x="0" y="20046"/>
                  </a:cubicBezTo>
                  <a:cubicBezTo>
                    <a:pt x="0" y="8975"/>
                    <a:pt x="8975" y="0"/>
                    <a:pt x="20046" y="0"/>
                  </a:cubicBezTo>
                  <a:cubicBezTo>
                    <a:pt x="31117" y="0"/>
                    <a:pt x="40092" y="8975"/>
                    <a:pt x="40092" y="20046"/>
                  </a:cubicBezTo>
                  <a:close/>
                </a:path>
              </a:pathLst>
            </a:custGeom>
            <a:solidFill>
              <a:srgbClr val="B81E5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57" name="Google Shape;357;p1"/>
            <p:cNvSpPr/>
            <p:nvPr/>
          </p:nvSpPr>
          <p:spPr>
            <a:xfrm>
              <a:off x="3410638" y="2645063"/>
              <a:ext cx="77274" cy="77274"/>
            </a:xfrm>
            <a:custGeom>
              <a:rect b="b" l="l" r="r" t="t"/>
              <a:pathLst>
                <a:path extrusionOk="0" h="34636" w="34636">
                  <a:moveTo>
                    <a:pt x="40092" y="20046"/>
                  </a:moveTo>
                  <a:cubicBezTo>
                    <a:pt x="40092" y="31117"/>
                    <a:pt x="31117" y="40092"/>
                    <a:pt x="20046" y="40092"/>
                  </a:cubicBezTo>
                  <a:cubicBezTo>
                    <a:pt x="8975" y="40092"/>
                    <a:pt x="0" y="31117"/>
                    <a:pt x="0" y="20046"/>
                  </a:cubicBezTo>
                  <a:cubicBezTo>
                    <a:pt x="0" y="8975"/>
                    <a:pt x="8975" y="0"/>
                    <a:pt x="20046" y="0"/>
                  </a:cubicBezTo>
                  <a:cubicBezTo>
                    <a:pt x="31117" y="0"/>
                    <a:pt x="40092" y="8975"/>
                    <a:pt x="40092" y="20046"/>
                  </a:cubicBezTo>
                  <a:close/>
                </a:path>
              </a:pathLst>
            </a:custGeom>
            <a:solidFill>
              <a:srgbClr val="B81E5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58" name="Google Shape;358;p1"/>
            <p:cNvSpPr/>
            <p:nvPr/>
          </p:nvSpPr>
          <p:spPr>
            <a:xfrm>
              <a:off x="3431722" y="2580641"/>
              <a:ext cx="135232" cy="135232"/>
            </a:xfrm>
            <a:custGeom>
              <a:rect b="b" l="l" r="r" t="t"/>
              <a:pathLst>
                <a:path extrusionOk="0" h="60613" w="60613">
                  <a:moveTo>
                    <a:pt x="40" y="21731"/>
                  </a:moveTo>
                  <a:cubicBezTo>
                    <a:pt x="-1189" y="54748"/>
                    <a:pt x="26087" y="63165"/>
                    <a:pt x="44557" y="63849"/>
                  </a:cubicBezTo>
                  <a:cubicBezTo>
                    <a:pt x="63018" y="64533"/>
                    <a:pt x="62697" y="37187"/>
                    <a:pt x="63226" y="23004"/>
                  </a:cubicBezTo>
                  <a:cubicBezTo>
                    <a:pt x="63754" y="8820"/>
                    <a:pt x="49198" y="724"/>
                    <a:pt x="30737" y="40"/>
                  </a:cubicBezTo>
                  <a:cubicBezTo>
                    <a:pt x="12267" y="-644"/>
                    <a:pt x="568" y="7547"/>
                    <a:pt x="40" y="21731"/>
                  </a:cubicBezTo>
                  <a:close/>
                </a:path>
              </a:pathLst>
            </a:custGeom>
            <a:solidFill>
              <a:srgbClr val="B81E5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59" name="Google Shape;359;p1"/>
            <p:cNvSpPr/>
            <p:nvPr/>
          </p:nvSpPr>
          <p:spPr>
            <a:xfrm>
              <a:off x="3424787" y="2605299"/>
              <a:ext cx="115914" cy="154551"/>
            </a:xfrm>
            <a:custGeom>
              <a:rect b="b" l="l" r="r" t="t"/>
              <a:pathLst>
                <a:path extrusionOk="0" h="69272" w="51954">
                  <a:moveTo>
                    <a:pt x="1218" y="20879"/>
                  </a:moveTo>
                  <a:cubicBezTo>
                    <a:pt x="1062" y="24983"/>
                    <a:pt x="-454" y="30317"/>
                    <a:pt x="135" y="35097"/>
                  </a:cubicBezTo>
                  <a:cubicBezTo>
                    <a:pt x="2352" y="53065"/>
                    <a:pt x="15834" y="72652"/>
                    <a:pt x="23212" y="72652"/>
                  </a:cubicBezTo>
                  <a:cubicBezTo>
                    <a:pt x="28563" y="72652"/>
                    <a:pt x="45803" y="61732"/>
                    <a:pt x="51778" y="48017"/>
                  </a:cubicBezTo>
                  <a:cubicBezTo>
                    <a:pt x="54047" y="42804"/>
                    <a:pt x="55475" y="37245"/>
                    <a:pt x="55675" y="31850"/>
                  </a:cubicBezTo>
                  <a:cubicBezTo>
                    <a:pt x="56402" y="12272"/>
                    <a:pt x="48167" y="634"/>
                    <a:pt x="33308" y="80"/>
                  </a:cubicBezTo>
                  <a:cubicBezTo>
                    <a:pt x="18432" y="-466"/>
                    <a:pt x="1945" y="1301"/>
                    <a:pt x="1218" y="20879"/>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60" name="Google Shape;360;p1"/>
            <p:cNvSpPr/>
            <p:nvPr/>
          </p:nvSpPr>
          <p:spPr>
            <a:xfrm>
              <a:off x="3431831" y="2601312"/>
              <a:ext cx="115914" cy="38637"/>
            </a:xfrm>
            <a:custGeom>
              <a:rect b="b" l="l" r="r" t="t"/>
              <a:pathLst>
                <a:path extrusionOk="0" h="17318" w="51954">
                  <a:moveTo>
                    <a:pt x="52284" y="25957"/>
                  </a:moveTo>
                  <a:lnTo>
                    <a:pt x="14634" y="24562"/>
                  </a:lnTo>
                  <a:cubicBezTo>
                    <a:pt x="10668" y="24415"/>
                    <a:pt x="2390" y="21038"/>
                    <a:pt x="0" y="12474"/>
                  </a:cubicBezTo>
                  <a:cubicBezTo>
                    <a:pt x="520" y="-1553"/>
                    <a:pt x="8590" y="-1519"/>
                    <a:pt x="30142" y="1884"/>
                  </a:cubicBezTo>
                  <a:cubicBezTo>
                    <a:pt x="42785" y="3867"/>
                    <a:pt x="50794" y="11063"/>
                    <a:pt x="52284" y="25957"/>
                  </a:cubicBezTo>
                  <a:close/>
                </a:path>
              </a:pathLst>
            </a:custGeom>
            <a:solidFill>
              <a:srgbClr val="F795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61" name="Google Shape;361;p1"/>
            <p:cNvSpPr/>
            <p:nvPr/>
          </p:nvSpPr>
          <p:spPr>
            <a:xfrm>
              <a:off x="3424384" y="2585483"/>
              <a:ext cx="135232" cy="57956"/>
            </a:xfrm>
            <a:custGeom>
              <a:rect b="b" l="l" r="r" t="t"/>
              <a:pathLst>
                <a:path extrusionOk="0" h="25977" w="60613">
                  <a:moveTo>
                    <a:pt x="18102" y="28004"/>
                  </a:moveTo>
                  <a:lnTo>
                    <a:pt x="61432" y="29614"/>
                  </a:lnTo>
                  <a:lnTo>
                    <a:pt x="61752" y="20972"/>
                  </a:lnTo>
                  <a:cubicBezTo>
                    <a:pt x="62133" y="10668"/>
                    <a:pt x="54089" y="2000"/>
                    <a:pt x="43776" y="1611"/>
                  </a:cubicBezTo>
                  <a:lnTo>
                    <a:pt x="333" y="0"/>
                  </a:lnTo>
                  <a:lnTo>
                    <a:pt x="13" y="8521"/>
                  </a:lnTo>
                  <a:cubicBezTo>
                    <a:pt x="-368" y="18894"/>
                    <a:pt x="7728" y="27623"/>
                    <a:pt x="18102" y="28004"/>
                  </a:cubicBezTo>
                  <a:close/>
                </a:path>
              </a:pathLst>
            </a:custGeom>
            <a:solidFill>
              <a:srgbClr val="B81E5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62" name="Google Shape;362;p1"/>
            <p:cNvSpPr/>
            <p:nvPr/>
          </p:nvSpPr>
          <p:spPr>
            <a:xfrm>
              <a:off x="3512376" y="2634552"/>
              <a:ext cx="19319" cy="38637"/>
            </a:xfrm>
            <a:custGeom>
              <a:rect b="b" l="l" r="r" t="t"/>
              <a:pathLst>
                <a:path extrusionOk="0" h="17318" w="8659">
                  <a:moveTo>
                    <a:pt x="9064" y="21907"/>
                  </a:moveTo>
                  <a:lnTo>
                    <a:pt x="9064" y="21907"/>
                  </a:lnTo>
                  <a:lnTo>
                    <a:pt x="9861" y="355"/>
                  </a:lnTo>
                  <a:lnTo>
                    <a:pt x="457" y="0"/>
                  </a:lnTo>
                  <a:lnTo>
                    <a:pt x="6" y="12149"/>
                  </a:lnTo>
                  <a:cubicBezTo>
                    <a:pt x="-184" y="17344"/>
                    <a:pt x="3868" y="21717"/>
                    <a:pt x="9064" y="21907"/>
                  </a:cubicBezTo>
                  <a:close/>
                </a:path>
              </a:pathLst>
            </a:custGeom>
            <a:solidFill>
              <a:srgbClr val="B81E5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63" name="Google Shape;363;p1"/>
            <p:cNvSpPr/>
            <p:nvPr/>
          </p:nvSpPr>
          <p:spPr>
            <a:xfrm>
              <a:off x="3524881" y="2648255"/>
              <a:ext cx="19319" cy="38637"/>
            </a:xfrm>
            <a:custGeom>
              <a:rect b="b" l="l" r="r" t="t"/>
              <a:pathLst>
                <a:path extrusionOk="0" h="17318" w="8659">
                  <a:moveTo>
                    <a:pt x="21" y="11462"/>
                  </a:moveTo>
                  <a:cubicBezTo>
                    <a:pt x="-222" y="17939"/>
                    <a:pt x="1623" y="23264"/>
                    <a:pt x="6896" y="23463"/>
                  </a:cubicBezTo>
                  <a:cubicBezTo>
                    <a:pt x="12170" y="23654"/>
                    <a:pt x="14663" y="16250"/>
                    <a:pt x="14906" y="9764"/>
                  </a:cubicBezTo>
                  <a:cubicBezTo>
                    <a:pt x="15148" y="3287"/>
                    <a:pt x="13035" y="196"/>
                    <a:pt x="7762" y="6"/>
                  </a:cubicBezTo>
                  <a:cubicBezTo>
                    <a:pt x="2497" y="-194"/>
                    <a:pt x="255" y="4985"/>
                    <a:pt x="21" y="11462"/>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sp>
        <p:nvSpPr>
          <p:cNvPr id="364" name="Google Shape;364;p1"/>
          <p:cNvSpPr txBox="1"/>
          <p:nvPr/>
        </p:nvSpPr>
        <p:spPr>
          <a:xfrm>
            <a:off x="-252013" y="2778383"/>
            <a:ext cx="9648000" cy="8403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US" sz="5400">
                <a:solidFill>
                  <a:schemeClr val="lt1"/>
                </a:solidFill>
                <a:latin typeface="Century Gothic"/>
                <a:ea typeface="Century Gothic"/>
                <a:cs typeface="Century Gothic"/>
                <a:sym typeface="Century Gothic"/>
              </a:rPr>
              <a:t>CORPORACIÓN FAVORITA</a:t>
            </a:r>
            <a:endParaRPr sz="5400">
              <a:solidFill>
                <a:schemeClr val="lt1"/>
              </a:solidFill>
              <a:latin typeface="Century Gothic"/>
              <a:ea typeface="Century Gothic"/>
              <a:cs typeface="Century Gothic"/>
              <a:sym typeface="Century Gothic"/>
            </a:endParaRPr>
          </a:p>
        </p:txBody>
      </p:sp>
      <p:sp>
        <p:nvSpPr>
          <p:cNvPr id="365" name="Google Shape;365;p1"/>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1"/>
          <p:cNvSpPr txBox="1"/>
          <p:nvPr/>
        </p:nvSpPr>
        <p:spPr>
          <a:xfrm>
            <a:off x="240898" y="4805437"/>
            <a:ext cx="48303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Renato Meléndez 	A01027291</a:t>
            </a:r>
            <a:endParaRPr/>
          </a:p>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Bruno Salazar 		A00825722</a:t>
            </a:r>
            <a:endParaRPr/>
          </a:p>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Omar Montiel 		A00825358</a:t>
            </a:r>
            <a:endParaRPr/>
          </a:p>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Sebastian Saldaña	A01570274</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0"/>
          <p:cNvSpPr/>
          <p:nvPr/>
        </p:nvSpPr>
        <p:spPr>
          <a:xfrm flipH="1">
            <a:off x="4755225" y="0"/>
            <a:ext cx="4388772" cy="2393840"/>
          </a:xfrm>
          <a:custGeom>
            <a:rect b="b" l="l" r="r" t="t"/>
            <a:pathLst>
              <a:path extrusionOk="0" h="5838635" w="6247362">
                <a:moveTo>
                  <a:pt x="0" y="0"/>
                </a:moveTo>
                <a:lnTo>
                  <a:pt x="5353050" y="0"/>
                </a:lnTo>
                <a:cubicBezTo>
                  <a:pt x="5255675" y="1789349"/>
                  <a:pt x="6119653" y="1035788"/>
                  <a:pt x="6242151" y="2638343"/>
                </a:cubicBezTo>
                <a:cubicBezTo>
                  <a:pt x="6364649" y="4240898"/>
                  <a:pt x="4293463" y="2389556"/>
                  <a:pt x="3642432" y="2734659"/>
                </a:cubicBezTo>
                <a:cubicBezTo>
                  <a:pt x="2991401" y="3079762"/>
                  <a:pt x="3645709" y="5939830"/>
                  <a:pt x="2544845" y="5835870"/>
                </a:cubicBezTo>
                <a:cubicBezTo>
                  <a:pt x="1524869" y="5926984"/>
                  <a:pt x="1380487" y="2521618"/>
                  <a:pt x="0" y="3101199"/>
                </a:cubicBezTo>
                <a:lnTo>
                  <a:pt x="0" y="0"/>
                </a:lnTo>
                <a:close/>
              </a:path>
            </a:pathLst>
          </a:custGeom>
          <a:gradFill>
            <a:gsLst>
              <a:gs pos="0">
                <a:srgbClr val="FFFFFF">
                  <a:alpha val="0"/>
                </a:srgbClr>
              </a:gs>
              <a:gs pos="100000">
                <a:srgbClr val="FFFFFF">
                  <a:alpha val="4705"/>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nvGrpSpPr>
          <p:cNvPr id="886" name="Google Shape;886;p10"/>
          <p:cNvGrpSpPr/>
          <p:nvPr/>
        </p:nvGrpSpPr>
        <p:grpSpPr>
          <a:xfrm>
            <a:off x="4242843" y="1401575"/>
            <a:ext cx="4055103" cy="4055093"/>
            <a:chOff x="-1168373" y="1303746"/>
            <a:chExt cx="7549996" cy="7549978"/>
          </a:xfrm>
        </p:grpSpPr>
        <p:sp>
          <p:nvSpPr>
            <p:cNvPr id="887" name="Google Shape;887;p10"/>
            <p:cNvSpPr/>
            <p:nvPr/>
          </p:nvSpPr>
          <p:spPr>
            <a:xfrm>
              <a:off x="-1168373" y="1303746"/>
              <a:ext cx="7549996" cy="7549978"/>
            </a:xfrm>
            <a:prstGeom prst="ellipse">
              <a:avLst/>
            </a:prstGeom>
            <a:solidFill>
              <a:schemeClr val="accent1">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888" name="Google Shape;888;p10"/>
            <p:cNvSpPr/>
            <p:nvPr/>
          </p:nvSpPr>
          <p:spPr>
            <a:xfrm rot="10800000">
              <a:off x="-1168373" y="1303746"/>
              <a:ext cx="7549996" cy="7549978"/>
            </a:xfrm>
            <a:prstGeom prst="pie">
              <a:avLst>
                <a:gd fmla="val 16736133" name="adj1"/>
                <a:gd fmla="val 460679" name="adj2"/>
              </a:avLst>
            </a:prstGeom>
            <a:gradFill>
              <a:gsLst>
                <a:gs pos="0">
                  <a:srgbClr val="FE4C10">
                    <a:alpha val="0"/>
                  </a:srgbClr>
                </a:gs>
                <a:gs pos="49000">
                  <a:srgbClr val="FE4C10">
                    <a:alpha val="0"/>
                  </a:srgbClr>
                </a:gs>
                <a:gs pos="100000">
                  <a:srgbClr val="FE4C10">
                    <a:alpha val="49803"/>
                  </a:srgbClr>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grpSp>
      <p:cxnSp>
        <p:nvCxnSpPr>
          <p:cNvPr id="889" name="Google Shape;889;p10"/>
          <p:cNvCxnSpPr/>
          <p:nvPr/>
        </p:nvCxnSpPr>
        <p:spPr>
          <a:xfrm rot="10800000">
            <a:off x="4268862" y="3158402"/>
            <a:ext cx="1910100" cy="270600"/>
          </a:xfrm>
          <a:prstGeom prst="straightConnector1">
            <a:avLst/>
          </a:prstGeom>
          <a:noFill/>
          <a:ln cap="flat" cmpd="sng" w="12700">
            <a:solidFill>
              <a:srgbClr val="F2F2F2">
                <a:alpha val="44705"/>
              </a:srgbClr>
            </a:solidFill>
            <a:prstDash val="solid"/>
            <a:miter lim="800000"/>
            <a:headEnd len="sm" w="sm" type="none"/>
            <a:tailEnd len="sm" w="sm" type="none"/>
          </a:ln>
        </p:spPr>
      </p:cxnSp>
      <p:sp>
        <p:nvSpPr>
          <p:cNvPr id="890" name="Google Shape;890;p10"/>
          <p:cNvSpPr/>
          <p:nvPr/>
        </p:nvSpPr>
        <p:spPr>
          <a:xfrm>
            <a:off x="6178961" y="3337629"/>
            <a:ext cx="182700" cy="182700"/>
          </a:xfrm>
          <a:prstGeom prst="ellipse">
            <a:avLst/>
          </a:prstGeom>
          <a:gradFill>
            <a:gsLst>
              <a:gs pos="0">
                <a:schemeClr val="lt1"/>
              </a:gs>
              <a:gs pos="99000">
                <a:srgbClr val="D8D8D8"/>
              </a:gs>
              <a:gs pos="100000">
                <a:srgbClr val="D8D8D8"/>
              </a:gs>
            </a:gsLst>
            <a:lin ang="6000000" scaled="0"/>
          </a:gradFill>
          <a:ln>
            <a:noFill/>
          </a:ln>
          <a:effectLst>
            <a:outerShdw blurRad="1270000" sx="95000" rotWithShape="0" algn="ctr" sy="95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891" name="Google Shape;891;p10"/>
          <p:cNvSpPr/>
          <p:nvPr/>
        </p:nvSpPr>
        <p:spPr>
          <a:xfrm>
            <a:off x="5837599" y="2996268"/>
            <a:ext cx="865500" cy="865500"/>
          </a:xfrm>
          <a:prstGeom prst="ellipse">
            <a:avLst/>
          </a:prstGeom>
          <a:noFill/>
          <a:ln cap="flat" cmpd="sng" w="25400">
            <a:solidFill>
              <a:schemeClr val="lt1">
                <a:alpha val="49803"/>
              </a:schemeClr>
            </a:solidFill>
            <a:prstDash val="solid"/>
            <a:miter lim="800000"/>
            <a:headEnd len="sm" w="sm" type="none"/>
            <a:tailEnd len="sm" w="sm" type="none"/>
          </a:ln>
          <a:effectLst>
            <a:outerShdw blurRad="1270000" sx="95000" rotWithShape="0" algn="ctr" sy="95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892" name="Google Shape;892;p10"/>
          <p:cNvSpPr/>
          <p:nvPr/>
        </p:nvSpPr>
        <p:spPr>
          <a:xfrm>
            <a:off x="5373839" y="2532507"/>
            <a:ext cx="1793100" cy="1793100"/>
          </a:xfrm>
          <a:prstGeom prst="ellipse">
            <a:avLst/>
          </a:prstGeom>
          <a:noFill/>
          <a:ln cap="flat" cmpd="sng" w="25400">
            <a:solidFill>
              <a:schemeClr val="lt1">
                <a:alpha val="29803"/>
              </a:schemeClr>
            </a:solidFill>
            <a:prstDash val="solid"/>
            <a:miter lim="800000"/>
            <a:headEnd len="sm" w="sm" type="none"/>
            <a:tailEnd len="sm" w="sm" type="none"/>
          </a:ln>
          <a:effectLst>
            <a:outerShdw blurRad="1270000" sx="95000" rotWithShape="0" algn="ctr" sy="95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893" name="Google Shape;893;p10"/>
          <p:cNvSpPr/>
          <p:nvPr/>
        </p:nvSpPr>
        <p:spPr>
          <a:xfrm>
            <a:off x="4242868" y="1401537"/>
            <a:ext cx="4054800" cy="4054800"/>
          </a:xfrm>
          <a:prstGeom prst="ellipse">
            <a:avLst/>
          </a:prstGeom>
          <a:noFill/>
          <a:ln cap="flat" cmpd="sng" w="25400">
            <a:solidFill>
              <a:schemeClr val="lt1">
                <a:alpha val="9803"/>
              </a:schemeClr>
            </a:solidFill>
            <a:prstDash val="solid"/>
            <a:miter lim="800000"/>
            <a:headEnd len="sm" w="sm" type="none"/>
            <a:tailEnd len="sm" w="sm" type="none"/>
          </a:ln>
          <a:effectLst>
            <a:outerShdw blurRad="1270000" sx="95000" rotWithShape="0" algn="ctr" sy="95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894" name="Google Shape;894;p10"/>
          <p:cNvSpPr/>
          <p:nvPr/>
        </p:nvSpPr>
        <p:spPr>
          <a:xfrm>
            <a:off x="4794563" y="1953231"/>
            <a:ext cx="2951400" cy="2951400"/>
          </a:xfrm>
          <a:prstGeom prst="ellipse">
            <a:avLst/>
          </a:prstGeom>
          <a:noFill/>
          <a:ln cap="flat" cmpd="sng" w="25400">
            <a:solidFill>
              <a:schemeClr val="lt1">
                <a:alpha val="20000"/>
              </a:schemeClr>
            </a:solidFill>
            <a:prstDash val="solid"/>
            <a:miter lim="800000"/>
            <a:headEnd len="sm" w="sm" type="none"/>
            <a:tailEnd len="sm" w="sm" type="none"/>
          </a:ln>
          <a:effectLst>
            <a:outerShdw blurRad="1270000" sx="95000" rotWithShape="0" algn="ctr" sy="95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895" name="Google Shape;895;p10"/>
          <p:cNvSpPr/>
          <p:nvPr/>
        </p:nvSpPr>
        <p:spPr>
          <a:xfrm>
            <a:off x="4645045" y="4670886"/>
            <a:ext cx="549000" cy="549000"/>
          </a:xfrm>
          <a:prstGeom prst="ellipse">
            <a:avLst/>
          </a:prstGeom>
          <a:gradFill>
            <a:gsLst>
              <a:gs pos="0">
                <a:srgbClr val="FFF5F2"/>
              </a:gs>
              <a:gs pos="100000">
                <a:schemeClr val="accent3"/>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chemeClr val="lt1"/>
              </a:solidFill>
              <a:latin typeface="Arial"/>
              <a:ea typeface="Arial"/>
              <a:cs typeface="Arial"/>
              <a:sym typeface="Arial"/>
            </a:endParaRPr>
          </a:p>
        </p:txBody>
      </p:sp>
      <p:sp>
        <p:nvSpPr>
          <p:cNvPr id="896" name="Google Shape;896;p10"/>
          <p:cNvSpPr/>
          <p:nvPr/>
        </p:nvSpPr>
        <p:spPr>
          <a:xfrm>
            <a:off x="5505085" y="2397580"/>
            <a:ext cx="549000" cy="549000"/>
          </a:xfrm>
          <a:prstGeom prst="ellipse">
            <a:avLst/>
          </a:prstGeom>
          <a:gradFill>
            <a:gsLst>
              <a:gs pos="0">
                <a:srgbClr val="FFF5F2"/>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chemeClr val="lt1"/>
              </a:solidFill>
              <a:latin typeface="Arial"/>
              <a:ea typeface="Arial"/>
              <a:cs typeface="Arial"/>
              <a:sym typeface="Arial"/>
            </a:endParaRPr>
          </a:p>
        </p:txBody>
      </p:sp>
      <p:sp>
        <p:nvSpPr>
          <p:cNvPr id="897" name="Google Shape;897;p10"/>
          <p:cNvSpPr/>
          <p:nvPr/>
        </p:nvSpPr>
        <p:spPr>
          <a:xfrm>
            <a:off x="7236373" y="1559492"/>
            <a:ext cx="549000" cy="549000"/>
          </a:xfrm>
          <a:prstGeom prst="ellipse">
            <a:avLst/>
          </a:prstGeom>
          <a:gradFill>
            <a:gsLst>
              <a:gs pos="0">
                <a:srgbClr val="FFF5F2"/>
              </a:gs>
              <a:gs pos="100000">
                <a:schemeClr val="accent4"/>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chemeClr val="lt1"/>
              </a:solidFill>
              <a:latin typeface="Arial"/>
              <a:ea typeface="Arial"/>
              <a:cs typeface="Arial"/>
              <a:sym typeface="Arial"/>
            </a:endParaRPr>
          </a:p>
        </p:txBody>
      </p:sp>
      <p:sp>
        <p:nvSpPr>
          <p:cNvPr id="898" name="Google Shape;898;p10"/>
          <p:cNvSpPr/>
          <p:nvPr/>
        </p:nvSpPr>
        <p:spPr>
          <a:xfrm>
            <a:off x="6470004" y="3266458"/>
            <a:ext cx="549000" cy="549000"/>
          </a:xfrm>
          <a:prstGeom prst="ellipse">
            <a:avLst/>
          </a:prstGeom>
          <a:gradFill>
            <a:gsLst>
              <a:gs pos="0">
                <a:srgbClr val="FFF5F2"/>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chemeClr val="lt1"/>
              </a:solidFill>
              <a:latin typeface="Arial"/>
              <a:ea typeface="Arial"/>
              <a:cs typeface="Arial"/>
              <a:sym typeface="Arial"/>
            </a:endParaRPr>
          </a:p>
        </p:txBody>
      </p:sp>
      <p:sp>
        <p:nvSpPr>
          <p:cNvPr id="899" name="Google Shape;899;p10"/>
          <p:cNvSpPr txBox="1"/>
          <p:nvPr/>
        </p:nvSpPr>
        <p:spPr>
          <a:xfrm>
            <a:off x="867643" y="2572026"/>
            <a:ext cx="3416100" cy="10896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3600">
                <a:solidFill>
                  <a:schemeClr val="lt1"/>
                </a:solidFill>
                <a:latin typeface="Century Gothic"/>
                <a:ea typeface="Century Gothic"/>
                <a:cs typeface="Century Gothic"/>
                <a:sym typeface="Century Gothic"/>
              </a:rPr>
              <a:t>Limpieza de datos</a:t>
            </a:r>
            <a:endParaRPr/>
          </a:p>
        </p:txBody>
      </p:sp>
      <p:sp>
        <p:nvSpPr>
          <p:cNvPr id="900" name="Google Shape;900;p10"/>
          <p:cNvSpPr/>
          <p:nvPr/>
        </p:nvSpPr>
        <p:spPr>
          <a:xfrm>
            <a:off x="963306" y="2394186"/>
            <a:ext cx="124500" cy="124500"/>
          </a:xfrm>
          <a:prstGeom prst="pie">
            <a:avLst>
              <a:gd fmla="val 1213837" name="adj1"/>
              <a:gd fmla="val 2025748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901" name="Google Shape;901;p10"/>
          <p:cNvSpPr/>
          <p:nvPr/>
        </p:nvSpPr>
        <p:spPr>
          <a:xfrm>
            <a:off x="1142123" y="2394186"/>
            <a:ext cx="124500" cy="124500"/>
          </a:xfrm>
          <a:prstGeom prst="pie">
            <a:avLst>
              <a:gd fmla="val 8579822" name="adj1"/>
              <a:gd fmla="val 4742275"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902" name="Google Shape;902;p10"/>
          <p:cNvSpPr/>
          <p:nvPr/>
        </p:nvSpPr>
        <p:spPr>
          <a:xfrm>
            <a:off x="1320939" y="2394186"/>
            <a:ext cx="124500" cy="124500"/>
          </a:xfrm>
          <a:prstGeom prst="pie">
            <a:avLst>
              <a:gd fmla="val 18542300" name="adj1"/>
              <a:gd fmla="val 15785361"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903" name="Google Shape;903;p10"/>
          <p:cNvSpPr txBox="1"/>
          <p:nvPr/>
        </p:nvSpPr>
        <p:spPr>
          <a:xfrm>
            <a:off x="1460705" y="2359500"/>
            <a:ext cx="3175800" cy="2169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SzPts val="1100"/>
              <a:buNone/>
            </a:pPr>
            <a:r>
              <a:rPr lang="en-US" sz="900">
                <a:solidFill>
                  <a:schemeClr val="lt1"/>
                </a:solidFill>
                <a:latin typeface="Century Gothic"/>
                <a:ea typeface="Century Gothic"/>
                <a:cs typeface="Century Gothic"/>
                <a:sym typeface="Century Gothic"/>
              </a:rPr>
              <a:t>Hallazgos del análisis estadístico y descriptivo</a:t>
            </a:r>
            <a:endParaRPr sz="900">
              <a:solidFill>
                <a:schemeClr val="lt1"/>
              </a:solidFill>
              <a:latin typeface="Century Gothic"/>
              <a:ea typeface="Century Gothic"/>
              <a:cs typeface="Century Gothic"/>
              <a:sym typeface="Century Gothic"/>
            </a:endParaRPr>
          </a:p>
        </p:txBody>
      </p:sp>
      <p:sp>
        <p:nvSpPr>
          <p:cNvPr id="904" name="Google Shape;904;p10"/>
          <p:cNvSpPr/>
          <p:nvPr/>
        </p:nvSpPr>
        <p:spPr>
          <a:xfrm>
            <a:off x="846205" y="3816820"/>
            <a:ext cx="2994300" cy="15126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200">
                <a:solidFill>
                  <a:srgbClr val="D8D8D8"/>
                </a:solidFill>
                <a:latin typeface="Open Sans"/>
                <a:ea typeface="Open Sans"/>
                <a:cs typeface="Open Sans"/>
                <a:sym typeface="Open Sans"/>
              </a:rPr>
              <a:t>Debido a que la mayoría de las variables tienen los 100% completos, solamente se hizo una ligera limpieza a Días Festivos y a Petróleo. Todas las variables se modificaron para que ahora su índice sea la fecha.</a:t>
            </a:r>
            <a:endParaRPr/>
          </a:p>
        </p:txBody>
      </p:sp>
      <p:sp>
        <p:nvSpPr>
          <p:cNvPr id="905" name="Google Shape;905;p10"/>
          <p:cNvSpPr/>
          <p:nvPr/>
        </p:nvSpPr>
        <p:spPr>
          <a:xfrm flipH="1" rot="10800000">
            <a:off x="1" y="5419704"/>
            <a:ext cx="3175702" cy="1438296"/>
          </a:xfrm>
          <a:custGeom>
            <a:rect b="b" l="l" r="r" t="t"/>
            <a:pathLst>
              <a:path extrusionOk="0" h="3465773"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2010475" y="4384392"/>
                  <a:pt x="0" y="3101199"/>
                </a:cubicBezTo>
                <a:lnTo>
                  <a:pt x="0" y="0"/>
                </a:lnTo>
                <a:close/>
              </a:path>
            </a:pathLst>
          </a:custGeom>
          <a:gradFill>
            <a:gsLst>
              <a:gs pos="0">
                <a:srgbClr val="FFFFFF">
                  <a:alpha val="0"/>
                </a:srgbClr>
              </a:gs>
              <a:gs pos="100000">
                <a:srgbClr val="FFFFFF">
                  <a:alpha val="4705"/>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906" name="Google Shape;906;p10"/>
          <p:cNvSpPr/>
          <p:nvPr/>
        </p:nvSpPr>
        <p:spPr>
          <a:xfrm flipH="1">
            <a:off x="5117998" y="2108842"/>
            <a:ext cx="1122300" cy="300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50">
                <a:solidFill>
                  <a:schemeClr val="lt1"/>
                </a:solidFill>
                <a:latin typeface="Century Gothic"/>
                <a:ea typeface="Century Gothic"/>
                <a:cs typeface="Century Gothic"/>
                <a:sym typeface="Century Gothic"/>
              </a:rPr>
              <a:t>Petróleo</a:t>
            </a:r>
            <a:endParaRPr/>
          </a:p>
        </p:txBody>
      </p:sp>
      <p:sp>
        <p:nvSpPr>
          <p:cNvPr id="907" name="Google Shape;907;p10"/>
          <p:cNvSpPr/>
          <p:nvPr/>
        </p:nvSpPr>
        <p:spPr>
          <a:xfrm>
            <a:off x="5179250" y="2438990"/>
            <a:ext cx="12263" cy="12263"/>
          </a:xfrm>
          <a:custGeom>
            <a:rect b="b" l="l" r="r" t="t"/>
            <a:pathLst>
              <a:path extrusionOk="0" h="43798" w="43798">
                <a:moveTo>
                  <a:pt x="21899" y="43798"/>
                </a:moveTo>
                <a:cubicBezTo>
                  <a:pt x="33996" y="43798"/>
                  <a:pt x="43798" y="33987"/>
                  <a:pt x="43798" y="21899"/>
                </a:cubicBezTo>
                <a:cubicBezTo>
                  <a:pt x="43798" y="9811"/>
                  <a:pt x="33996" y="0"/>
                  <a:pt x="21899" y="0"/>
                </a:cubicBezTo>
                <a:cubicBezTo>
                  <a:pt x="9813" y="0"/>
                  <a:pt x="0" y="9811"/>
                  <a:pt x="0" y="21899"/>
                </a:cubicBezTo>
                <a:cubicBezTo>
                  <a:pt x="0" y="33987"/>
                  <a:pt x="9813" y="43798"/>
                  <a:pt x="21899" y="43798"/>
                </a:cubicBezTo>
                <a:close/>
              </a:path>
            </a:pathLst>
          </a:custGeom>
          <a:solidFill>
            <a:srgbClr val="242A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908" name="Google Shape;908;p10"/>
          <p:cNvSpPr/>
          <p:nvPr/>
        </p:nvSpPr>
        <p:spPr>
          <a:xfrm>
            <a:off x="5117906" y="2438990"/>
            <a:ext cx="12263" cy="12263"/>
          </a:xfrm>
          <a:custGeom>
            <a:rect b="b" l="l" r="r" t="t"/>
            <a:pathLst>
              <a:path extrusionOk="0" h="43798" w="43798">
                <a:moveTo>
                  <a:pt x="43798" y="21899"/>
                </a:moveTo>
                <a:cubicBezTo>
                  <a:pt x="43798" y="9811"/>
                  <a:pt x="33996" y="0"/>
                  <a:pt x="21899" y="0"/>
                </a:cubicBezTo>
                <a:cubicBezTo>
                  <a:pt x="9813" y="0"/>
                  <a:pt x="0" y="9811"/>
                  <a:pt x="0" y="21899"/>
                </a:cubicBezTo>
                <a:cubicBezTo>
                  <a:pt x="0" y="33987"/>
                  <a:pt x="9813" y="43798"/>
                  <a:pt x="21899" y="43798"/>
                </a:cubicBezTo>
                <a:cubicBezTo>
                  <a:pt x="33996" y="43798"/>
                  <a:pt x="43798" y="33987"/>
                  <a:pt x="43798" y="21899"/>
                </a:cubicBezTo>
                <a:close/>
              </a:path>
            </a:pathLst>
          </a:custGeom>
          <a:solidFill>
            <a:srgbClr val="242A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909" name="Google Shape;909;p10"/>
          <p:cNvSpPr/>
          <p:nvPr/>
        </p:nvSpPr>
        <p:spPr>
          <a:xfrm>
            <a:off x="5154160" y="2589887"/>
            <a:ext cx="11650" cy="11650"/>
          </a:xfrm>
          <a:custGeom>
            <a:rect b="b" l="l" r="r" t="t"/>
            <a:pathLst>
              <a:path extrusionOk="0" h="41608" w="41608">
                <a:moveTo>
                  <a:pt x="18184" y="306"/>
                </a:moveTo>
                <a:cubicBezTo>
                  <a:pt x="33163" y="-2158"/>
                  <a:pt x="45950" y="10629"/>
                  <a:pt x="43486" y="25608"/>
                </a:cubicBezTo>
                <a:cubicBezTo>
                  <a:pt x="41999" y="34685"/>
                  <a:pt x="34676" y="41999"/>
                  <a:pt x="25608" y="43486"/>
                </a:cubicBezTo>
                <a:cubicBezTo>
                  <a:pt x="10623" y="45950"/>
                  <a:pt x="-2158" y="33170"/>
                  <a:pt x="306" y="18184"/>
                </a:cubicBezTo>
                <a:cubicBezTo>
                  <a:pt x="1793" y="9107"/>
                  <a:pt x="9107" y="1793"/>
                  <a:pt x="18184" y="306"/>
                </a:cubicBezTo>
                <a:close/>
              </a:path>
            </a:pathLst>
          </a:custGeom>
          <a:solidFill>
            <a:srgbClr val="242A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910" name="Google Shape;910;p10"/>
          <p:cNvSpPr/>
          <p:nvPr/>
        </p:nvSpPr>
        <p:spPr>
          <a:xfrm>
            <a:off x="7427425" y="1803298"/>
            <a:ext cx="12263" cy="12263"/>
          </a:xfrm>
          <a:custGeom>
            <a:rect b="b" l="l" r="r" t="t"/>
            <a:pathLst>
              <a:path extrusionOk="0" h="43798" w="43798">
                <a:moveTo>
                  <a:pt x="21899" y="0"/>
                </a:moveTo>
                <a:cubicBezTo>
                  <a:pt x="9922" y="0"/>
                  <a:pt x="171" y="9631"/>
                  <a:pt x="0" y="21590"/>
                </a:cubicBezTo>
                <a:lnTo>
                  <a:pt x="0" y="21899"/>
                </a:lnTo>
                <a:cubicBezTo>
                  <a:pt x="0" y="33987"/>
                  <a:pt x="9811" y="43798"/>
                  <a:pt x="21899" y="43798"/>
                </a:cubicBezTo>
                <a:cubicBezTo>
                  <a:pt x="33987" y="43798"/>
                  <a:pt x="43798" y="33987"/>
                  <a:pt x="43798" y="21899"/>
                </a:cubicBezTo>
                <a:cubicBezTo>
                  <a:pt x="43798" y="21787"/>
                  <a:pt x="43798" y="21702"/>
                  <a:pt x="43798" y="21590"/>
                </a:cubicBezTo>
                <a:cubicBezTo>
                  <a:pt x="43627" y="9631"/>
                  <a:pt x="33876" y="0"/>
                  <a:pt x="21899" y="0"/>
                </a:cubicBezTo>
                <a:close/>
              </a:path>
            </a:pathLst>
          </a:custGeom>
          <a:solidFill>
            <a:srgbClr val="242A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911" name="Google Shape;911;p10"/>
          <p:cNvSpPr/>
          <p:nvPr/>
        </p:nvSpPr>
        <p:spPr>
          <a:xfrm>
            <a:off x="7353813" y="1676930"/>
            <a:ext cx="251401" cy="313944"/>
          </a:xfrm>
          <a:custGeom>
            <a:rect b="b" l="l" r="r" t="t"/>
            <a:pathLst>
              <a:path extrusionOk="0" h="1121229" w="897859">
                <a:moveTo>
                  <a:pt x="284687" y="0"/>
                </a:moveTo>
                <a:cubicBezTo>
                  <a:pt x="143216" y="0"/>
                  <a:pt x="0" y="37613"/>
                  <a:pt x="0" y="109495"/>
                </a:cubicBezTo>
                <a:lnTo>
                  <a:pt x="0" y="792744"/>
                </a:lnTo>
                <a:cubicBezTo>
                  <a:pt x="0" y="864625"/>
                  <a:pt x="143216" y="902239"/>
                  <a:pt x="284687" y="902239"/>
                </a:cubicBezTo>
                <a:cubicBezTo>
                  <a:pt x="288955" y="902239"/>
                  <a:pt x="293190" y="902195"/>
                  <a:pt x="297382" y="902136"/>
                </a:cubicBezTo>
                <a:cubicBezTo>
                  <a:pt x="335953" y="1031511"/>
                  <a:pt x="455191" y="1121229"/>
                  <a:pt x="591273" y="1121229"/>
                </a:cubicBezTo>
                <a:cubicBezTo>
                  <a:pt x="760323" y="1121229"/>
                  <a:pt x="897859" y="983692"/>
                  <a:pt x="897859" y="814643"/>
                </a:cubicBezTo>
                <a:cubicBezTo>
                  <a:pt x="897859" y="645594"/>
                  <a:pt x="760323" y="508057"/>
                  <a:pt x="591273" y="508057"/>
                </a:cubicBezTo>
                <a:cubicBezTo>
                  <a:pt x="583926" y="508057"/>
                  <a:pt x="576550" y="508348"/>
                  <a:pt x="569186" y="508869"/>
                </a:cubicBezTo>
                <a:cubicBezTo>
                  <a:pt x="569203" y="494490"/>
                  <a:pt x="569297" y="277458"/>
                  <a:pt x="569306" y="249246"/>
                </a:cubicBezTo>
                <a:cubicBezTo>
                  <a:pt x="569330" y="248648"/>
                  <a:pt x="569374" y="248050"/>
                  <a:pt x="569374" y="247459"/>
                </a:cubicBezTo>
                <a:cubicBezTo>
                  <a:pt x="569374" y="247032"/>
                  <a:pt x="569330" y="246620"/>
                  <a:pt x="569315" y="246202"/>
                </a:cubicBezTo>
                <a:lnTo>
                  <a:pt x="569374" y="109504"/>
                </a:lnTo>
                <a:lnTo>
                  <a:pt x="569374" y="109495"/>
                </a:lnTo>
                <a:cubicBezTo>
                  <a:pt x="569374" y="37613"/>
                  <a:pt x="426159" y="0"/>
                  <a:pt x="284687" y="0"/>
                </a:cubicBezTo>
                <a:close/>
                <a:moveTo>
                  <a:pt x="299546" y="720333"/>
                </a:moveTo>
                <a:cubicBezTo>
                  <a:pt x="294515" y="720427"/>
                  <a:pt x="289546" y="720477"/>
                  <a:pt x="284687" y="720477"/>
                </a:cubicBezTo>
                <a:cubicBezTo>
                  <a:pt x="216792" y="720477"/>
                  <a:pt x="153259" y="711761"/>
                  <a:pt x="105800" y="695944"/>
                </a:cubicBezTo>
                <a:cubicBezTo>
                  <a:pt x="56758" y="679596"/>
                  <a:pt x="43798" y="661871"/>
                  <a:pt x="43798" y="654780"/>
                </a:cubicBezTo>
                <a:lnTo>
                  <a:pt x="43798" y="578005"/>
                </a:lnTo>
                <a:cubicBezTo>
                  <a:pt x="96980" y="609887"/>
                  <a:pt x="191206" y="626312"/>
                  <a:pt x="284687" y="626312"/>
                </a:cubicBezTo>
                <a:cubicBezTo>
                  <a:pt x="307363" y="626312"/>
                  <a:pt x="329913" y="625355"/>
                  <a:pt x="351735" y="623498"/>
                </a:cubicBezTo>
                <a:cubicBezTo>
                  <a:pt x="328724" y="652367"/>
                  <a:pt x="310916" y="685294"/>
                  <a:pt x="299546" y="720333"/>
                </a:cubicBezTo>
                <a:close/>
                <a:moveTo>
                  <a:pt x="402907" y="572797"/>
                </a:moveTo>
                <a:cubicBezTo>
                  <a:pt x="366782" y="579135"/>
                  <a:pt x="326065" y="582514"/>
                  <a:pt x="284687" y="582514"/>
                </a:cubicBezTo>
                <a:cubicBezTo>
                  <a:pt x="216792" y="582514"/>
                  <a:pt x="153259" y="573798"/>
                  <a:pt x="105800" y="557980"/>
                </a:cubicBezTo>
                <a:cubicBezTo>
                  <a:pt x="56758" y="541632"/>
                  <a:pt x="43798" y="523907"/>
                  <a:pt x="43798" y="516817"/>
                </a:cubicBezTo>
                <a:lnTo>
                  <a:pt x="43798" y="446799"/>
                </a:lnTo>
                <a:cubicBezTo>
                  <a:pt x="56031" y="454087"/>
                  <a:pt x="69102" y="459923"/>
                  <a:pt x="82523" y="464833"/>
                </a:cubicBezTo>
                <a:cubicBezTo>
                  <a:pt x="118246" y="478228"/>
                  <a:pt x="183669" y="489946"/>
                  <a:pt x="197245" y="489946"/>
                </a:cubicBezTo>
                <a:cubicBezTo>
                  <a:pt x="208220" y="489946"/>
                  <a:pt x="217690" y="481719"/>
                  <a:pt x="218973" y="470564"/>
                </a:cubicBezTo>
                <a:cubicBezTo>
                  <a:pt x="220367" y="458545"/>
                  <a:pt x="211745" y="447681"/>
                  <a:pt x="199734" y="446295"/>
                </a:cubicBezTo>
                <a:cubicBezTo>
                  <a:pt x="192728" y="445148"/>
                  <a:pt x="115517" y="437415"/>
                  <a:pt x="68443" y="410495"/>
                </a:cubicBezTo>
                <a:cubicBezTo>
                  <a:pt x="49692" y="399845"/>
                  <a:pt x="47399" y="393429"/>
                  <a:pt x="44038" y="387347"/>
                </a:cubicBezTo>
                <a:cubicBezTo>
                  <a:pt x="43464" y="384251"/>
                  <a:pt x="44012" y="390385"/>
                  <a:pt x="43798" y="308647"/>
                </a:cubicBezTo>
                <a:cubicBezTo>
                  <a:pt x="96980" y="340530"/>
                  <a:pt x="191206" y="356954"/>
                  <a:pt x="284687" y="356954"/>
                </a:cubicBezTo>
                <a:cubicBezTo>
                  <a:pt x="356262" y="356954"/>
                  <a:pt x="424087" y="347647"/>
                  <a:pt x="475670" y="330752"/>
                </a:cubicBezTo>
                <a:cubicBezTo>
                  <a:pt x="496389" y="323970"/>
                  <a:pt x="512908" y="316552"/>
                  <a:pt x="525705" y="308905"/>
                </a:cubicBezTo>
                <a:cubicBezTo>
                  <a:pt x="525653" y="389264"/>
                  <a:pt x="525688" y="386662"/>
                  <a:pt x="525653" y="386877"/>
                </a:cubicBezTo>
                <a:cubicBezTo>
                  <a:pt x="524772" y="390983"/>
                  <a:pt x="521299" y="394968"/>
                  <a:pt x="518306" y="397911"/>
                </a:cubicBezTo>
                <a:cubicBezTo>
                  <a:pt x="518082" y="397997"/>
                  <a:pt x="484027" y="433267"/>
                  <a:pt x="369905" y="446260"/>
                </a:cubicBezTo>
                <a:lnTo>
                  <a:pt x="369640" y="446295"/>
                </a:lnTo>
                <a:cubicBezTo>
                  <a:pt x="357622" y="447681"/>
                  <a:pt x="349007" y="458545"/>
                  <a:pt x="350393" y="470564"/>
                </a:cubicBezTo>
                <a:cubicBezTo>
                  <a:pt x="351685" y="481719"/>
                  <a:pt x="361145" y="489946"/>
                  <a:pt x="372121" y="489946"/>
                </a:cubicBezTo>
                <a:cubicBezTo>
                  <a:pt x="398374" y="489946"/>
                  <a:pt x="484277" y="471444"/>
                  <a:pt x="525635" y="446902"/>
                </a:cubicBezTo>
                <a:lnTo>
                  <a:pt x="525602" y="515174"/>
                </a:lnTo>
                <a:cubicBezTo>
                  <a:pt x="481119" y="524943"/>
                  <a:pt x="438990" y="544644"/>
                  <a:pt x="402907" y="572797"/>
                </a:cubicBezTo>
                <a:close/>
                <a:moveTo>
                  <a:pt x="525644" y="386997"/>
                </a:moveTo>
                <a:cubicBezTo>
                  <a:pt x="525644" y="386980"/>
                  <a:pt x="525653" y="386962"/>
                  <a:pt x="525653" y="386944"/>
                </a:cubicBezTo>
                <a:cubicBezTo>
                  <a:pt x="525635" y="387015"/>
                  <a:pt x="525644" y="386997"/>
                  <a:pt x="525644" y="386997"/>
                </a:cubicBezTo>
                <a:close/>
                <a:moveTo>
                  <a:pt x="525729" y="248212"/>
                </a:moveTo>
                <a:cubicBezTo>
                  <a:pt x="524978" y="255594"/>
                  <a:pt x="510691" y="273199"/>
                  <a:pt x="462034" y="289135"/>
                </a:cubicBezTo>
                <a:cubicBezTo>
                  <a:pt x="414739" y="304626"/>
                  <a:pt x="351753" y="313156"/>
                  <a:pt x="284687" y="313156"/>
                </a:cubicBezTo>
                <a:cubicBezTo>
                  <a:pt x="216792" y="313156"/>
                  <a:pt x="153259" y="304440"/>
                  <a:pt x="105800" y="288622"/>
                </a:cubicBezTo>
                <a:cubicBezTo>
                  <a:pt x="56758" y="272275"/>
                  <a:pt x="43798" y="254550"/>
                  <a:pt x="43798" y="247459"/>
                </a:cubicBezTo>
                <a:lnTo>
                  <a:pt x="43798" y="170684"/>
                </a:lnTo>
                <a:cubicBezTo>
                  <a:pt x="96980" y="202566"/>
                  <a:pt x="191206" y="218990"/>
                  <a:pt x="284687" y="218990"/>
                </a:cubicBezTo>
                <a:cubicBezTo>
                  <a:pt x="378152" y="218990"/>
                  <a:pt x="472583" y="202566"/>
                  <a:pt x="525764" y="170701"/>
                </a:cubicBezTo>
                <a:close/>
                <a:moveTo>
                  <a:pt x="105800" y="68332"/>
                </a:moveTo>
                <a:cubicBezTo>
                  <a:pt x="153259" y="52515"/>
                  <a:pt x="216792" y="43798"/>
                  <a:pt x="284687" y="43798"/>
                </a:cubicBezTo>
                <a:cubicBezTo>
                  <a:pt x="352583" y="43798"/>
                  <a:pt x="416116" y="52515"/>
                  <a:pt x="463576" y="68332"/>
                </a:cubicBezTo>
                <a:cubicBezTo>
                  <a:pt x="512616" y="84679"/>
                  <a:pt x="525576" y="102403"/>
                  <a:pt x="525576" y="109495"/>
                </a:cubicBezTo>
                <a:cubicBezTo>
                  <a:pt x="525576" y="116587"/>
                  <a:pt x="512616" y="134311"/>
                  <a:pt x="463576" y="150658"/>
                </a:cubicBezTo>
                <a:cubicBezTo>
                  <a:pt x="416116" y="166475"/>
                  <a:pt x="352583" y="175192"/>
                  <a:pt x="284687" y="175192"/>
                </a:cubicBezTo>
                <a:cubicBezTo>
                  <a:pt x="216792" y="175192"/>
                  <a:pt x="153259" y="166475"/>
                  <a:pt x="105800" y="150658"/>
                </a:cubicBezTo>
                <a:cubicBezTo>
                  <a:pt x="56758" y="134311"/>
                  <a:pt x="43798" y="116587"/>
                  <a:pt x="43798" y="109495"/>
                </a:cubicBezTo>
                <a:cubicBezTo>
                  <a:pt x="43798" y="102403"/>
                  <a:pt x="56758" y="84679"/>
                  <a:pt x="105800" y="68332"/>
                </a:cubicBezTo>
                <a:close/>
                <a:moveTo>
                  <a:pt x="105800" y="833908"/>
                </a:moveTo>
                <a:cubicBezTo>
                  <a:pt x="56758" y="817560"/>
                  <a:pt x="43798" y="799835"/>
                  <a:pt x="43798" y="792744"/>
                </a:cubicBezTo>
                <a:lnTo>
                  <a:pt x="43798" y="715968"/>
                </a:lnTo>
                <a:cubicBezTo>
                  <a:pt x="96980" y="747851"/>
                  <a:pt x="191206" y="764275"/>
                  <a:pt x="284687" y="764275"/>
                </a:cubicBezTo>
                <a:cubicBezTo>
                  <a:pt x="286056" y="764275"/>
                  <a:pt x="287451" y="764258"/>
                  <a:pt x="288828" y="764258"/>
                </a:cubicBezTo>
                <a:cubicBezTo>
                  <a:pt x="286091" y="780837"/>
                  <a:pt x="284687" y="797698"/>
                  <a:pt x="284687" y="814643"/>
                </a:cubicBezTo>
                <a:cubicBezTo>
                  <a:pt x="284687" y="829339"/>
                  <a:pt x="285732" y="843983"/>
                  <a:pt x="287801" y="858423"/>
                </a:cubicBezTo>
                <a:cubicBezTo>
                  <a:pt x="286757" y="858432"/>
                  <a:pt x="285732" y="858441"/>
                  <a:pt x="284687" y="858441"/>
                </a:cubicBezTo>
                <a:cubicBezTo>
                  <a:pt x="216792" y="858441"/>
                  <a:pt x="153259" y="849725"/>
                  <a:pt x="105800" y="833908"/>
                </a:cubicBezTo>
                <a:close/>
                <a:moveTo>
                  <a:pt x="854061" y="814643"/>
                </a:moveTo>
                <a:cubicBezTo>
                  <a:pt x="854061" y="959544"/>
                  <a:pt x="736174" y="1077431"/>
                  <a:pt x="591273" y="1077431"/>
                </a:cubicBezTo>
                <a:cubicBezTo>
                  <a:pt x="468545" y="1077431"/>
                  <a:pt x="363326" y="994103"/>
                  <a:pt x="335396" y="874797"/>
                </a:cubicBezTo>
                <a:cubicBezTo>
                  <a:pt x="335379" y="874736"/>
                  <a:pt x="335372" y="874686"/>
                  <a:pt x="335364" y="874627"/>
                </a:cubicBezTo>
                <a:cubicBezTo>
                  <a:pt x="335355" y="874600"/>
                  <a:pt x="335346" y="874565"/>
                  <a:pt x="335337" y="874532"/>
                </a:cubicBezTo>
                <a:cubicBezTo>
                  <a:pt x="330795" y="855053"/>
                  <a:pt x="328485" y="834908"/>
                  <a:pt x="328485" y="814643"/>
                </a:cubicBezTo>
                <a:cubicBezTo>
                  <a:pt x="328485" y="791949"/>
                  <a:pt x="331367" y="769459"/>
                  <a:pt x="337056" y="747801"/>
                </a:cubicBezTo>
                <a:cubicBezTo>
                  <a:pt x="366364" y="636030"/>
                  <a:pt x="468356" y="551855"/>
                  <a:pt x="591273" y="551855"/>
                </a:cubicBezTo>
                <a:cubicBezTo>
                  <a:pt x="736174" y="551855"/>
                  <a:pt x="854061" y="669742"/>
                  <a:pt x="854061" y="814643"/>
                </a:cubicBezTo>
                <a:close/>
              </a:path>
            </a:pathLst>
          </a:custGeom>
          <a:solidFill>
            <a:srgbClr val="242A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912" name="Google Shape;912;p10"/>
          <p:cNvSpPr/>
          <p:nvPr/>
        </p:nvSpPr>
        <p:spPr>
          <a:xfrm>
            <a:off x="7500643" y="1862188"/>
            <a:ext cx="36790" cy="85844"/>
          </a:xfrm>
          <a:custGeom>
            <a:rect b="b" l="l" r="r" t="t"/>
            <a:pathLst>
              <a:path extrusionOk="0" h="306586" w="131394">
                <a:moveTo>
                  <a:pt x="1403" y="109495"/>
                </a:moveTo>
                <a:cubicBezTo>
                  <a:pt x="1403" y="145723"/>
                  <a:pt x="30872" y="175192"/>
                  <a:pt x="67100" y="175192"/>
                </a:cubicBezTo>
                <a:cubicBezTo>
                  <a:pt x="79179" y="175192"/>
                  <a:pt x="88999" y="185012"/>
                  <a:pt x="88999" y="197091"/>
                </a:cubicBezTo>
                <a:cubicBezTo>
                  <a:pt x="88999" y="209171"/>
                  <a:pt x="79179" y="218990"/>
                  <a:pt x="67100" y="218990"/>
                </a:cubicBezTo>
                <a:cubicBezTo>
                  <a:pt x="57742" y="218990"/>
                  <a:pt x="47638" y="213106"/>
                  <a:pt x="38666" y="202430"/>
                </a:cubicBezTo>
                <a:cubicBezTo>
                  <a:pt x="30881" y="193165"/>
                  <a:pt x="17065" y="191967"/>
                  <a:pt x="7810" y="199752"/>
                </a:cubicBezTo>
                <a:cubicBezTo>
                  <a:pt x="-1455" y="207537"/>
                  <a:pt x="-2644" y="221351"/>
                  <a:pt x="5141" y="230607"/>
                </a:cubicBezTo>
                <a:cubicBezTo>
                  <a:pt x="16844" y="244533"/>
                  <a:pt x="30616" y="254243"/>
                  <a:pt x="45201" y="259127"/>
                </a:cubicBezTo>
                <a:lnTo>
                  <a:pt x="45201" y="284687"/>
                </a:lnTo>
                <a:cubicBezTo>
                  <a:pt x="45201" y="296782"/>
                  <a:pt x="55005" y="306586"/>
                  <a:pt x="67100" y="306586"/>
                </a:cubicBezTo>
                <a:cubicBezTo>
                  <a:pt x="79195" y="306586"/>
                  <a:pt x="88999" y="296782"/>
                  <a:pt x="88999" y="284687"/>
                </a:cubicBezTo>
                <a:lnTo>
                  <a:pt x="88999" y="259024"/>
                </a:lnTo>
                <a:cubicBezTo>
                  <a:pt x="114491" y="249982"/>
                  <a:pt x="132797" y="225636"/>
                  <a:pt x="132797" y="197091"/>
                </a:cubicBezTo>
                <a:cubicBezTo>
                  <a:pt x="132797" y="160864"/>
                  <a:pt x="103327" y="131394"/>
                  <a:pt x="67100" y="131394"/>
                </a:cubicBezTo>
                <a:cubicBezTo>
                  <a:pt x="55020" y="131394"/>
                  <a:pt x="45201" y="121574"/>
                  <a:pt x="45201" y="109495"/>
                </a:cubicBezTo>
                <a:cubicBezTo>
                  <a:pt x="45201" y="97416"/>
                  <a:pt x="55020" y="87596"/>
                  <a:pt x="67100" y="87596"/>
                </a:cubicBezTo>
                <a:cubicBezTo>
                  <a:pt x="74859" y="87596"/>
                  <a:pt x="83044" y="91558"/>
                  <a:pt x="90786" y="99043"/>
                </a:cubicBezTo>
                <a:cubicBezTo>
                  <a:pt x="99477" y="107450"/>
                  <a:pt x="113344" y="107220"/>
                  <a:pt x="121753" y="98537"/>
                </a:cubicBezTo>
                <a:cubicBezTo>
                  <a:pt x="130162" y="89836"/>
                  <a:pt x="129930" y="75979"/>
                  <a:pt x="121241" y="67569"/>
                </a:cubicBezTo>
                <a:cubicBezTo>
                  <a:pt x="110127" y="56808"/>
                  <a:pt x="99007" y="50727"/>
                  <a:pt x="88999" y="47407"/>
                </a:cubicBezTo>
                <a:lnTo>
                  <a:pt x="88999" y="21899"/>
                </a:lnTo>
                <a:cubicBezTo>
                  <a:pt x="88999" y="9804"/>
                  <a:pt x="79195" y="0"/>
                  <a:pt x="67100" y="0"/>
                </a:cubicBezTo>
                <a:cubicBezTo>
                  <a:pt x="55005" y="0"/>
                  <a:pt x="45201" y="9804"/>
                  <a:pt x="45201" y="21899"/>
                </a:cubicBezTo>
                <a:lnTo>
                  <a:pt x="45201" y="47562"/>
                </a:lnTo>
                <a:cubicBezTo>
                  <a:pt x="19708" y="56605"/>
                  <a:pt x="1403" y="80950"/>
                  <a:pt x="1403" y="109495"/>
                </a:cubicBezTo>
                <a:close/>
              </a:path>
            </a:pathLst>
          </a:custGeom>
          <a:solidFill>
            <a:srgbClr val="242A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913" name="Google Shape;913;p10"/>
          <p:cNvSpPr/>
          <p:nvPr/>
        </p:nvSpPr>
        <p:spPr>
          <a:xfrm>
            <a:off x="6995603" y="3992591"/>
            <a:ext cx="12263" cy="12263"/>
          </a:xfrm>
          <a:custGeom>
            <a:rect b="b" l="l" r="r" t="t"/>
            <a:pathLst>
              <a:path extrusionOk="0" h="43798" w="43798">
                <a:moveTo>
                  <a:pt x="21899" y="0"/>
                </a:moveTo>
                <a:cubicBezTo>
                  <a:pt x="9811" y="0"/>
                  <a:pt x="0" y="9811"/>
                  <a:pt x="0" y="21899"/>
                </a:cubicBezTo>
                <a:cubicBezTo>
                  <a:pt x="0" y="33987"/>
                  <a:pt x="9811" y="43798"/>
                  <a:pt x="21899" y="43798"/>
                </a:cubicBezTo>
                <a:cubicBezTo>
                  <a:pt x="33987" y="43798"/>
                  <a:pt x="43798" y="33987"/>
                  <a:pt x="43798" y="21899"/>
                </a:cubicBezTo>
                <a:cubicBezTo>
                  <a:pt x="43798" y="9811"/>
                  <a:pt x="33987" y="0"/>
                  <a:pt x="21899" y="0"/>
                </a:cubicBezTo>
                <a:close/>
              </a:path>
            </a:pathLst>
          </a:custGeom>
          <a:solidFill>
            <a:srgbClr val="242A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914" name="Google Shape;914;p10"/>
          <p:cNvSpPr/>
          <p:nvPr/>
        </p:nvSpPr>
        <p:spPr>
          <a:xfrm>
            <a:off x="4861080" y="4904783"/>
            <a:ext cx="12263" cy="11650"/>
          </a:xfrm>
          <a:custGeom>
            <a:rect b="b" l="l" r="r" t="t"/>
            <a:pathLst>
              <a:path extrusionOk="0" h="41608" w="43798">
                <a:moveTo>
                  <a:pt x="37389" y="37389"/>
                </a:moveTo>
                <a:cubicBezTo>
                  <a:pt x="45952" y="28827"/>
                  <a:pt x="45952" y="14960"/>
                  <a:pt x="37389" y="6422"/>
                </a:cubicBezTo>
                <a:cubicBezTo>
                  <a:pt x="28851" y="-2141"/>
                  <a:pt x="14984" y="-2141"/>
                  <a:pt x="6422" y="6422"/>
                </a:cubicBezTo>
                <a:cubicBezTo>
                  <a:pt x="-2141" y="14960"/>
                  <a:pt x="-2141" y="28827"/>
                  <a:pt x="6422" y="37389"/>
                </a:cubicBezTo>
                <a:cubicBezTo>
                  <a:pt x="14984" y="45926"/>
                  <a:pt x="28851" y="45926"/>
                  <a:pt x="37389" y="37389"/>
                </a:cubicBezTo>
                <a:close/>
              </a:path>
            </a:pathLst>
          </a:custGeom>
          <a:solidFill>
            <a:srgbClr val="242A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915" name="Google Shape;915;p10"/>
          <p:cNvSpPr/>
          <p:nvPr/>
        </p:nvSpPr>
        <p:spPr>
          <a:xfrm>
            <a:off x="4900859" y="4892513"/>
            <a:ext cx="36177" cy="36177"/>
          </a:xfrm>
          <a:custGeom>
            <a:rect b="b" l="l" r="r" t="t"/>
            <a:pathLst>
              <a:path extrusionOk="0" h="129204" w="129204">
                <a:moveTo>
                  <a:pt x="112177" y="112157"/>
                </a:moveTo>
                <a:cubicBezTo>
                  <a:pt x="137787" y="86544"/>
                  <a:pt x="137787" y="44868"/>
                  <a:pt x="112177" y="19257"/>
                </a:cubicBezTo>
                <a:cubicBezTo>
                  <a:pt x="86504" y="-6415"/>
                  <a:pt x="44931" y="-6424"/>
                  <a:pt x="19259" y="19257"/>
                </a:cubicBezTo>
                <a:cubicBezTo>
                  <a:pt x="-6420" y="44927"/>
                  <a:pt x="-6420" y="86476"/>
                  <a:pt x="19259" y="112157"/>
                </a:cubicBezTo>
                <a:cubicBezTo>
                  <a:pt x="44870" y="137768"/>
                  <a:pt x="86557" y="137777"/>
                  <a:pt x="112177" y="112157"/>
                </a:cubicBezTo>
                <a:close/>
                <a:moveTo>
                  <a:pt x="50226" y="50223"/>
                </a:moveTo>
                <a:cubicBezTo>
                  <a:pt x="58789" y="41669"/>
                  <a:pt x="72647" y="41669"/>
                  <a:pt x="81209" y="50223"/>
                </a:cubicBezTo>
                <a:cubicBezTo>
                  <a:pt x="89739" y="58761"/>
                  <a:pt x="89739" y="72645"/>
                  <a:pt x="81209" y="81181"/>
                </a:cubicBezTo>
                <a:cubicBezTo>
                  <a:pt x="72664" y="89717"/>
                  <a:pt x="58763" y="89726"/>
                  <a:pt x="50226" y="81181"/>
                </a:cubicBezTo>
                <a:cubicBezTo>
                  <a:pt x="41679" y="72645"/>
                  <a:pt x="41646" y="58803"/>
                  <a:pt x="50226" y="50223"/>
                </a:cubicBezTo>
                <a:close/>
              </a:path>
            </a:pathLst>
          </a:custGeom>
          <a:solidFill>
            <a:srgbClr val="242A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916" name="Google Shape;916;p10"/>
          <p:cNvSpPr/>
          <p:nvPr/>
        </p:nvSpPr>
        <p:spPr>
          <a:xfrm>
            <a:off x="4900859" y="4961910"/>
            <a:ext cx="36177" cy="36790"/>
          </a:xfrm>
          <a:custGeom>
            <a:rect b="b" l="l" r="r" t="t"/>
            <a:pathLst>
              <a:path extrusionOk="0" h="131394" w="129204">
                <a:moveTo>
                  <a:pt x="19259" y="19251"/>
                </a:moveTo>
                <a:cubicBezTo>
                  <a:pt x="-6420" y="44930"/>
                  <a:pt x="-6420" y="86496"/>
                  <a:pt x="19259" y="112175"/>
                </a:cubicBezTo>
                <a:cubicBezTo>
                  <a:pt x="44931" y="137847"/>
                  <a:pt x="86496" y="137856"/>
                  <a:pt x="112177" y="112175"/>
                </a:cubicBezTo>
                <a:cubicBezTo>
                  <a:pt x="137796" y="86555"/>
                  <a:pt x="137796" y="44871"/>
                  <a:pt x="112177" y="19251"/>
                </a:cubicBezTo>
                <a:cubicBezTo>
                  <a:pt x="86504" y="-6413"/>
                  <a:pt x="44931" y="-6421"/>
                  <a:pt x="19259" y="19251"/>
                </a:cubicBezTo>
                <a:close/>
                <a:moveTo>
                  <a:pt x="81209" y="81210"/>
                </a:moveTo>
                <a:cubicBezTo>
                  <a:pt x="72647" y="89763"/>
                  <a:pt x="58780" y="89763"/>
                  <a:pt x="50226" y="81210"/>
                </a:cubicBezTo>
                <a:cubicBezTo>
                  <a:pt x="41679" y="72663"/>
                  <a:pt x="41646" y="58805"/>
                  <a:pt x="50226" y="50225"/>
                </a:cubicBezTo>
                <a:cubicBezTo>
                  <a:pt x="58789" y="41662"/>
                  <a:pt x="72647" y="41671"/>
                  <a:pt x="81209" y="50225"/>
                </a:cubicBezTo>
                <a:cubicBezTo>
                  <a:pt x="89748" y="58763"/>
                  <a:pt x="89748" y="72663"/>
                  <a:pt x="81209" y="81210"/>
                </a:cubicBezTo>
                <a:close/>
              </a:path>
            </a:pathLst>
          </a:custGeom>
          <a:solidFill>
            <a:srgbClr val="242A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917" name="Google Shape;917;p10"/>
          <p:cNvSpPr/>
          <p:nvPr/>
        </p:nvSpPr>
        <p:spPr>
          <a:xfrm>
            <a:off x="4869756" y="4930806"/>
            <a:ext cx="98720" cy="29432"/>
          </a:xfrm>
          <a:custGeom>
            <a:rect b="b" l="l" r="r" t="t"/>
            <a:pathLst>
              <a:path extrusionOk="0" h="105115" w="352573">
                <a:moveTo>
                  <a:pt x="432" y="88146"/>
                </a:moveTo>
                <a:cubicBezTo>
                  <a:pt x="2801" y="100017"/>
                  <a:pt x="14351" y="107690"/>
                  <a:pt x="26198" y="105321"/>
                </a:cubicBezTo>
                <a:lnTo>
                  <a:pt x="335889" y="43371"/>
                </a:lnTo>
                <a:cubicBezTo>
                  <a:pt x="347745" y="41001"/>
                  <a:pt x="355436" y="29463"/>
                  <a:pt x="353067" y="17607"/>
                </a:cubicBezTo>
                <a:cubicBezTo>
                  <a:pt x="350697" y="5742"/>
                  <a:pt x="339157" y="-1940"/>
                  <a:pt x="327300" y="429"/>
                </a:cubicBezTo>
                <a:lnTo>
                  <a:pt x="17609" y="62379"/>
                </a:lnTo>
                <a:cubicBezTo>
                  <a:pt x="5744" y="64749"/>
                  <a:pt x="-1947" y="76287"/>
                  <a:pt x="432" y="88146"/>
                </a:cubicBezTo>
                <a:close/>
              </a:path>
            </a:pathLst>
          </a:custGeom>
          <a:solidFill>
            <a:srgbClr val="242A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918" name="Google Shape;918;p10"/>
          <p:cNvSpPr/>
          <p:nvPr/>
        </p:nvSpPr>
        <p:spPr>
          <a:xfrm>
            <a:off x="4796446" y="4823029"/>
            <a:ext cx="245269" cy="245269"/>
          </a:xfrm>
          <a:custGeom>
            <a:rect b="b" l="l" r="r" t="t"/>
            <a:pathLst>
              <a:path extrusionOk="0" h="875960" w="875960">
                <a:moveTo>
                  <a:pt x="544507" y="0"/>
                </a:moveTo>
                <a:cubicBezTo>
                  <a:pt x="538697" y="0"/>
                  <a:pt x="533131" y="2301"/>
                  <a:pt x="529025" y="6407"/>
                </a:cubicBezTo>
                <a:lnTo>
                  <a:pt x="299109" y="236320"/>
                </a:lnTo>
                <a:cubicBezTo>
                  <a:pt x="290555" y="244876"/>
                  <a:pt x="290555" y="258743"/>
                  <a:pt x="299109" y="267297"/>
                </a:cubicBezTo>
                <a:cubicBezTo>
                  <a:pt x="307663" y="275850"/>
                  <a:pt x="321532" y="275850"/>
                  <a:pt x="330077" y="267297"/>
                </a:cubicBezTo>
                <a:lnTo>
                  <a:pt x="544507" y="52866"/>
                </a:lnTo>
                <a:lnTo>
                  <a:pt x="823222" y="331590"/>
                </a:lnTo>
                <a:lnTo>
                  <a:pt x="331590" y="823223"/>
                </a:lnTo>
                <a:lnTo>
                  <a:pt x="52866" y="544507"/>
                </a:lnTo>
                <a:lnTo>
                  <a:pt x="206200" y="391171"/>
                </a:lnTo>
                <a:cubicBezTo>
                  <a:pt x="214756" y="382626"/>
                  <a:pt x="214756" y="368759"/>
                  <a:pt x="206200" y="360205"/>
                </a:cubicBezTo>
                <a:cubicBezTo>
                  <a:pt x="197647" y="351658"/>
                  <a:pt x="183780" y="351658"/>
                  <a:pt x="175226" y="360205"/>
                </a:cubicBezTo>
                <a:lnTo>
                  <a:pt x="6416" y="529023"/>
                </a:lnTo>
                <a:cubicBezTo>
                  <a:pt x="-2139" y="537570"/>
                  <a:pt x="-2139" y="551436"/>
                  <a:pt x="6416" y="559990"/>
                </a:cubicBezTo>
                <a:lnTo>
                  <a:pt x="316107" y="869681"/>
                </a:lnTo>
                <a:cubicBezTo>
                  <a:pt x="324661" y="878235"/>
                  <a:pt x="338519" y="878235"/>
                  <a:pt x="347075" y="869681"/>
                </a:cubicBezTo>
                <a:lnTo>
                  <a:pt x="869681" y="347075"/>
                </a:lnTo>
                <a:cubicBezTo>
                  <a:pt x="878235" y="338519"/>
                  <a:pt x="878235" y="324652"/>
                  <a:pt x="869681" y="316099"/>
                </a:cubicBezTo>
                <a:lnTo>
                  <a:pt x="559990" y="6407"/>
                </a:lnTo>
                <a:cubicBezTo>
                  <a:pt x="555884" y="2301"/>
                  <a:pt x="550315" y="0"/>
                  <a:pt x="544507" y="0"/>
                </a:cubicBezTo>
                <a:close/>
              </a:path>
            </a:pathLst>
          </a:custGeom>
          <a:solidFill>
            <a:srgbClr val="242A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919" name="Google Shape;919;p10"/>
          <p:cNvSpPr/>
          <p:nvPr/>
        </p:nvSpPr>
        <p:spPr>
          <a:xfrm>
            <a:off x="4762484" y="4788325"/>
            <a:ext cx="313944" cy="313331"/>
          </a:xfrm>
          <a:custGeom>
            <a:rect b="b" l="l" r="r" t="t"/>
            <a:pathLst>
              <a:path extrusionOk="0" h="1119039" w="1121229">
                <a:moveTo>
                  <a:pt x="1083840" y="6424"/>
                </a:moveTo>
                <a:lnTo>
                  <a:pt x="989845" y="100411"/>
                </a:lnTo>
                <a:cubicBezTo>
                  <a:pt x="935003" y="58999"/>
                  <a:pt x="859272" y="58323"/>
                  <a:pt x="804892" y="98700"/>
                </a:cubicBezTo>
                <a:lnTo>
                  <a:pt x="727904" y="19478"/>
                </a:lnTo>
                <a:cubicBezTo>
                  <a:pt x="727825" y="19401"/>
                  <a:pt x="727758" y="19333"/>
                  <a:pt x="727681" y="19256"/>
                </a:cubicBezTo>
                <a:cubicBezTo>
                  <a:pt x="702138" y="-6287"/>
                  <a:pt x="660598" y="-6561"/>
                  <a:pt x="634748" y="19290"/>
                </a:cubicBezTo>
                <a:lnTo>
                  <a:pt x="19257" y="637432"/>
                </a:lnTo>
                <a:cubicBezTo>
                  <a:pt x="-6415" y="663104"/>
                  <a:pt x="-6423" y="704677"/>
                  <a:pt x="19257" y="730358"/>
                </a:cubicBezTo>
                <a:lnTo>
                  <a:pt x="106117" y="817210"/>
                </a:lnTo>
                <a:cubicBezTo>
                  <a:pt x="86716" y="872735"/>
                  <a:pt x="100711" y="935685"/>
                  <a:pt x="143132" y="978091"/>
                </a:cubicBezTo>
                <a:cubicBezTo>
                  <a:pt x="185544" y="1020520"/>
                  <a:pt x="248496" y="1034505"/>
                  <a:pt x="304021" y="1015122"/>
                </a:cubicBezTo>
                <a:lnTo>
                  <a:pt x="390881" y="1101973"/>
                </a:lnTo>
                <a:cubicBezTo>
                  <a:pt x="416553" y="1127646"/>
                  <a:pt x="458144" y="1127637"/>
                  <a:pt x="483763" y="1102008"/>
                </a:cubicBezTo>
                <a:lnTo>
                  <a:pt x="1101974" y="486449"/>
                </a:lnTo>
                <a:cubicBezTo>
                  <a:pt x="1127655" y="460768"/>
                  <a:pt x="1127655" y="419222"/>
                  <a:pt x="1101974" y="393549"/>
                </a:cubicBezTo>
                <a:cubicBezTo>
                  <a:pt x="1101898" y="393473"/>
                  <a:pt x="1101830" y="393405"/>
                  <a:pt x="1101751" y="393326"/>
                </a:cubicBezTo>
                <a:lnTo>
                  <a:pt x="1022540" y="316355"/>
                </a:lnTo>
                <a:cubicBezTo>
                  <a:pt x="1062771" y="262344"/>
                  <a:pt x="1062615" y="186578"/>
                  <a:pt x="1020819" y="131386"/>
                </a:cubicBezTo>
                <a:lnTo>
                  <a:pt x="1114805" y="37399"/>
                </a:lnTo>
                <a:cubicBezTo>
                  <a:pt x="1123361" y="28845"/>
                  <a:pt x="1123361" y="14979"/>
                  <a:pt x="1114805" y="6424"/>
                </a:cubicBezTo>
                <a:cubicBezTo>
                  <a:pt x="1106251" y="-2130"/>
                  <a:pt x="1092394" y="-2130"/>
                  <a:pt x="1083840" y="6424"/>
                </a:cubicBezTo>
                <a:close/>
                <a:moveTo>
                  <a:pt x="977014" y="302206"/>
                </a:moveTo>
                <a:cubicBezTo>
                  <a:pt x="972873" y="306356"/>
                  <a:pt x="970563" y="311984"/>
                  <a:pt x="970598" y="317853"/>
                </a:cubicBezTo>
                <a:cubicBezTo>
                  <a:pt x="970639" y="323711"/>
                  <a:pt x="973035" y="329315"/>
                  <a:pt x="977235" y="333395"/>
                </a:cubicBezTo>
                <a:lnTo>
                  <a:pt x="1071092" y="424611"/>
                </a:lnTo>
                <a:cubicBezTo>
                  <a:pt x="1079587" y="433197"/>
                  <a:pt x="1079493" y="446987"/>
                  <a:pt x="1071033" y="455440"/>
                </a:cubicBezTo>
                <a:lnTo>
                  <a:pt x="452831" y="1070999"/>
                </a:lnTo>
                <a:cubicBezTo>
                  <a:pt x="444286" y="1079544"/>
                  <a:pt x="430384" y="1079544"/>
                  <a:pt x="421848" y="1070999"/>
                </a:cubicBezTo>
                <a:lnTo>
                  <a:pt x="324722" y="973882"/>
                </a:lnTo>
                <a:cubicBezTo>
                  <a:pt x="320530" y="969681"/>
                  <a:pt x="314920" y="967465"/>
                  <a:pt x="309239" y="967465"/>
                </a:cubicBezTo>
                <a:cubicBezTo>
                  <a:pt x="306090" y="967465"/>
                  <a:pt x="302917" y="968142"/>
                  <a:pt x="299941" y="969535"/>
                </a:cubicBezTo>
                <a:cubicBezTo>
                  <a:pt x="257827" y="989296"/>
                  <a:pt x="207255" y="980289"/>
                  <a:pt x="174107" y="947115"/>
                </a:cubicBezTo>
                <a:cubicBezTo>
                  <a:pt x="140933" y="913966"/>
                  <a:pt x="131925" y="863403"/>
                  <a:pt x="151686" y="821289"/>
                </a:cubicBezTo>
                <a:cubicBezTo>
                  <a:pt x="155604" y="812933"/>
                  <a:pt x="153876" y="803026"/>
                  <a:pt x="147349" y="796500"/>
                </a:cubicBezTo>
                <a:lnTo>
                  <a:pt x="50232" y="699382"/>
                </a:lnTo>
                <a:cubicBezTo>
                  <a:pt x="41686" y="690837"/>
                  <a:pt x="41686" y="676944"/>
                  <a:pt x="50258" y="668364"/>
                </a:cubicBezTo>
                <a:lnTo>
                  <a:pt x="665757" y="50222"/>
                </a:lnTo>
                <a:cubicBezTo>
                  <a:pt x="674276" y="41711"/>
                  <a:pt x="688048" y="41659"/>
                  <a:pt x="696619" y="50128"/>
                </a:cubicBezTo>
                <a:lnTo>
                  <a:pt x="787827" y="143986"/>
                </a:lnTo>
                <a:cubicBezTo>
                  <a:pt x="796004" y="152404"/>
                  <a:pt x="810008" y="153225"/>
                  <a:pt x="819024" y="144217"/>
                </a:cubicBezTo>
                <a:cubicBezTo>
                  <a:pt x="856508" y="106715"/>
                  <a:pt x="915209" y="102711"/>
                  <a:pt x="958450" y="131805"/>
                </a:cubicBezTo>
                <a:lnTo>
                  <a:pt x="926329" y="163926"/>
                </a:lnTo>
                <a:cubicBezTo>
                  <a:pt x="901907" y="152292"/>
                  <a:pt x="871744" y="156561"/>
                  <a:pt x="851555" y="176749"/>
                </a:cubicBezTo>
                <a:cubicBezTo>
                  <a:pt x="825944" y="202369"/>
                  <a:pt x="825944" y="244054"/>
                  <a:pt x="851555" y="269667"/>
                </a:cubicBezTo>
                <a:cubicBezTo>
                  <a:pt x="877227" y="295337"/>
                  <a:pt x="918802" y="295345"/>
                  <a:pt x="944481" y="269667"/>
                </a:cubicBezTo>
                <a:cubicBezTo>
                  <a:pt x="965132" y="249016"/>
                  <a:pt x="968750" y="218725"/>
                  <a:pt x="957329" y="194867"/>
                </a:cubicBezTo>
                <a:lnTo>
                  <a:pt x="989442" y="162754"/>
                </a:lnTo>
                <a:cubicBezTo>
                  <a:pt x="1018314" y="205491"/>
                  <a:pt x="1014985" y="264242"/>
                  <a:pt x="977014" y="302206"/>
                </a:cubicBezTo>
                <a:close/>
                <a:moveTo>
                  <a:pt x="913507" y="207716"/>
                </a:moveTo>
                <a:cubicBezTo>
                  <a:pt x="922052" y="216261"/>
                  <a:pt x="922087" y="230119"/>
                  <a:pt x="913507" y="238699"/>
                </a:cubicBezTo>
                <a:cubicBezTo>
                  <a:pt x="904951" y="247253"/>
                  <a:pt x="891085" y="247253"/>
                  <a:pt x="882531" y="238699"/>
                </a:cubicBezTo>
                <a:cubicBezTo>
                  <a:pt x="873986" y="230154"/>
                  <a:pt x="873986" y="216253"/>
                  <a:pt x="882522" y="207716"/>
                </a:cubicBezTo>
                <a:cubicBezTo>
                  <a:pt x="891067" y="199187"/>
                  <a:pt x="904969" y="199170"/>
                  <a:pt x="913507" y="207716"/>
                </a:cubicBezTo>
                <a:close/>
              </a:path>
            </a:pathLst>
          </a:custGeom>
          <a:solidFill>
            <a:srgbClr val="242A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920" name="Google Shape;920;p10"/>
          <p:cNvSpPr/>
          <p:nvPr/>
        </p:nvSpPr>
        <p:spPr>
          <a:xfrm flipH="1">
            <a:off x="6966557" y="2131694"/>
            <a:ext cx="1440000" cy="300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50">
                <a:solidFill>
                  <a:schemeClr val="lt1"/>
                </a:solidFill>
                <a:latin typeface="Century Gothic"/>
                <a:ea typeface="Century Gothic"/>
                <a:cs typeface="Century Gothic"/>
                <a:sym typeface="Century Gothic"/>
              </a:rPr>
              <a:t>Transacciones</a:t>
            </a:r>
            <a:endParaRPr/>
          </a:p>
        </p:txBody>
      </p:sp>
      <p:sp>
        <p:nvSpPr>
          <p:cNvPr id="921" name="Google Shape;921;p10"/>
          <p:cNvSpPr/>
          <p:nvPr/>
        </p:nvSpPr>
        <p:spPr>
          <a:xfrm flipH="1">
            <a:off x="6189510" y="3895479"/>
            <a:ext cx="1122300" cy="507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50">
                <a:solidFill>
                  <a:schemeClr val="lt1"/>
                </a:solidFill>
                <a:latin typeface="Century Gothic"/>
                <a:ea typeface="Century Gothic"/>
                <a:cs typeface="Century Gothic"/>
                <a:sym typeface="Century Gothic"/>
              </a:rPr>
              <a:t>Días Festivos</a:t>
            </a:r>
            <a:endParaRPr/>
          </a:p>
        </p:txBody>
      </p:sp>
      <p:sp>
        <p:nvSpPr>
          <p:cNvPr id="922" name="Google Shape;922;p10"/>
          <p:cNvSpPr/>
          <p:nvPr/>
        </p:nvSpPr>
        <p:spPr>
          <a:xfrm flipH="1">
            <a:off x="4357851" y="4355473"/>
            <a:ext cx="1122300" cy="300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50">
                <a:solidFill>
                  <a:schemeClr val="lt1"/>
                </a:solidFill>
                <a:latin typeface="Century Gothic"/>
                <a:ea typeface="Century Gothic"/>
                <a:cs typeface="Century Gothic"/>
                <a:sym typeface="Century Gothic"/>
              </a:rPr>
              <a:t>Productos</a:t>
            </a:r>
            <a:endParaRPr/>
          </a:p>
        </p:txBody>
      </p:sp>
      <p:pic>
        <p:nvPicPr>
          <p:cNvPr id="923" name="Google Shape;923;p10"/>
          <p:cNvPicPr preferRelativeResize="0"/>
          <p:nvPr/>
        </p:nvPicPr>
        <p:blipFill rotWithShape="1">
          <a:blip r:embed="rId3">
            <a:alphaModFix/>
          </a:blip>
          <a:srcRect b="0" l="0" r="0" t="0"/>
          <a:stretch/>
        </p:blipFill>
        <p:spPr>
          <a:xfrm>
            <a:off x="6581199" y="3391818"/>
            <a:ext cx="338828" cy="329670"/>
          </a:xfrm>
          <a:prstGeom prst="rect">
            <a:avLst/>
          </a:prstGeom>
          <a:noFill/>
          <a:ln>
            <a:noFill/>
          </a:ln>
        </p:spPr>
      </p:pic>
      <p:pic>
        <p:nvPicPr>
          <p:cNvPr id="924" name="Google Shape;924;p10"/>
          <p:cNvPicPr preferRelativeResize="0"/>
          <p:nvPr/>
        </p:nvPicPr>
        <p:blipFill rotWithShape="1">
          <a:blip r:embed="rId4">
            <a:alphaModFix/>
          </a:blip>
          <a:srcRect b="0" l="0" r="0" t="0"/>
          <a:stretch/>
        </p:blipFill>
        <p:spPr>
          <a:xfrm>
            <a:off x="5613847" y="2487228"/>
            <a:ext cx="330201" cy="380999"/>
          </a:xfrm>
          <a:prstGeom prst="rect">
            <a:avLst/>
          </a:prstGeom>
          <a:noFill/>
          <a:ln>
            <a:noFill/>
          </a:ln>
        </p:spPr>
      </p:pic>
      <p:sp>
        <p:nvSpPr>
          <p:cNvPr id="925" name="Google Shape;925;p10"/>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2"/>
          <p:cNvSpPr/>
          <p:nvPr/>
        </p:nvSpPr>
        <p:spPr>
          <a:xfrm flipH="1">
            <a:off x="3928999" y="0"/>
            <a:ext cx="5215000" cy="1687865"/>
          </a:xfrm>
          <a:custGeom>
            <a:rect b="b" l="l" r="r" t="t"/>
            <a:pathLst>
              <a:path extrusionOk="0" h="3444622"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727370" y="4329465"/>
                  <a:pt x="0" y="3101199"/>
                </a:cubicBezTo>
                <a:lnTo>
                  <a:pt x="0" y="0"/>
                </a:lnTo>
                <a:close/>
              </a:path>
            </a:pathLst>
          </a:custGeom>
          <a:gradFill>
            <a:gsLst>
              <a:gs pos="0">
                <a:srgbClr val="FFFFFF">
                  <a:alpha val="0"/>
                </a:srgbClr>
              </a:gs>
              <a:gs pos="100000">
                <a:srgbClr val="FFFFFF">
                  <a:alpha val="4705"/>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pic>
        <p:nvPicPr>
          <p:cNvPr descr="Gráfico&#10;&#10;Descripción generada automáticamente" id="931" name="Google Shape;931;p12"/>
          <p:cNvPicPr preferRelativeResize="0"/>
          <p:nvPr/>
        </p:nvPicPr>
        <p:blipFill rotWithShape="1">
          <a:blip r:embed="rId3">
            <a:alphaModFix/>
          </a:blip>
          <a:srcRect b="0" l="0" r="0" t="0"/>
          <a:stretch/>
        </p:blipFill>
        <p:spPr>
          <a:xfrm>
            <a:off x="158529" y="1952673"/>
            <a:ext cx="8826923" cy="4227284"/>
          </a:xfrm>
          <a:prstGeom prst="rect">
            <a:avLst/>
          </a:prstGeom>
          <a:noFill/>
          <a:ln>
            <a:noFill/>
          </a:ln>
        </p:spPr>
      </p:pic>
      <p:sp>
        <p:nvSpPr>
          <p:cNvPr id="932" name="Google Shape;932;p12"/>
          <p:cNvSpPr txBox="1"/>
          <p:nvPr/>
        </p:nvSpPr>
        <p:spPr>
          <a:xfrm>
            <a:off x="593321" y="1361677"/>
            <a:ext cx="5734200" cy="591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3600">
                <a:solidFill>
                  <a:schemeClr val="lt1"/>
                </a:solidFill>
                <a:latin typeface="Century Gothic"/>
                <a:ea typeface="Century Gothic"/>
                <a:cs typeface="Century Gothic"/>
                <a:sym typeface="Century Gothic"/>
              </a:rPr>
              <a:t>Ventas por familia</a:t>
            </a:r>
            <a:endParaRPr/>
          </a:p>
        </p:txBody>
      </p:sp>
      <p:sp>
        <p:nvSpPr>
          <p:cNvPr id="933" name="Google Shape;933;p12"/>
          <p:cNvSpPr/>
          <p:nvPr/>
        </p:nvSpPr>
        <p:spPr>
          <a:xfrm>
            <a:off x="688986" y="1183838"/>
            <a:ext cx="124500" cy="124500"/>
          </a:xfrm>
          <a:prstGeom prst="pie">
            <a:avLst>
              <a:gd fmla="val 1213837" name="adj1"/>
              <a:gd fmla="val 2025748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934" name="Google Shape;934;p12"/>
          <p:cNvSpPr/>
          <p:nvPr/>
        </p:nvSpPr>
        <p:spPr>
          <a:xfrm>
            <a:off x="867803" y="1183838"/>
            <a:ext cx="124500" cy="124500"/>
          </a:xfrm>
          <a:prstGeom prst="pie">
            <a:avLst>
              <a:gd fmla="val 8579822" name="adj1"/>
              <a:gd fmla="val 4742275"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935" name="Google Shape;935;p12"/>
          <p:cNvSpPr/>
          <p:nvPr/>
        </p:nvSpPr>
        <p:spPr>
          <a:xfrm>
            <a:off x="1046619" y="1183838"/>
            <a:ext cx="124500" cy="124500"/>
          </a:xfrm>
          <a:prstGeom prst="pie">
            <a:avLst>
              <a:gd fmla="val 18542300" name="adj1"/>
              <a:gd fmla="val 15785361"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936" name="Google Shape;936;p12"/>
          <p:cNvSpPr txBox="1"/>
          <p:nvPr/>
        </p:nvSpPr>
        <p:spPr>
          <a:xfrm>
            <a:off x="1186377" y="1149150"/>
            <a:ext cx="6066300" cy="3417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1100"/>
              <a:buFont typeface="Arial"/>
              <a:buNone/>
            </a:pPr>
            <a:r>
              <a:rPr lang="en-US" sz="900">
                <a:solidFill>
                  <a:schemeClr val="lt1"/>
                </a:solidFill>
                <a:latin typeface="Century Gothic"/>
                <a:ea typeface="Century Gothic"/>
                <a:cs typeface="Century Gothic"/>
                <a:sym typeface="Century Gothic"/>
              </a:rPr>
              <a:t>Hallazgos del análisis estadístico y descriptivo</a:t>
            </a:r>
            <a:endParaRPr sz="900">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sz="900">
              <a:solidFill>
                <a:schemeClr val="lt1"/>
              </a:solidFill>
              <a:latin typeface="Century Gothic"/>
              <a:ea typeface="Century Gothic"/>
              <a:cs typeface="Century Gothic"/>
              <a:sym typeface="Century Gothic"/>
            </a:endParaRPr>
          </a:p>
        </p:txBody>
      </p:sp>
      <p:sp>
        <p:nvSpPr>
          <p:cNvPr id="937" name="Google Shape;937;p12"/>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38" name="Google Shape;938;p12"/>
          <p:cNvGrpSpPr/>
          <p:nvPr/>
        </p:nvGrpSpPr>
        <p:grpSpPr>
          <a:xfrm>
            <a:off x="5342877" y="95324"/>
            <a:ext cx="3724393" cy="777583"/>
            <a:chOff x="5995416" y="2895005"/>
            <a:chExt cx="2189274" cy="457079"/>
          </a:xfrm>
        </p:grpSpPr>
        <p:pic>
          <p:nvPicPr>
            <p:cNvPr descr="Texto&#10;&#10;Descripción generada automáticamente" id="939" name="Google Shape;939;p12"/>
            <p:cNvPicPr preferRelativeResize="0"/>
            <p:nvPr/>
          </p:nvPicPr>
          <p:blipFill rotWithShape="1">
            <a:blip r:embed="rId4">
              <a:alphaModFix/>
            </a:blip>
            <a:srcRect b="57202" l="0" r="28333" t="0"/>
            <a:stretch/>
          </p:blipFill>
          <p:spPr>
            <a:xfrm>
              <a:off x="5995418" y="2895005"/>
              <a:ext cx="2189271" cy="457079"/>
            </a:xfrm>
            <a:prstGeom prst="rect">
              <a:avLst/>
            </a:prstGeom>
            <a:noFill/>
            <a:ln>
              <a:noFill/>
            </a:ln>
          </p:spPr>
        </p:pic>
        <p:pic>
          <p:nvPicPr>
            <p:cNvPr descr="Texto&#10;&#10;Descripción generada automáticamente" id="940" name="Google Shape;940;p12"/>
            <p:cNvPicPr preferRelativeResize="0"/>
            <p:nvPr/>
          </p:nvPicPr>
          <p:blipFill rotWithShape="1">
            <a:blip r:embed="rId5">
              <a:alphaModFix/>
            </a:blip>
            <a:srcRect b="17913" l="0" r="28034" t="71513"/>
            <a:stretch/>
          </p:blipFill>
          <p:spPr>
            <a:xfrm>
              <a:off x="5995418" y="3048420"/>
              <a:ext cx="2189272" cy="112450"/>
            </a:xfrm>
            <a:prstGeom prst="rect">
              <a:avLst/>
            </a:prstGeom>
            <a:noFill/>
            <a:ln>
              <a:noFill/>
            </a:ln>
          </p:spPr>
        </p:pic>
        <p:pic>
          <p:nvPicPr>
            <p:cNvPr descr="Texto&#10;&#10;Descripción generada automáticamente" id="941" name="Google Shape;941;p12"/>
            <p:cNvPicPr preferRelativeResize="0"/>
            <p:nvPr/>
          </p:nvPicPr>
          <p:blipFill rotWithShape="1">
            <a:blip r:embed="rId6">
              <a:alphaModFix/>
            </a:blip>
            <a:srcRect b="28539" l="0" r="28333" t="57243"/>
            <a:stretch/>
          </p:blipFill>
          <p:spPr>
            <a:xfrm>
              <a:off x="5995416" y="3200252"/>
              <a:ext cx="2189273" cy="151832"/>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3"/>
          <p:cNvSpPr/>
          <p:nvPr/>
        </p:nvSpPr>
        <p:spPr>
          <a:xfrm>
            <a:off x="1737837" y="4586288"/>
            <a:ext cx="728700" cy="1017300"/>
          </a:xfrm>
          <a:prstGeom prst="rect">
            <a:avLst/>
          </a:prstGeom>
          <a:gradFill>
            <a:gsLst>
              <a:gs pos="0">
                <a:srgbClr val="FE4C10">
                  <a:alpha val="74901"/>
                </a:srgbClr>
              </a:gs>
              <a:gs pos="99000">
                <a:schemeClr val="accent1"/>
              </a:gs>
              <a:gs pos="100000">
                <a:schemeClr val="accen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947" name="Google Shape;947;p13"/>
          <p:cNvSpPr/>
          <p:nvPr/>
        </p:nvSpPr>
        <p:spPr>
          <a:xfrm>
            <a:off x="2972753" y="4071938"/>
            <a:ext cx="728700" cy="1531500"/>
          </a:xfrm>
          <a:prstGeom prst="rect">
            <a:avLst/>
          </a:prstGeom>
          <a:gradFill>
            <a:gsLst>
              <a:gs pos="0">
                <a:srgbClr val="FE4C10">
                  <a:alpha val="74901"/>
                </a:srgbClr>
              </a:gs>
              <a:gs pos="99000">
                <a:schemeClr val="accent1"/>
              </a:gs>
              <a:gs pos="100000">
                <a:schemeClr val="accen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948" name="Google Shape;948;p13"/>
          <p:cNvSpPr/>
          <p:nvPr/>
        </p:nvSpPr>
        <p:spPr>
          <a:xfrm>
            <a:off x="4207670" y="3429001"/>
            <a:ext cx="728700" cy="2174700"/>
          </a:xfrm>
          <a:prstGeom prst="rect">
            <a:avLst/>
          </a:prstGeom>
          <a:gradFill>
            <a:gsLst>
              <a:gs pos="0">
                <a:srgbClr val="FE4C10">
                  <a:alpha val="74901"/>
                </a:srgbClr>
              </a:gs>
              <a:gs pos="99000">
                <a:schemeClr val="accent1"/>
              </a:gs>
              <a:gs pos="100000">
                <a:schemeClr val="accen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949" name="Google Shape;949;p13"/>
          <p:cNvSpPr/>
          <p:nvPr/>
        </p:nvSpPr>
        <p:spPr>
          <a:xfrm>
            <a:off x="5442586" y="3028951"/>
            <a:ext cx="728700" cy="2574600"/>
          </a:xfrm>
          <a:prstGeom prst="rect">
            <a:avLst/>
          </a:prstGeom>
          <a:gradFill>
            <a:gsLst>
              <a:gs pos="0">
                <a:srgbClr val="FE4C10">
                  <a:alpha val="74901"/>
                </a:srgbClr>
              </a:gs>
              <a:gs pos="99000">
                <a:schemeClr val="accent1"/>
              </a:gs>
              <a:gs pos="100000">
                <a:schemeClr val="accen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950" name="Google Shape;950;p13"/>
          <p:cNvSpPr/>
          <p:nvPr/>
        </p:nvSpPr>
        <p:spPr>
          <a:xfrm>
            <a:off x="6677502" y="2614613"/>
            <a:ext cx="728700" cy="2988900"/>
          </a:xfrm>
          <a:prstGeom prst="rect">
            <a:avLst/>
          </a:prstGeom>
          <a:gradFill>
            <a:gsLst>
              <a:gs pos="0">
                <a:srgbClr val="FE4C10">
                  <a:alpha val="74901"/>
                </a:srgbClr>
              </a:gs>
              <a:gs pos="99000">
                <a:schemeClr val="accent1"/>
              </a:gs>
              <a:gs pos="100000">
                <a:schemeClr val="accen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951" name="Google Shape;951;p13"/>
          <p:cNvSpPr/>
          <p:nvPr/>
        </p:nvSpPr>
        <p:spPr>
          <a:xfrm flipH="1">
            <a:off x="1651890" y="5341547"/>
            <a:ext cx="900600" cy="253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chemeClr val="lt1"/>
                </a:solidFill>
                <a:latin typeface="Century Gothic"/>
                <a:ea typeface="Century Gothic"/>
                <a:cs typeface="Century Gothic"/>
                <a:sym typeface="Century Gothic"/>
              </a:rPr>
              <a:t>DAIRY</a:t>
            </a:r>
            <a:endParaRPr b="1" sz="1050">
              <a:solidFill>
                <a:schemeClr val="lt1"/>
              </a:solidFill>
              <a:latin typeface="Century Gothic"/>
              <a:ea typeface="Century Gothic"/>
              <a:cs typeface="Century Gothic"/>
              <a:sym typeface="Century Gothic"/>
            </a:endParaRPr>
          </a:p>
        </p:txBody>
      </p:sp>
      <p:sp>
        <p:nvSpPr>
          <p:cNvPr id="952" name="Google Shape;952;p13"/>
          <p:cNvSpPr/>
          <p:nvPr/>
        </p:nvSpPr>
        <p:spPr>
          <a:xfrm flipH="1">
            <a:off x="2843375" y="5349642"/>
            <a:ext cx="979200" cy="253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chemeClr val="lt1"/>
                </a:solidFill>
                <a:latin typeface="Century Gothic"/>
                <a:ea typeface="Century Gothic"/>
                <a:cs typeface="Century Gothic"/>
                <a:sym typeface="Century Gothic"/>
              </a:rPr>
              <a:t>CLEANING</a:t>
            </a:r>
            <a:endParaRPr b="1" sz="1050">
              <a:solidFill>
                <a:schemeClr val="lt1"/>
              </a:solidFill>
              <a:latin typeface="Century Gothic"/>
              <a:ea typeface="Century Gothic"/>
              <a:cs typeface="Century Gothic"/>
              <a:sym typeface="Century Gothic"/>
            </a:endParaRPr>
          </a:p>
        </p:txBody>
      </p:sp>
      <p:sp>
        <p:nvSpPr>
          <p:cNvPr id="953" name="Google Shape;953;p13"/>
          <p:cNvSpPr/>
          <p:nvPr/>
        </p:nvSpPr>
        <p:spPr>
          <a:xfrm flipH="1">
            <a:off x="4127667" y="5341547"/>
            <a:ext cx="900600" cy="253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chemeClr val="lt1"/>
                </a:solidFill>
                <a:latin typeface="Century Gothic"/>
                <a:ea typeface="Century Gothic"/>
                <a:cs typeface="Century Gothic"/>
                <a:sym typeface="Century Gothic"/>
              </a:rPr>
              <a:t>PRODUCE</a:t>
            </a:r>
            <a:endParaRPr b="1" sz="1050">
              <a:solidFill>
                <a:schemeClr val="lt1"/>
              </a:solidFill>
              <a:latin typeface="Century Gothic"/>
              <a:ea typeface="Century Gothic"/>
              <a:cs typeface="Century Gothic"/>
              <a:sym typeface="Century Gothic"/>
            </a:endParaRPr>
          </a:p>
        </p:txBody>
      </p:sp>
      <p:sp>
        <p:nvSpPr>
          <p:cNvPr id="954" name="Google Shape;954;p13"/>
          <p:cNvSpPr/>
          <p:nvPr/>
        </p:nvSpPr>
        <p:spPr>
          <a:xfrm flipH="1">
            <a:off x="5349320" y="5341555"/>
            <a:ext cx="935700" cy="253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chemeClr val="lt1"/>
                </a:solidFill>
                <a:latin typeface="Century Gothic"/>
                <a:ea typeface="Century Gothic"/>
                <a:cs typeface="Century Gothic"/>
                <a:sym typeface="Century Gothic"/>
              </a:rPr>
              <a:t>BEVERAGES</a:t>
            </a:r>
            <a:endParaRPr b="1" sz="1050">
              <a:solidFill>
                <a:schemeClr val="lt1"/>
              </a:solidFill>
              <a:latin typeface="Century Gothic"/>
              <a:ea typeface="Century Gothic"/>
              <a:cs typeface="Century Gothic"/>
              <a:sym typeface="Century Gothic"/>
            </a:endParaRPr>
          </a:p>
        </p:txBody>
      </p:sp>
      <p:sp>
        <p:nvSpPr>
          <p:cNvPr id="955" name="Google Shape;955;p13"/>
          <p:cNvSpPr/>
          <p:nvPr/>
        </p:nvSpPr>
        <p:spPr>
          <a:xfrm flipH="1">
            <a:off x="6606175" y="5365450"/>
            <a:ext cx="900600" cy="253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chemeClr val="lt1"/>
                </a:solidFill>
                <a:latin typeface="Century Gothic"/>
                <a:ea typeface="Century Gothic"/>
                <a:cs typeface="Century Gothic"/>
                <a:sym typeface="Century Gothic"/>
              </a:rPr>
              <a:t>GROCERY</a:t>
            </a:r>
            <a:endParaRPr b="1" sz="1050">
              <a:solidFill>
                <a:schemeClr val="lt1"/>
              </a:solidFill>
              <a:latin typeface="Century Gothic"/>
              <a:ea typeface="Century Gothic"/>
              <a:cs typeface="Century Gothic"/>
              <a:sym typeface="Century Gothic"/>
            </a:endParaRPr>
          </a:p>
        </p:txBody>
      </p:sp>
      <p:sp>
        <p:nvSpPr>
          <p:cNvPr id="956" name="Google Shape;956;p13"/>
          <p:cNvSpPr/>
          <p:nvPr/>
        </p:nvSpPr>
        <p:spPr>
          <a:xfrm>
            <a:off x="1734497" y="3714969"/>
            <a:ext cx="735300" cy="735300"/>
          </a:xfrm>
          <a:prstGeom prst="pie">
            <a:avLst>
              <a:gd fmla="val 5258854" name="adj1"/>
              <a:gd fmla="val 9739907"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957" name="Google Shape;957;p13"/>
          <p:cNvSpPr/>
          <p:nvPr/>
        </p:nvSpPr>
        <p:spPr>
          <a:xfrm>
            <a:off x="2969411" y="3158044"/>
            <a:ext cx="735300" cy="735300"/>
          </a:xfrm>
          <a:prstGeom prst="pie">
            <a:avLst>
              <a:gd fmla="val 8927378" name="adj1"/>
              <a:gd fmla="val 1617605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958" name="Google Shape;958;p13"/>
          <p:cNvSpPr/>
          <p:nvPr/>
        </p:nvSpPr>
        <p:spPr>
          <a:xfrm>
            <a:off x="4195676" y="2531136"/>
            <a:ext cx="735300" cy="735300"/>
          </a:xfrm>
          <a:prstGeom prst="pie">
            <a:avLst>
              <a:gd fmla="val 7842874" name="adj1"/>
              <a:gd fmla="val 16213057"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959" name="Google Shape;959;p13"/>
          <p:cNvSpPr/>
          <p:nvPr/>
        </p:nvSpPr>
        <p:spPr>
          <a:xfrm>
            <a:off x="5439245" y="2088223"/>
            <a:ext cx="735300" cy="735300"/>
          </a:xfrm>
          <a:prstGeom prst="pie">
            <a:avLst>
              <a:gd fmla="val 5411656" name="adj1"/>
              <a:gd fmla="val 16223507"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960" name="Google Shape;960;p13"/>
          <p:cNvSpPr/>
          <p:nvPr/>
        </p:nvSpPr>
        <p:spPr>
          <a:xfrm>
            <a:off x="6674161" y="1633981"/>
            <a:ext cx="735300" cy="735300"/>
          </a:xfrm>
          <a:prstGeom prst="pie">
            <a:avLst>
              <a:gd fmla="val 3674651" name="adj1"/>
              <a:gd fmla="val 16274683"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961" name="Google Shape;961;p13"/>
          <p:cNvSpPr txBox="1"/>
          <p:nvPr/>
        </p:nvSpPr>
        <p:spPr>
          <a:xfrm>
            <a:off x="593323" y="1660144"/>
            <a:ext cx="4058700" cy="591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3600">
                <a:solidFill>
                  <a:schemeClr val="lt1"/>
                </a:solidFill>
                <a:latin typeface="Century Gothic"/>
                <a:ea typeface="Century Gothic"/>
                <a:cs typeface="Century Gothic"/>
                <a:sym typeface="Century Gothic"/>
              </a:rPr>
              <a:t>Ventas por familia</a:t>
            </a:r>
            <a:endParaRPr/>
          </a:p>
        </p:txBody>
      </p:sp>
      <p:sp>
        <p:nvSpPr>
          <p:cNvPr id="962" name="Google Shape;962;p13"/>
          <p:cNvSpPr/>
          <p:nvPr/>
        </p:nvSpPr>
        <p:spPr>
          <a:xfrm>
            <a:off x="688986" y="1482305"/>
            <a:ext cx="124500" cy="124500"/>
          </a:xfrm>
          <a:prstGeom prst="pie">
            <a:avLst>
              <a:gd fmla="val 1213837" name="adj1"/>
              <a:gd fmla="val 2025748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963" name="Google Shape;963;p13"/>
          <p:cNvSpPr/>
          <p:nvPr/>
        </p:nvSpPr>
        <p:spPr>
          <a:xfrm>
            <a:off x="867803" y="1482305"/>
            <a:ext cx="124500" cy="124500"/>
          </a:xfrm>
          <a:prstGeom prst="pie">
            <a:avLst>
              <a:gd fmla="val 8579822" name="adj1"/>
              <a:gd fmla="val 4742275"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964" name="Google Shape;964;p13"/>
          <p:cNvSpPr/>
          <p:nvPr/>
        </p:nvSpPr>
        <p:spPr>
          <a:xfrm>
            <a:off x="1046619" y="1482305"/>
            <a:ext cx="124500" cy="124500"/>
          </a:xfrm>
          <a:prstGeom prst="pie">
            <a:avLst>
              <a:gd fmla="val 18542300" name="adj1"/>
              <a:gd fmla="val 15785361"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965" name="Google Shape;965;p13"/>
          <p:cNvSpPr txBox="1"/>
          <p:nvPr/>
        </p:nvSpPr>
        <p:spPr>
          <a:xfrm>
            <a:off x="1186377" y="1447625"/>
            <a:ext cx="4988100" cy="3417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1100"/>
              <a:buFont typeface="Arial"/>
              <a:buNone/>
            </a:pPr>
            <a:r>
              <a:rPr lang="en-US" sz="900">
                <a:solidFill>
                  <a:schemeClr val="lt1"/>
                </a:solidFill>
                <a:latin typeface="Century Gothic"/>
                <a:ea typeface="Century Gothic"/>
                <a:cs typeface="Century Gothic"/>
                <a:sym typeface="Century Gothic"/>
              </a:rPr>
              <a:t>Hallazgos del análisis estadístico y descriptivo</a:t>
            </a:r>
            <a:endParaRPr sz="900">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sz="900">
              <a:solidFill>
                <a:schemeClr val="lt1"/>
              </a:solidFill>
              <a:latin typeface="Century Gothic"/>
              <a:ea typeface="Century Gothic"/>
              <a:cs typeface="Century Gothic"/>
              <a:sym typeface="Century Gothic"/>
            </a:endParaRPr>
          </a:p>
        </p:txBody>
      </p:sp>
      <p:sp>
        <p:nvSpPr>
          <p:cNvPr id="966" name="Google Shape;966;p13"/>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4"/>
          <p:cNvSpPr txBox="1"/>
          <p:nvPr/>
        </p:nvSpPr>
        <p:spPr>
          <a:xfrm>
            <a:off x="580258" y="1095812"/>
            <a:ext cx="5734200" cy="591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3600">
                <a:solidFill>
                  <a:schemeClr val="lt1"/>
                </a:solidFill>
                <a:latin typeface="Century Gothic"/>
                <a:ea typeface="Century Gothic"/>
                <a:cs typeface="Century Gothic"/>
                <a:sym typeface="Century Gothic"/>
              </a:rPr>
              <a:t>Correlación</a:t>
            </a:r>
            <a:r>
              <a:rPr lang="en-US" sz="3600">
                <a:solidFill>
                  <a:schemeClr val="lt1"/>
                </a:solidFill>
                <a:latin typeface="Century Gothic"/>
                <a:ea typeface="Century Gothic"/>
                <a:cs typeface="Century Gothic"/>
                <a:sym typeface="Century Gothic"/>
              </a:rPr>
              <a:t> de Variables</a:t>
            </a:r>
            <a:endParaRPr/>
          </a:p>
        </p:txBody>
      </p:sp>
      <p:sp>
        <p:nvSpPr>
          <p:cNvPr id="972" name="Google Shape;972;p14"/>
          <p:cNvSpPr/>
          <p:nvPr/>
        </p:nvSpPr>
        <p:spPr>
          <a:xfrm>
            <a:off x="675923" y="917973"/>
            <a:ext cx="124500" cy="124500"/>
          </a:xfrm>
          <a:prstGeom prst="pie">
            <a:avLst>
              <a:gd fmla="val 1213837" name="adj1"/>
              <a:gd fmla="val 2025748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973" name="Google Shape;973;p14"/>
          <p:cNvSpPr/>
          <p:nvPr/>
        </p:nvSpPr>
        <p:spPr>
          <a:xfrm>
            <a:off x="854740" y="917973"/>
            <a:ext cx="124500" cy="124500"/>
          </a:xfrm>
          <a:prstGeom prst="pie">
            <a:avLst>
              <a:gd fmla="val 8579822" name="adj1"/>
              <a:gd fmla="val 4742275"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974" name="Google Shape;974;p14"/>
          <p:cNvSpPr/>
          <p:nvPr/>
        </p:nvSpPr>
        <p:spPr>
          <a:xfrm>
            <a:off x="1033556" y="917973"/>
            <a:ext cx="124500" cy="124500"/>
          </a:xfrm>
          <a:prstGeom prst="pie">
            <a:avLst>
              <a:gd fmla="val 18542300" name="adj1"/>
              <a:gd fmla="val 15785361"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975" name="Google Shape;975;p14"/>
          <p:cNvSpPr txBox="1"/>
          <p:nvPr/>
        </p:nvSpPr>
        <p:spPr>
          <a:xfrm>
            <a:off x="1173285" y="883300"/>
            <a:ext cx="4296900" cy="3417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1100"/>
              <a:buFont typeface="Arial"/>
              <a:buNone/>
            </a:pPr>
            <a:r>
              <a:rPr lang="en-US" sz="900">
                <a:solidFill>
                  <a:schemeClr val="lt1"/>
                </a:solidFill>
                <a:latin typeface="Century Gothic"/>
                <a:ea typeface="Century Gothic"/>
                <a:cs typeface="Century Gothic"/>
                <a:sym typeface="Century Gothic"/>
              </a:rPr>
              <a:t>Hallazgos del análisis estadístico y descriptivo</a:t>
            </a:r>
            <a:endParaRPr sz="900">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sz="900">
              <a:solidFill>
                <a:schemeClr val="lt1"/>
              </a:solidFill>
              <a:latin typeface="Century Gothic"/>
              <a:ea typeface="Century Gothic"/>
              <a:cs typeface="Century Gothic"/>
              <a:sym typeface="Century Gothic"/>
            </a:endParaRPr>
          </a:p>
        </p:txBody>
      </p:sp>
      <p:sp>
        <p:nvSpPr>
          <p:cNvPr id="976" name="Google Shape;976;p14"/>
          <p:cNvSpPr/>
          <p:nvPr/>
        </p:nvSpPr>
        <p:spPr>
          <a:xfrm flipH="1">
            <a:off x="3928999" y="0"/>
            <a:ext cx="5215000" cy="1687865"/>
          </a:xfrm>
          <a:custGeom>
            <a:rect b="b" l="l" r="r" t="t"/>
            <a:pathLst>
              <a:path extrusionOk="0" h="3444622"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727370" y="4329465"/>
                  <a:pt x="0" y="3101199"/>
                </a:cubicBezTo>
                <a:lnTo>
                  <a:pt x="0" y="0"/>
                </a:lnTo>
                <a:close/>
              </a:path>
            </a:pathLst>
          </a:custGeom>
          <a:gradFill>
            <a:gsLst>
              <a:gs pos="0">
                <a:srgbClr val="FFFFFF">
                  <a:alpha val="0"/>
                </a:srgbClr>
              </a:gs>
              <a:gs pos="100000">
                <a:srgbClr val="FFFFFF">
                  <a:alpha val="4705"/>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977" name="Google Shape;977;p14"/>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78" name="Google Shape;978;p14"/>
          <p:cNvGrpSpPr/>
          <p:nvPr/>
        </p:nvGrpSpPr>
        <p:grpSpPr>
          <a:xfrm>
            <a:off x="5656702" y="95176"/>
            <a:ext cx="3418943" cy="689934"/>
            <a:chOff x="5995417" y="2895005"/>
            <a:chExt cx="3054810" cy="616453"/>
          </a:xfrm>
        </p:grpSpPr>
        <p:pic>
          <p:nvPicPr>
            <p:cNvPr descr="Texto&#10;&#10;Descripción generada automáticamente" id="979" name="Google Shape;979;p14"/>
            <p:cNvPicPr preferRelativeResize="0"/>
            <p:nvPr/>
          </p:nvPicPr>
          <p:blipFill rotWithShape="1">
            <a:blip r:embed="rId3">
              <a:alphaModFix/>
            </a:blip>
            <a:srcRect b="42279" l="0" r="0" t="0"/>
            <a:stretch/>
          </p:blipFill>
          <p:spPr>
            <a:xfrm>
              <a:off x="5995418" y="2895005"/>
              <a:ext cx="3054809" cy="616453"/>
            </a:xfrm>
            <a:prstGeom prst="rect">
              <a:avLst/>
            </a:prstGeom>
            <a:noFill/>
            <a:ln>
              <a:noFill/>
            </a:ln>
          </p:spPr>
        </p:pic>
        <p:pic>
          <p:nvPicPr>
            <p:cNvPr descr="Texto&#10;&#10;Descripción generada automáticamente" id="980" name="Google Shape;980;p14"/>
            <p:cNvPicPr preferRelativeResize="0"/>
            <p:nvPr/>
          </p:nvPicPr>
          <p:blipFill rotWithShape="1">
            <a:blip r:embed="rId3">
              <a:alphaModFix/>
            </a:blip>
            <a:srcRect b="0" l="0" r="0" t="85730"/>
            <a:stretch/>
          </p:blipFill>
          <p:spPr>
            <a:xfrm>
              <a:off x="5995417" y="3194143"/>
              <a:ext cx="3054809" cy="152400"/>
            </a:xfrm>
            <a:prstGeom prst="rect">
              <a:avLst/>
            </a:prstGeom>
            <a:noFill/>
            <a:ln>
              <a:noFill/>
            </a:ln>
          </p:spPr>
        </p:pic>
        <p:pic>
          <p:nvPicPr>
            <p:cNvPr descr="Texto&#10;&#10;Descripción generada automáticamente" id="981" name="Google Shape;981;p14"/>
            <p:cNvPicPr preferRelativeResize="0"/>
            <p:nvPr/>
          </p:nvPicPr>
          <p:blipFill rotWithShape="1">
            <a:blip r:embed="rId3">
              <a:alphaModFix/>
            </a:blip>
            <a:srcRect b="15955" l="0" r="0" t="72933"/>
            <a:stretch/>
          </p:blipFill>
          <p:spPr>
            <a:xfrm>
              <a:off x="5995418" y="3061443"/>
              <a:ext cx="3054809" cy="118662"/>
            </a:xfrm>
            <a:prstGeom prst="rect">
              <a:avLst/>
            </a:prstGeom>
            <a:noFill/>
            <a:ln>
              <a:noFill/>
            </a:ln>
          </p:spPr>
        </p:pic>
      </p:grpSp>
      <p:pic>
        <p:nvPicPr>
          <p:cNvPr id="982" name="Google Shape;982;p14"/>
          <p:cNvPicPr preferRelativeResize="0"/>
          <p:nvPr/>
        </p:nvPicPr>
        <p:blipFill>
          <a:blip r:embed="rId4">
            <a:alphaModFix/>
          </a:blip>
          <a:stretch>
            <a:fillRect/>
          </a:stretch>
        </p:blipFill>
        <p:spPr>
          <a:xfrm>
            <a:off x="1611825" y="1687875"/>
            <a:ext cx="6572400" cy="4425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pic>
        <p:nvPicPr>
          <p:cNvPr id="987" name="Google Shape;987;g133314c76c9_3_36"/>
          <p:cNvPicPr preferRelativeResize="0"/>
          <p:nvPr/>
        </p:nvPicPr>
        <p:blipFill>
          <a:blip r:embed="rId3">
            <a:alphaModFix/>
          </a:blip>
          <a:stretch>
            <a:fillRect/>
          </a:stretch>
        </p:blipFill>
        <p:spPr>
          <a:xfrm>
            <a:off x="152400" y="152400"/>
            <a:ext cx="8839200" cy="59522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5"/>
          <p:cNvSpPr/>
          <p:nvPr/>
        </p:nvSpPr>
        <p:spPr>
          <a:xfrm flipH="1">
            <a:off x="3474518" y="0"/>
            <a:ext cx="5669481" cy="3109073"/>
          </a:xfrm>
          <a:custGeom>
            <a:rect b="b" l="l" r="r" t="t"/>
            <a:pathLst>
              <a:path extrusionOk="0" h="5838635" w="6247362">
                <a:moveTo>
                  <a:pt x="0" y="0"/>
                </a:moveTo>
                <a:lnTo>
                  <a:pt x="5353050" y="0"/>
                </a:lnTo>
                <a:cubicBezTo>
                  <a:pt x="5255675" y="1789349"/>
                  <a:pt x="6119653" y="1035788"/>
                  <a:pt x="6242151" y="2638343"/>
                </a:cubicBezTo>
                <a:cubicBezTo>
                  <a:pt x="6364649" y="4240898"/>
                  <a:pt x="4293463" y="2389556"/>
                  <a:pt x="3642432" y="2734659"/>
                </a:cubicBezTo>
                <a:cubicBezTo>
                  <a:pt x="2991401" y="3079762"/>
                  <a:pt x="3645709" y="5939830"/>
                  <a:pt x="2544845" y="5835870"/>
                </a:cubicBezTo>
                <a:cubicBezTo>
                  <a:pt x="1524869" y="5926984"/>
                  <a:pt x="1380487" y="2521618"/>
                  <a:pt x="0" y="3101199"/>
                </a:cubicBezTo>
                <a:lnTo>
                  <a:pt x="0" y="0"/>
                </a:lnTo>
                <a:close/>
              </a:path>
            </a:pathLst>
          </a:custGeom>
          <a:gradFill>
            <a:gsLst>
              <a:gs pos="0">
                <a:srgbClr val="FFFFFF">
                  <a:alpha val="0"/>
                </a:srgbClr>
              </a:gs>
              <a:gs pos="100000">
                <a:srgbClr val="FFFFFF">
                  <a:alpha val="4705"/>
                </a:srgbClr>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993" name="Google Shape;993;p15"/>
          <p:cNvSpPr/>
          <p:nvPr/>
        </p:nvSpPr>
        <p:spPr>
          <a:xfrm flipH="1" rot="10800000">
            <a:off x="0" y="5376813"/>
            <a:ext cx="4576747" cy="1481187"/>
          </a:xfrm>
          <a:custGeom>
            <a:rect b="b" l="l" r="r" t="t"/>
            <a:pathLst>
              <a:path extrusionOk="0" h="3444622"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727370" y="4329465"/>
                  <a:pt x="0" y="3101199"/>
                </a:cubicBezTo>
                <a:lnTo>
                  <a:pt x="0" y="0"/>
                </a:lnTo>
                <a:close/>
              </a:path>
            </a:pathLst>
          </a:custGeom>
          <a:gradFill>
            <a:gsLst>
              <a:gs pos="0">
                <a:srgbClr val="FFFFFF">
                  <a:alpha val="0"/>
                </a:srgbClr>
              </a:gs>
              <a:gs pos="100000">
                <a:srgbClr val="FFFFFF">
                  <a:alpha val="4705"/>
                </a:srgbClr>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994" name="Google Shape;994;p15"/>
          <p:cNvSpPr/>
          <p:nvPr/>
        </p:nvSpPr>
        <p:spPr>
          <a:xfrm>
            <a:off x="5708479" y="2764583"/>
            <a:ext cx="1228961" cy="1227362"/>
          </a:xfrm>
          <a:custGeom>
            <a:rect b="b" l="l" r="r" t="t"/>
            <a:pathLst>
              <a:path extrusionOk="0" h="3826" w="3830">
                <a:moveTo>
                  <a:pt x="3679" y="1635"/>
                </a:moveTo>
                <a:lnTo>
                  <a:pt x="3635" y="1632"/>
                </a:lnTo>
                <a:lnTo>
                  <a:pt x="3619" y="1630"/>
                </a:lnTo>
                <a:lnTo>
                  <a:pt x="3604" y="1626"/>
                </a:lnTo>
                <a:lnTo>
                  <a:pt x="3589" y="1621"/>
                </a:lnTo>
                <a:lnTo>
                  <a:pt x="3574" y="1615"/>
                </a:lnTo>
                <a:lnTo>
                  <a:pt x="3559" y="1608"/>
                </a:lnTo>
                <a:lnTo>
                  <a:pt x="3545" y="1598"/>
                </a:lnTo>
                <a:lnTo>
                  <a:pt x="3532" y="1589"/>
                </a:lnTo>
                <a:lnTo>
                  <a:pt x="3518" y="1579"/>
                </a:lnTo>
                <a:lnTo>
                  <a:pt x="3507" y="1567"/>
                </a:lnTo>
                <a:lnTo>
                  <a:pt x="3495" y="1556"/>
                </a:lnTo>
                <a:lnTo>
                  <a:pt x="3485" y="1543"/>
                </a:lnTo>
                <a:lnTo>
                  <a:pt x="3476" y="1529"/>
                </a:lnTo>
                <a:lnTo>
                  <a:pt x="3468" y="1515"/>
                </a:lnTo>
                <a:lnTo>
                  <a:pt x="3460" y="1500"/>
                </a:lnTo>
                <a:lnTo>
                  <a:pt x="3454" y="1486"/>
                </a:lnTo>
                <a:lnTo>
                  <a:pt x="3448" y="1471"/>
                </a:lnTo>
                <a:lnTo>
                  <a:pt x="3435" y="1428"/>
                </a:lnTo>
                <a:lnTo>
                  <a:pt x="3421" y="1386"/>
                </a:lnTo>
                <a:lnTo>
                  <a:pt x="3406" y="1343"/>
                </a:lnTo>
                <a:lnTo>
                  <a:pt x="3389" y="1302"/>
                </a:lnTo>
                <a:lnTo>
                  <a:pt x="3372" y="1261"/>
                </a:lnTo>
                <a:lnTo>
                  <a:pt x="3353" y="1221"/>
                </a:lnTo>
                <a:lnTo>
                  <a:pt x="3334" y="1182"/>
                </a:lnTo>
                <a:lnTo>
                  <a:pt x="3312" y="1143"/>
                </a:lnTo>
                <a:lnTo>
                  <a:pt x="3305" y="1129"/>
                </a:lnTo>
                <a:lnTo>
                  <a:pt x="3299" y="1114"/>
                </a:lnTo>
                <a:lnTo>
                  <a:pt x="3294" y="1099"/>
                </a:lnTo>
                <a:lnTo>
                  <a:pt x="3291" y="1083"/>
                </a:lnTo>
                <a:lnTo>
                  <a:pt x="3287" y="1066"/>
                </a:lnTo>
                <a:lnTo>
                  <a:pt x="3286" y="1050"/>
                </a:lnTo>
                <a:lnTo>
                  <a:pt x="3285" y="1033"/>
                </a:lnTo>
                <a:lnTo>
                  <a:pt x="3286" y="1017"/>
                </a:lnTo>
                <a:lnTo>
                  <a:pt x="3287" y="1001"/>
                </a:lnTo>
                <a:lnTo>
                  <a:pt x="3290" y="983"/>
                </a:lnTo>
                <a:lnTo>
                  <a:pt x="3294" y="968"/>
                </a:lnTo>
                <a:lnTo>
                  <a:pt x="3299" y="952"/>
                </a:lnTo>
                <a:lnTo>
                  <a:pt x="3305" y="937"/>
                </a:lnTo>
                <a:lnTo>
                  <a:pt x="3313" y="923"/>
                </a:lnTo>
                <a:lnTo>
                  <a:pt x="3321" y="909"/>
                </a:lnTo>
                <a:lnTo>
                  <a:pt x="3330" y="898"/>
                </a:lnTo>
                <a:lnTo>
                  <a:pt x="3359" y="863"/>
                </a:lnTo>
                <a:lnTo>
                  <a:pt x="3368" y="852"/>
                </a:lnTo>
                <a:lnTo>
                  <a:pt x="3376" y="838"/>
                </a:lnTo>
                <a:lnTo>
                  <a:pt x="3383" y="824"/>
                </a:lnTo>
                <a:lnTo>
                  <a:pt x="3389" y="810"/>
                </a:lnTo>
                <a:lnTo>
                  <a:pt x="3393" y="795"/>
                </a:lnTo>
                <a:lnTo>
                  <a:pt x="3395" y="780"/>
                </a:lnTo>
                <a:lnTo>
                  <a:pt x="3397" y="765"/>
                </a:lnTo>
                <a:lnTo>
                  <a:pt x="3397" y="750"/>
                </a:lnTo>
                <a:lnTo>
                  <a:pt x="3395" y="735"/>
                </a:lnTo>
                <a:lnTo>
                  <a:pt x="3393" y="720"/>
                </a:lnTo>
                <a:lnTo>
                  <a:pt x="3389" y="705"/>
                </a:lnTo>
                <a:lnTo>
                  <a:pt x="3383" y="691"/>
                </a:lnTo>
                <a:lnTo>
                  <a:pt x="3378" y="677"/>
                </a:lnTo>
                <a:lnTo>
                  <a:pt x="3369" y="665"/>
                </a:lnTo>
                <a:lnTo>
                  <a:pt x="3360" y="652"/>
                </a:lnTo>
                <a:lnTo>
                  <a:pt x="3350" y="641"/>
                </a:lnTo>
                <a:lnTo>
                  <a:pt x="3189" y="480"/>
                </a:lnTo>
                <a:lnTo>
                  <a:pt x="3178" y="470"/>
                </a:lnTo>
                <a:lnTo>
                  <a:pt x="3165" y="460"/>
                </a:lnTo>
                <a:lnTo>
                  <a:pt x="3152" y="452"/>
                </a:lnTo>
                <a:lnTo>
                  <a:pt x="3138" y="447"/>
                </a:lnTo>
                <a:lnTo>
                  <a:pt x="3124" y="441"/>
                </a:lnTo>
                <a:lnTo>
                  <a:pt x="3109" y="437"/>
                </a:lnTo>
                <a:lnTo>
                  <a:pt x="3094" y="434"/>
                </a:lnTo>
                <a:lnTo>
                  <a:pt x="3079" y="433"/>
                </a:lnTo>
                <a:lnTo>
                  <a:pt x="3064" y="433"/>
                </a:lnTo>
                <a:lnTo>
                  <a:pt x="3049" y="435"/>
                </a:lnTo>
                <a:lnTo>
                  <a:pt x="3034" y="437"/>
                </a:lnTo>
                <a:lnTo>
                  <a:pt x="3019" y="441"/>
                </a:lnTo>
                <a:lnTo>
                  <a:pt x="3005" y="447"/>
                </a:lnTo>
                <a:lnTo>
                  <a:pt x="2992" y="454"/>
                </a:lnTo>
                <a:lnTo>
                  <a:pt x="2978" y="462"/>
                </a:lnTo>
                <a:lnTo>
                  <a:pt x="2966" y="471"/>
                </a:lnTo>
                <a:lnTo>
                  <a:pt x="2932" y="500"/>
                </a:lnTo>
                <a:lnTo>
                  <a:pt x="2919" y="509"/>
                </a:lnTo>
                <a:lnTo>
                  <a:pt x="2906" y="517"/>
                </a:lnTo>
                <a:lnTo>
                  <a:pt x="2892" y="524"/>
                </a:lnTo>
                <a:lnTo>
                  <a:pt x="2877" y="531"/>
                </a:lnTo>
                <a:lnTo>
                  <a:pt x="2861" y="535"/>
                </a:lnTo>
                <a:lnTo>
                  <a:pt x="2845" y="539"/>
                </a:lnTo>
                <a:lnTo>
                  <a:pt x="2829" y="542"/>
                </a:lnTo>
                <a:lnTo>
                  <a:pt x="2813" y="544"/>
                </a:lnTo>
                <a:lnTo>
                  <a:pt x="2796" y="545"/>
                </a:lnTo>
                <a:lnTo>
                  <a:pt x="2779" y="544"/>
                </a:lnTo>
                <a:lnTo>
                  <a:pt x="2763" y="542"/>
                </a:lnTo>
                <a:lnTo>
                  <a:pt x="2747" y="539"/>
                </a:lnTo>
                <a:lnTo>
                  <a:pt x="2730" y="535"/>
                </a:lnTo>
                <a:lnTo>
                  <a:pt x="2715" y="531"/>
                </a:lnTo>
                <a:lnTo>
                  <a:pt x="2700" y="525"/>
                </a:lnTo>
                <a:lnTo>
                  <a:pt x="2687" y="517"/>
                </a:lnTo>
                <a:lnTo>
                  <a:pt x="2647" y="496"/>
                </a:lnTo>
                <a:lnTo>
                  <a:pt x="2608" y="477"/>
                </a:lnTo>
                <a:lnTo>
                  <a:pt x="2568" y="458"/>
                </a:lnTo>
                <a:lnTo>
                  <a:pt x="2527" y="441"/>
                </a:lnTo>
                <a:lnTo>
                  <a:pt x="2486" y="424"/>
                </a:lnTo>
                <a:lnTo>
                  <a:pt x="2443" y="409"/>
                </a:lnTo>
                <a:lnTo>
                  <a:pt x="2400" y="395"/>
                </a:lnTo>
                <a:lnTo>
                  <a:pt x="2357" y="381"/>
                </a:lnTo>
                <a:lnTo>
                  <a:pt x="2342" y="376"/>
                </a:lnTo>
                <a:lnTo>
                  <a:pt x="2327" y="370"/>
                </a:lnTo>
                <a:lnTo>
                  <a:pt x="2313" y="362"/>
                </a:lnTo>
                <a:lnTo>
                  <a:pt x="2299" y="354"/>
                </a:lnTo>
                <a:lnTo>
                  <a:pt x="2286" y="345"/>
                </a:lnTo>
                <a:lnTo>
                  <a:pt x="2273" y="335"/>
                </a:lnTo>
                <a:lnTo>
                  <a:pt x="2261" y="323"/>
                </a:lnTo>
                <a:lnTo>
                  <a:pt x="2250" y="310"/>
                </a:lnTo>
                <a:lnTo>
                  <a:pt x="2239" y="298"/>
                </a:lnTo>
                <a:lnTo>
                  <a:pt x="2229" y="285"/>
                </a:lnTo>
                <a:lnTo>
                  <a:pt x="2221" y="271"/>
                </a:lnTo>
                <a:lnTo>
                  <a:pt x="2214" y="256"/>
                </a:lnTo>
                <a:lnTo>
                  <a:pt x="2207" y="241"/>
                </a:lnTo>
                <a:lnTo>
                  <a:pt x="2202" y="226"/>
                </a:lnTo>
                <a:lnTo>
                  <a:pt x="2199" y="211"/>
                </a:lnTo>
                <a:lnTo>
                  <a:pt x="2197" y="195"/>
                </a:lnTo>
                <a:lnTo>
                  <a:pt x="2193" y="151"/>
                </a:lnTo>
                <a:lnTo>
                  <a:pt x="2191" y="136"/>
                </a:lnTo>
                <a:lnTo>
                  <a:pt x="2187" y="121"/>
                </a:lnTo>
                <a:lnTo>
                  <a:pt x="2183" y="106"/>
                </a:lnTo>
                <a:lnTo>
                  <a:pt x="2176" y="92"/>
                </a:lnTo>
                <a:lnTo>
                  <a:pt x="2169" y="80"/>
                </a:lnTo>
                <a:lnTo>
                  <a:pt x="2160" y="67"/>
                </a:lnTo>
                <a:lnTo>
                  <a:pt x="2150" y="55"/>
                </a:lnTo>
                <a:lnTo>
                  <a:pt x="2140" y="44"/>
                </a:lnTo>
                <a:lnTo>
                  <a:pt x="2128" y="35"/>
                </a:lnTo>
                <a:lnTo>
                  <a:pt x="2116" y="25"/>
                </a:lnTo>
                <a:lnTo>
                  <a:pt x="2102" y="18"/>
                </a:lnTo>
                <a:lnTo>
                  <a:pt x="2088" y="12"/>
                </a:lnTo>
                <a:lnTo>
                  <a:pt x="2074" y="7"/>
                </a:lnTo>
                <a:lnTo>
                  <a:pt x="2059" y="3"/>
                </a:lnTo>
                <a:lnTo>
                  <a:pt x="2044" y="1"/>
                </a:lnTo>
                <a:lnTo>
                  <a:pt x="2028" y="0"/>
                </a:lnTo>
                <a:lnTo>
                  <a:pt x="1802" y="0"/>
                </a:lnTo>
                <a:lnTo>
                  <a:pt x="1786" y="1"/>
                </a:lnTo>
                <a:lnTo>
                  <a:pt x="1770" y="3"/>
                </a:lnTo>
                <a:lnTo>
                  <a:pt x="1756" y="7"/>
                </a:lnTo>
                <a:lnTo>
                  <a:pt x="1741" y="12"/>
                </a:lnTo>
                <a:lnTo>
                  <a:pt x="1728" y="18"/>
                </a:lnTo>
                <a:lnTo>
                  <a:pt x="1715" y="25"/>
                </a:lnTo>
                <a:lnTo>
                  <a:pt x="1702" y="35"/>
                </a:lnTo>
                <a:lnTo>
                  <a:pt x="1691" y="44"/>
                </a:lnTo>
                <a:lnTo>
                  <a:pt x="1680" y="55"/>
                </a:lnTo>
                <a:lnTo>
                  <a:pt x="1670" y="67"/>
                </a:lnTo>
                <a:lnTo>
                  <a:pt x="1662" y="80"/>
                </a:lnTo>
                <a:lnTo>
                  <a:pt x="1654" y="92"/>
                </a:lnTo>
                <a:lnTo>
                  <a:pt x="1648" y="106"/>
                </a:lnTo>
                <a:lnTo>
                  <a:pt x="1642" y="121"/>
                </a:lnTo>
                <a:lnTo>
                  <a:pt x="1639" y="136"/>
                </a:lnTo>
                <a:lnTo>
                  <a:pt x="1637" y="151"/>
                </a:lnTo>
                <a:lnTo>
                  <a:pt x="1633" y="195"/>
                </a:lnTo>
                <a:lnTo>
                  <a:pt x="1632" y="211"/>
                </a:lnTo>
                <a:lnTo>
                  <a:pt x="1628" y="226"/>
                </a:lnTo>
                <a:lnTo>
                  <a:pt x="1622" y="241"/>
                </a:lnTo>
                <a:lnTo>
                  <a:pt x="1617" y="256"/>
                </a:lnTo>
                <a:lnTo>
                  <a:pt x="1609" y="271"/>
                </a:lnTo>
                <a:lnTo>
                  <a:pt x="1600" y="285"/>
                </a:lnTo>
                <a:lnTo>
                  <a:pt x="1591" y="298"/>
                </a:lnTo>
                <a:lnTo>
                  <a:pt x="1581" y="310"/>
                </a:lnTo>
                <a:lnTo>
                  <a:pt x="1569" y="323"/>
                </a:lnTo>
                <a:lnTo>
                  <a:pt x="1557" y="335"/>
                </a:lnTo>
                <a:lnTo>
                  <a:pt x="1544" y="345"/>
                </a:lnTo>
                <a:lnTo>
                  <a:pt x="1531" y="354"/>
                </a:lnTo>
                <a:lnTo>
                  <a:pt x="1517" y="362"/>
                </a:lnTo>
                <a:lnTo>
                  <a:pt x="1502" y="370"/>
                </a:lnTo>
                <a:lnTo>
                  <a:pt x="1487" y="376"/>
                </a:lnTo>
                <a:lnTo>
                  <a:pt x="1472" y="381"/>
                </a:lnTo>
                <a:lnTo>
                  <a:pt x="1429" y="395"/>
                </a:lnTo>
                <a:lnTo>
                  <a:pt x="1387" y="409"/>
                </a:lnTo>
                <a:lnTo>
                  <a:pt x="1345" y="424"/>
                </a:lnTo>
                <a:lnTo>
                  <a:pt x="1304" y="441"/>
                </a:lnTo>
                <a:lnTo>
                  <a:pt x="1263" y="458"/>
                </a:lnTo>
                <a:lnTo>
                  <a:pt x="1223" y="477"/>
                </a:lnTo>
                <a:lnTo>
                  <a:pt x="1183" y="496"/>
                </a:lnTo>
                <a:lnTo>
                  <a:pt x="1144" y="517"/>
                </a:lnTo>
                <a:lnTo>
                  <a:pt x="1130" y="525"/>
                </a:lnTo>
                <a:lnTo>
                  <a:pt x="1115" y="531"/>
                </a:lnTo>
                <a:lnTo>
                  <a:pt x="1099" y="535"/>
                </a:lnTo>
                <a:lnTo>
                  <a:pt x="1084" y="539"/>
                </a:lnTo>
                <a:lnTo>
                  <a:pt x="1067" y="542"/>
                </a:lnTo>
                <a:lnTo>
                  <a:pt x="1050" y="544"/>
                </a:lnTo>
                <a:lnTo>
                  <a:pt x="1034" y="545"/>
                </a:lnTo>
                <a:lnTo>
                  <a:pt x="1018" y="544"/>
                </a:lnTo>
                <a:lnTo>
                  <a:pt x="1001" y="542"/>
                </a:lnTo>
                <a:lnTo>
                  <a:pt x="985" y="539"/>
                </a:lnTo>
                <a:lnTo>
                  <a:pt x="968" y="535"/>
                </a:lnTo>
                <a:lnTo>
                  <a:pt x="953" y="531"/>
                </a:lnTo>
                <a:lnTo>
                  <a:pt x="938" y="524"/>
                </a:lnTo>
                <a:lnTo>
                  <a:pt x="925" y="517"/>
                </a:lnTo>
                <a:lnTo>
                  <a:pt x="911" y="509"/>
                </a:lnTo>
                <a:lnTo>
                  <a:pt x="898" y="500"/>
                </a:lnTo>
                <a:lnTo>
                  <a:pt x="864" y="471"/>
                </a:lnTo>
                <a:lnTo>
                  <a:pt x="852" y="462"/>
                </a:lnTo>
                <a:lnTo>
                  <a:pt x="839" y="454"/>
                </a:lnTo>
                <a:lnTo>
                  <a:pt x="825" y="447"/>
                </a:lnTo>
                <a:lnTo>
                  <a:pt x="811" y="441"/>
                </a:lnTo>
                <a:lnTo>
                  <a:pt x="796" y="437"/>
                </a:lnTo>
                <a:lnTo>
                  <a:pt x="781" y="434"/>
                </a:lnTo>
                <a:lnTo>
                  <a:pt x="766" y="433"/>
                </a:lnTo>
                <a:lnTo>
                  <a:pt x="751" y="433"/>
                </a:lnTo>
                <a:lnTo>
                  <a:pt x="736" y="434"/>
                </a:lnTo>
                <a:lnTo>
                  <a:pt x="721" y="437"/>
                </a:lnTo>
                <a:lnTo>
                  <a:pt x="706" y="441"/>
                </a:lnTo>
                <a:lnTo>
                  <a:pt x="692" y="447"/>
                </a:lnTo>
                <a:lnTo>
                  <a:pt x="678" y="452"/>
                </a:lnTo>
                <a:lnTo>
                  <a:pt x="665" y="460"/>
                </a:lnTo>
                <a:lnTo>
                  <a:pt x="653" y="470"/>
                </a:lnTo>
                <a:lnTo>
                  <a:pt x="641" y="480"/>
                </a:lnTo>
                <a:lnTo>
                  <a:pt x="481" y="641"/>
                </a:lnTo>
                <a:lnTo>
                  <a:pt x="470" y="652"/>
                </a:lnTo>
                <a:lnTo>
                  <a:pt x="461" y="665"/>
                </a:lnTo>
                <a:lnTo>
                  <a:pt x="453" y="677"/>
                </a:lnTo>
                <a:lnTo>
                  <a:pt x="446" y="691"/>
                </a:lnTo>
                <a:lnTo>
                  <a:pt x="442" y="705"/>
                </a:lnTo>
                <a:lnTo>
                  <a:pt x="437" y="720"/>
                </a:lnTo>
                <a:lnTo>
                  <a:pt x="435" y="735"/>
                </a:lnTo>
                <a:lnTo>
                  <a:pt x="433" y="750"/>
                </a:lnTo>
                <a:lnTo>
                  <a:pt x="433" y="765"/>
                </a:lnTo>
                <a:lnTo>
                  <a:pt x="435" y="780"/>
                </a:lnTo>
                <a:lnTo>
                  <a:pt x="437" y="795"/>
                </a:lnTo>
                <a:lnTo>
                  <a:pt x="442" y="810"/>
                </a:lnTo>
                <a:lnTo>
                  <a:pt x="447" y="824"/>
                </a:lnTo>
                <a:lnTo>
                  <a:pt x="453" y="838"/>
                </a:lnTo>
                <a:lnTo>
                  <a:pt x="461" y="852"/>
                </a:lnTo>
                <a:lnTo>
                  <a:pt x="472" y="863"/>
                </a:lnTo>
                <a:lnTo>
                  <a:pt x="499" y="898"/>
                </a:lnTo>
                <a:lnTo>
                  <a:pt x="510" y="909"/>
                </a:lnTo>
                <a:lnTo>
                  <a:pt x="518" y="923"/>
                </a:lnTo>
                <a:lnTo>
                  <a:pt x="525" y="937"/>
                </a:lnTo>
                <a:lnTo>
                  <a:pt x="531" y="952"/>
                </a:lnTo>
                <a:lnTo>
                  <a:pt x="536" y="968"/>
                </a:lnTo>
                <a:lnTo>
                  <a:pt x="540" y="983"/>
                </a:lnTo>
                <a:lnTo>
                  <a:pt x="543" y="1001"/>
                </a:lnTo>
                <a:lnTo>
                  <a:pt x="544" y="1017"/>
                </a:lnTo>
                <a:lnTo>
                  <a:pt x="544" y="1033"/>
                </a:lnTo>
                <a:lnTo>
                  <a:pt x="544" y="1050"/>
                </a:lnTo>
                <a:lnTo>
                  <a:pt x="542" y="1066"/>
                </a:lnTo>
                <a:lnTo>
                  <a:pt x="540" y="1083"/>
                </a:lnTo>
                <a:lnTo>
                  <a:pt x="536" y="1099"/>
                </a:lnTo>
                <a:lnTo>
                  <a:pt x="531" y="1114"/>
                </a:lnTo>
                <a:lnTo>
                  <a:pt x="525" y="1129"/>
                </a:lnTo>
                <a:lnTo>
                  <a:pt x="518" y="1143"/>
                </a:lnTo>
                <a:lnTo>
                  <a:pt x="497" y="1182"/>
                </a:lnTo>
                <a:lnTo>
                  <a:pt x="477" y="1221"/>
                </a:lnTo>
                <a:lnTo>
                  <a:pt x="459" y="1261"/>
                </a:lnTo>
                <a:lnTo>
                  <a:pt x="440" y="1302"/>
                </a:lnTo>
                <a:lnTo>
                  <a:pt x="424" y="1343"/>
                </a:lnTo>
                <a:lnTo>
                  <a:pt x="409" y="1386"/>
                </a:lnTo>
                <a:lnTo>
                  <a:pt x="394" y="1428"/>
                </a:lnTo>
                <a:lnTo>
                  <a:pt x="381" y="1471"/>
                </a:lnTo>
                <a:lnTo>
                  <a:pt x="377" y="1486"/>
                </a:lnTo>
                <a:lnTo>
                  <a:pt x="370" y="1500"/>
                </a:lnTo>
                <a:lnTo>
                  <a:pt x="363" y="1515"/>
                </a:lnTo>
                <a:lnTo>
                  <a:pt x="355" y="1529"/>
                </a:lnTo>
                <a:lnTo>
                  <a:pt x="345" y="1543"/>
                </a:lnTo>
                <a:lnTo>
                  <a:pt x="334" y="1556"/>
                </a:lnTo>
                <a:lnTo>
                  <a:pt x="324" y="1567"/>
                </a:lnTo>
                <a:lnTo>
                  <a:pt x="311" y="1579"/>
                </a:lnTo>
                <a:lnTo>
                  <a:pt x="298" y="1589"/>
                </a:lnTo>
                <a:lnTo>
                  <a:pt x="284" y="1598"/>
                </a:lnTo>
                <a:lnTo>
                  <a:pt x="271" y="1608"/>
                </a:lnTo>
                <a:lnTo>
                  <a:pt x="257" y="1615"/>
                </a:lnTo>
                <a:lnTo>
                  <a:pt x="242" y="1621"/>
                </a:lnTo>
                <a:lnTo>
                  <a:pt x="227" y="1626"/>
                </a:lnTo>
                <a:lnTo>
                  <a:pt x="210" y="1630"/>
                </a:lnTo>
                <a:lnTo>
                  <a:pt x="195" y="1632"/>
                </a:lnTo>
                <a:lnTo>
                  <a:pt x="152" y="1635"/>
                </a:lnTo>
                <a:lnTo>
                  <a:pt x="135" y="1638"/>
                </a:lnTo>
                <a:lnTo>
                  <a:pt x="120" y="1641"/>
                </a:lnTo>
                <a:lnTo>
                  <a:pt x="107" y="1646"/>
                </a:lnTo>
                <a:lnTo>
                  <a:pt x="93" y="1653"/>
                </a:lnTo>
                <a:lnTo>
                  <a:pt x="79" y="1660"/>
                </a:lnTo>
                <a:lnTo>
                  <a:pt x="67" y="1669"/>
                </a:lnTo>
                <a:lnTo>
                  <a:pt x="55" y="1678"/>
                </a:lnTo>
                <a:lnTo>
                  <a:pt x="44" y="1688"/>
                </a:lnTo>
                <a:lnTo>
                  <a:pt x="35" y="1700"/>
                </a:lnTo>
                <a:lnTo>
                  <a:pt x="26" y="1713"/>
                </a:lnTo>
                <a:lnTo>
                  <a:pt x="19" y="1725"/>
                </a:lnTo>
                <a:lnTo>
                  <a:pt x="12" y="1739"/>
                </a:lnTo>
                <a:lnTo>
                  <a:pt x="7" y="1754"/>
                </a:lnTo>
                <a:lnTo>
                  <a:pt x="3" y="1769"/>
                </a:lnTo>
                <a:lnTo>
                  <a:pt x="0" y="1784"/>
                </a:lnTo>
                <a:lnTo>
                  <a:pt x="0" y="1799"/>
                </a:lnTo>
                <a:lnTo>
                  <a:pt x="0" y="2027"/>
                </a:lnTo>
                <a:lnTo>
                  <a:pt x="0" y="2042"/>
                </a:lnTo>
                <a:lnTo>
                  <a:pt x="3" y="2057"/>
                </a:lnTo>
                <a:lnTo>
                  <a:pt x="7" y="2072"/>
                </a:lnTo>
                <a:lnTo>
                  <a:pt x="12" y="2087"/>
                </a:lnTo>
                <a:lnTo>
                  <a:pt x="19" y="2100"/>
                </a:lnTo>
                <a:lnTo>
                  <a:pt x="26" y="2113"/>
                </a:lnTo>
                <a:lnTo>
                  <a:pt x="35" y="2126"/>
                </a:lnTo>
                <a:lnTo>
                  <a:pt x="44" y="2137"/>
                </a:lnTo>
                <a:lnTo>
                  <a:pt x="55" y="2148"/>
                </a:lnTo>
                <a:lnTo>
                  <a:pt x="67" y="2158"/>
                </a:lnTo>
                <a:lnTo>
                  <a:pt x="79" y="2166"/>
                </a:lnTo>
                <a:lnTo>
                  <a:pt x="93" y="2174"/>
                </a:lnTo>
                <a:lnTo>
                  <a:pt x="107" y="2180"/>
                </a:lnTo>
                <a:lnTo>
                  <a:pt x="120" y="2185"/>
                </a:lnTo>
                <a:lnTo>
                  <a:pt x="135" y="2189"/>
                </a:lnTo>
                <a:lnTo>
                  <a:pt x="152" y="2190"/>
                </a:lnTo>
                <a:lnTo>
                  <a:pt x="195" y="2195"/>
                </a:lnTo>
                <a:lnTo>
                  <a:pt x="210" y="2196"/>
                </a:lnTo>
                <a:lnTo>
                  <a:pt x="227" y="2200"/>
                </a:lnTo>
                <a:lnTo>
                  <a:pt x="242" y="2205"/>
                </a:lnTo>
                <a:lnTo>
                  <a:pt x="257" y="2211"/>
                </a:lnTo>
                <a:lnTo>
                  <a:pt x="271" y="2219"/>
                </a:lnTo>
                <a:lnTo>
                  <a:pt x="284" y="2227"/>
                </a:lnTo>
                <a:lnTo>
                  <a:pt x="298" y="2237"/>
                </a:lnTo>
                <a:lnTo>
                  <a:pt x="311" y="2247"/>
                </a:lnTo>
                <a:lnTo>
                  <a:pt x="324" y="2259"/>
                </a:lnTo>
                <a:lnTo>
                  <a:pt x="334" y="2271"/>
                </a:lnTo>
                <a:lnTo>
                  <a:pt x="345" y="2284"/>
                </a:lnTo>
                <a:lnTo>
                  <a:pt x="355" y="2297"/>
                </a:lnTo>
                <a:lnTo>
                  <a:pt x="363" y="2310"/>
                </a:lnTo>
                <a:lnTo>
                  <a:pt x="370" y="2325"/>
                </a:lnTo>
                <a:lnTo>
                  <a:pt x="377" y="2340"/>
                </a:lnTo>
                <a:lnTo>
                  <a:pt x="381" y="2355"/>
                </a:lnTo>
                <a:lnTo>
                  <a:pt x="394" y="2398"/>
                </a:lnTo>
                <a:lnTo>
                  <a:pt x="409" y="2441"/>
                </a:lnTo>
                <a:lnTo>
                  <a:pt x="424" y="2482"/>
                </a:lnTo>
                <a:lnTo>
                  <a:pt x="440" y="2524"/>
                </a:lnTo>
                <a:lnTo>
                  <a:pt x="459" y="2564"/>
                </a:lnTo>
                <a:lnTo>
                  <a:pt x="477" y="2605"/>
                </a:lnTo>
                <a:lnTo>
                  <a:pt x="497" y="2644"/>
                </a:lnTo>
                <a:lnTo>
                  <a:pt x="518" y="2683"/>
                </a:lnTo>
                <a:lnTo>
                  <a:pt x="525" y="2697"/>
                </a:lnTo>
                <a:lnTo>
                  <a:pt x="531" y="2712"/>
                </a:lnTo>
                <a:lnTo>
                  <a:pt x="536" y="2728"/>
                </a:lnTo>
                <a:lnTo>
                  <a:pt x="540" y="2743"/>
                </a:lnTo>
                <a:lnTo>
                  <a:pt x="542" y="2759"/>
                </a:lnTo>
                <a:lnTo>
                  <a:pt x="544" y="2777"/>
                </a:lnTo>
                <a:lnTo>
                  <a:pt x="544" y="2793"/>
                </a:lnTo>
                <a:lnTo>
                  <a:pt x="544" y="2809"/>
                </a:lnTo>
                <a:lnTo>
                  <a:pt x="543" y="2826"/>
                </a:lnTo>
                <a:lnTo>
                  <a:pt x="540" y="2842"/>
                </a:lnTo>
                <a:lnTo>
                  <a:pt x="536" y="2859"/>
                </a:lnTo>
                <a:lnTo>
                  <a:pt x="532" y="2874"/>
                </a:lnTo>
                <a:lnTo>
                  <a:pt x="525" y="2889"/>
                </a:lnTo>
                <a:lnTo>
                  <a:pt x="518" y="2902"/>
                </a:lnTo>
                <a:lnTo>
                  <a:pt x="510" y="2916"/>
                </a:lnTo>
                <a:lnTo>
                  <a:pt x="499" y="2929"/>
                </a:lnTo>
                <a:lnTo>
                  <a:pt x="472" y="2962"/>
                </a:lnTo>
                <a:lnTo>
                  <a:pt x="462" y="2975"/>
                </a:lnTo>
                <a:lnTo>
                  <a:pt x="454" y="2988"/>
                </a:lnTo>
                <a:lnTo>
                  <a:pt x="447" y="3002"/>
                </a:lnTo>
                <a:lnTo>
                  <a:pt x="442" y="3016"/>
                </a:lnTo>
                <a:lnTo>
                  <a:pt x="438" y="3031"/>
                </a:lnTo>
                <a:lnTo>
                  <a:pt x="435" y="3046"/>
                </a:lnTo>
                <a:lnTo>
                  <a:pt x="433" y="3061"/>
                </a:lnTo>
                <a:lnTo>
                  <a:pt x="433" y="3076"/>
                </a:lnTo>
                <a:lnTo>
                  <a:pt x="435" y="3091"/>
                </a:lnTo>
                <a:lnTo>
                  <a:pt x="437" y="3106"/>
                </a:lnTo>
                <a:lnTo>
                  <a:pt x="442" y="3121"/>
                </a:lnTo>
                <a:lnTo>
                  <a:pt x="446" y="3134"/>
                </a:lnTo>
                <a:lnTo>
                  <a:pt x="453" y="3148"/>
                </a:lnTo>
                <a:lnTo>
                  <a:pt x="461" y="3162"/>
                </a:lnTo>
                <a:lnTo>
                  <a:pt x="470" y="3174"/>
                </a:lnTo>
                <a:lnTo>
                  <a:pt x="481" y="3185"/>
                </a:lnTo>
                <a:lnTo>
                  <a:pt x="641" y="3346"/>
                </a:lnTo>
                <a:lnTo>
                  <a:pt x="653" y="3356"/>
                </a:lnTo>
                <a:lnTo>
                  <a:pt x="665" y="3365"/>
                </a:lnTo>
                <a:lnTo>
                  <a:pt x="678" y="3373"/>
                </a:lnTo>
                <a:lnTo>
                  <a:pt x="692" y="3380"/>
                </a:lnTo>
                <a:lnTo>
                  <a:pt x="706" y="3385"/>
                </a:lnTo>
                <a:lnTo>
                  <a:pt x="721" y="3389"/>
                </a:lnTo>
                <a:lnTo>
                  <a:pt x="736" y="3392"/>
                </a:lnTo>
                <a:lnTo>
                  <a:pt x="751" y="3393"/>
                </a:lnTo>
                <a:lnTo>
                  <a:pt x="766" y="3393"/>
                </a:lnTo>
                <a:lnTo>
                  <a:pt x="781" y="3392"/>
                </a:lnTo>
                <a:lnTo>
                  <a:pt x="796" y="3388"/>
                </a:lnTo>
                <a:lnTo>
                  <a:pt x="811" y="3385"/>
                </a:lnTo>
                <a:lnTo>
                  <a:pt x="825" y="3379"/>
                </a:lnTo>
                <a:lnTo>
                  <a:pt x="839" y="3372"/>
                </a:lnTo>
                <a:lnTo>
                  <a:pt x="852" y="3364"/>
                </a:lnTo>
                <a:lnTo>
                  <a:pt x="864" y="3355"/>
                </a:lnTo>
                <a:lnTo>
                  <a:pt x="898" y="3327"/>
                </a:lnTo>
                <a:lnTo>
                  <a:pt x="911" y="3317"/>
                </a:lnTo>
                <a:lnTo>
                  <a:pt x="925" y="3309"/>
                </a:lnTo>
                <a:lnTo>
                  <a:pt x="938" y="3302"/>
                </a:lnTo>
                <a:lnTo>
                  <a:pt x="953" y="3295"/>
                </a:lnTo>
                <a:lnTo>
                  <a:pt x="968" y="3290"/>
                </a:lnTo>
                <a:lnTo>
                  <a:pt x="985" y="3287"/>
                </a:lnTo>
                <a:lnTo>
                  <a:pt x="1001" y="3283"/>
                </a:lnTo>
                <a:lnTo>
                  <a:pt x="1018" y="3282"/>
                </a:lnTo>
                <a:lnTo>
                  <a:pt x="1034" y="3282"/>
                </a:lnTo>
                <a:lnTo>
                  <a:pt x="1050" y="3282"/>
                </a:lnTo>
                <a:lnTo>
                  <a:pt x="1067" y="3284"/>
                </a:lnTo>
                <a:lnTo>
                  <a:pt x="1084" y="3287"/>
                </a:lnTo>
                <a:lnTo>
                  <a:pt x="1099" y="3290"/>
                </a:lnTo>
                <a:lnTo>
                  <a:pt x="1115" y="3296"/>
                </a:lnTo>
                <a:lnTo>
                  <a:pt x="1130" y="3302"/>
                </a:lnTo>
                <a:lnTo>
                  <a:pt x="1144" y="3309"/>
                </a:lnTo>
                <a:lnTo>
                  <a:pt x="1183" y="3329"/>
                </a:lnTo>
                <a:lnTo>
                  <a:pt x="1223" y="3349"/>
                </a:lnTo>
                <a:lnTo>
                  <a:pt x="1263" y="3368"/>
                </a:lnTo>
                <a:lnTo>
                  <a:pt x="1304" y="3386"/>
                </a:lnTo>
                <a:lnTo>
                  <a:pt x="1345" y="3402"/>
                </a:lnTo>
                <a:lnTo>
                  <a:pt x="1387" y="3417"/>
                </a:lnTo>
                <a:lnTo>
                  <a:pt x="1429" y="3432"/>
                </a:lnTo>
                <a:lnTo>
                  <a:pt x="1472" y="3445"/>
                </a:lnTo>
                <a:lnTo>
                  <a:pt x="1487" y="3449"/>
                </a:lnTo>
                <a:lnTo>
                  <a:pt x="1502" y="3456"/>
                </a:lnTo>
                <a:lnTo>
                  <a:pt x="1517" y="3463"/>
                </a:lnTo>
                <a:lnTo>
                  <a:pt x="1531" y="3471"/>
                </a:lnTo>
                <a:lnTo>
                  <a:pt x="1544" y="3482"/>
                </a:lnTo>
                <a:lnTo>
                  <a:pt x="1557" y="3492"/>
                </a:lnTo>
                <a:lnTo>
                  <a:pt x="1569" y="3503"/>
                </a:lnTo>
                <a:lnTo>
                  <a:pt x="1581" y="3515"/>
                </a:lnTo>
                <a:lnTo>
                  <a:pt x="1591" y="3528"/>
                </a:lnTo>
                <a:lnTo>
                  <a:pt x="1600" y="3542"/>
                </a:lnTo>
                <a:lnTo>
                  <a:pt x="1609" y="3556"/>
                </a:lnTo>
                <a:lnTo>
                  <a:pt x="1617" y="3570"/>
                </a:lnTo>
                <a:lnTo>
                  <a:pt x="1622" y="3585"/>
                </a:lnTo>
                <a:lnTo>
                  <a:pt x="1628" y="3600"/>
                </a:lnTo>
                <a:lnTo>
                  <a:pt x="1632" y="3616"/>
                </a:lnTo>
                <a:lnTo>
                  <a:pt x="1633" y="3631"/>
                </a:lnTo>
                <a:lnTo>
                  <a:pt x="1637" y="3675"/>
                </a:lnTo>
                <a:lnTo>
                  <a:pt x="1639" y="3690"/>
                </a:lnTo>
                <a:lnTo>
                  <a:pt x="1642" y="3706"/>
                </a:lnTo>
                <a:lnTo>
                  <a:pt x="1648" y="3720"/>
                </a:lnTo>
                <a:lnTo>
                  <a:pt x="1654" y="3733"/>
                </a:lnTo>
                <a:lnTo>
                  <a:pt x="1662" y="3747"/>
                </a:lnTo>
                <a:lnTo>
                  <a:pt x="1670" y="3759"/>
                </a:lnTo>
                <a:lnTo>
                  <a:pt x="1680" y="3771"/>
                </a:lnTo>
                <a:lnTo>
                  <a:pt x="1691" y="3782"/>
                </a:lnTo>
                <a:lnTo>
                  <a:pt x="1702" y="3791"/>
                </a:lnTo>
                <a:lnTo>
                  <a:pt x="1715" y="3800"/>
                </a:lnTo>
                <a:lnTo>
                  <a:pt x="1728" y="3807"/>
                </a:lnTo>
                <a:lnTo>
                  <a:pt x="1741" y="3814"/>
                </a:lnTo>
                <a:lnTo>
                  <a:pt x="1756" y="3819"/>
                </a:lnTo>
                <a:lnTo>
                  <a:pt x="1770" y="3823"/>
                </a:lnTo>
                <a:lnTo>
                  <a:pt x="1786" y="3826"/>
                </a:lnTo>
                <a:lnTo>
                  <a:pt x="1802" y="3826"/>
                </a:lnTo>
                <a:lnTo>
                  <a:pt x="2028" y="3826"/>
                </a:lnTo>
                <a:lnTo>
                  <a:pt x="2044" y="3826"/>
                </a:lnTo>
                <a:lnTo>
                  <a:pt x="2059" y="3823"/>
                </a:lnTo>
                <a:lnTo>
                  <a:pt x="2074" y="3819"/>
                </a:lnTo>
                <a:lnTo>
                  <a:pt x="2088" y="3814"/>
                </a:lnTo>
                <a:lnTo>
                  <a:pt x="2102" y="3807"/>
                </a:lnTo>
                <a:lnTo>
                  <a:pt x="2116" y="3800"/>
                </a:lnTo>
                <a:lnTo>
                  <a:pt x="2128" y="3791"/>
                </a:lnTo>
                <a:lnTo>
                  <a:pt x="2140" y="3782"/>
                </a:lnTo>
                <a:lnTo>
                  <a:pt x="2150" y="3771"/>
                </a:lnTo>
                <a:lnTo>
                  <a:pt x="2160" y="3759"/>
                </a:lnTo>
                <a:lnTo>
                  <a:pt x="2169" y="3747"/>
                </a:lnTo>
                <a:lnTo>
                  <a:pt x="2176" y="3733"/>
                </a:lnTo>
                <a:lnTo>
                  <a:pt x="2183" y="3720"/>
                </a:lnTo>
                <a:lnTo>
                  <a:pt x="2187" y="3706"/>
                </a:lnTo>
                <a:lnTo>
                  <a:pt x="2191" y="3690"/>
                </a:lnTo>
                <a:lnTo>
                  <a:pt x="2193" y="3675"/>
                </a:lnTo>
                <a:lnTo>
                  <a:pt x="2197" y="3631"/>
                </a:lnTo>
                <a:lnTo>
                  <a:pt x="2199" y="3616"/>
                </a:lnTo>
                <a:lnTo>
                  <a:pt x="2202" y="3600"/>
                </a:lnTo>
                <a:lnTo>
                  <a:pt x="2207" y="3585"/>
                </a:lnTo>
                <a:lnTo>
                  <a:pt x="2214" y="3570"/>
                </a:lnTo>
                <a:lnTo>
                  <a:pt x="2221" y="3556"/>
                </a:lnTo>
                <a:lnTo>
                  <a:pt x="2230" y="3542"/>
                </a:lnTo>
                <a:lnTo>
                  <a:pt x="2239" y="3528"/>
                </a:lnTo>
                <a:lnTo>
                  <a:pt x="2250" y="3515"/>
                </a:lnTo>
                <a:lnTo>
                  <a:pt x="2261" y="3503"/>
                </a:lnTo>
                <a:lnTo>
                  <a:pt x="2273" y="3492"/>
                </a:lnTo>
                <a:lnTo>
                  <a:pt x="2286" y="3482"/>
                </a:lnTo>
                <a:lnTo>
                  <a:pt x="2299" y="3471"/>
                </a:lnTo>
                <a:lnTo>
                  <a:pt x="2313" y="3463"/>
                </a:lnTo>
                <a:lnTo>
                  <a:pt x="2327" y="3456"/>
                </a:lnTo>
                <a:lnTo>
                  <a:pt x="2342" y="3449"/>
                </a:lnTo>
                <a:lnTo>
                  <a:pt x="2357" y="3445"/>
                </a:lnTo>
                <a:lnTo>
                  <a:pt x="2400" y="3432"/>
                </a:lnTo>
                <a:lnTo>
                  <a:pt x="2443" y="3417"/>
                </a:lnTo>
                <a:lnTo>
                  <a:pt x="2486" y="3402"/>
                </a:lnTo>
                <a:lnTo>
                  <a:pt x="2527" y="3386"/>
                </a:lnTo>
                <a:lnTo>
                  <a:pt x="2568" y="3368"/>
                </a:lnTo>
                <a:lnTo>
                  <a:pt x="2608" y="3349"/>
                </a:lnTo>
                <a:lnTo>
                  <a:pt x="2647" y="3329"/>
                </a:lnTo>
                <a:lnTo>
                  <a:pt x="2687" y="3309"/>
                </a:lnTo>
                <a:lnTo>
                  <a:pt x="2700" y="3302"/>
                </a:lnTo>
                <a:lnTo>
                  <a:pt x="2715" y="3296"/>
                </a:lnTo>
                <a:lnTo>
                  <a:pt x="2730" y="3290"/>
                </a:lnTo>
                <a:lnTo>
                  <a:pt x="2747" y="3287"/>
                </a:lnTo>
                <a:lnTo>
                  <a:pt x="2763" y="3283"/>
                </a:lnTo>
                <a:lnTo>
                  <a:pt x="2779" y="3282"/>
                </a:lnTo>
                <a:lnTo>
                  <a:pt x="2796" y="3282"/>
                </a:lnTo>
                <a:lnTo>
                  <a:pt x="2813" y="3282"/>
                </a:lnTo>
                <a:lnTo>
                  <a:pt x="2829" y="3283"/>
                </a:lnTo>
                <a:lnTo>
                  <a:pt x="2845" y="3287"/>
                </a:lnTo>
                <a:lnTo>
                  <a:pt x="2861" y="3290"/>
                </a:lnTo>
                <a:lnTo>
                  <a:pt x="2877" y="3295"/>
                </a:lnTo>
                <a:lnTo>
                  <a:pt x="2892" y="3302"/>
                </a:lnTo>
                <a:lnTo>
                  <a:pt x="2906" y="3309"/>
                </a:lnTo>
                <a:lnTo>
                  <a:pt x="2919" y="3317"/>
                </a:lnTo>
                <a:lnTo>
                  <a:pt x="2932" y="3327"/>
                </a:lnTo>
                <a:lnTo>
                  <a:pt x="2965" y="3355"/>
                </a:lnTo>
                <a:lnTo>
                  <a:pt x="2978" y="3364"/>
                </a:lnTo>
                <a:lnTo>
                  <a:pt x="2992" y="3372"/>
                </a:lnTo>
                <a:lnTo>
                  <a:pt x="3005" y="3379"/>
                </a:lnTo>
                <a:lnTo>
                  <a:pt x="3019" y="3385"/>
                </a:lnTo>
                <a:lnTo>
                  <a:pt x="3034" y="3388"/>
                </a:lnTo>
                <a:lnTo>
                  <a:pt x="3049" y="3392"/>
                </a:lnTo>
                <a:lnTo>
                  <a:pt x="3064" y="3393"/>
                </a:lnTo>
                <a:lnTo>
                  <a:pt x="3079" y="3393"/>
                </a:lnTo>
                <a:lnTo>
                  <a:pt x="3094" y="3392"/>
                </a:lnTo>
                <a:lnTo>
                  <a:pt x="3109" y="3389"/>
                </a:lnTo>
                <a:lnTo>
                  <a:pt x="3124" y="3385"/>
                </a:lnTo>
                <a:lnTo>
                  <a:pt x="3138" y="3380"/>
                </a:lnTo>
                <a:lnTo>
                  <a:pt x="3152" y="3373"/>
                </a:lnTo>
                <a:lnTo>
                  <a:pt x="3165" y="3365"/>
                </a:lnTo>
                <a:lnTo>
                  <a:pt x="3178" y="3356"/>
                </a:lnTo>
                <a:lnTo>
                  <a:pt x="3189" y="3346"/>
                </a:lnTo>
                <a:lnTo>
                  <a:pt x="3350" y="3185"/>
                </a:lnTo>
                <a:lnTo>
                  <a:pt x="3360" y="3174"/>
                </a:lnTo>
                <a:lnTo>
                  <a:pt x="3369" y="3162"/>
                </a:lnTo>
                <a:lnTo>
                  <a:pt x="3378" y="3148"/>
                </a:lnTo>
                <a:lnTo>
                  <a:pt x="3383" y="3134"/>
                </a:lnTo>
                <a:lnTo>
                  <a:pt x="3389" y="3121"/>
                </a:lnTo>
                <a:lnTo>
                  <a:pt x="3393" y="3106"/>
                </a:lnTo>
                <a:lnTo>
                  <a:pt x="3395" y="3091"/>
                </a:lnTo>
                <a:lnTo>
                  <a:pt x="3397" y="3076"/>
                </a:lnTo>
                <a:lnTo>
                  <a:pt x="3397" y="3061"/>
                </a:lnTo>
                <a:lnTo>
                  <a:pt x="3395" y="3046"/>
                </a:lnTo>
                <a:lnTo>
                  <a:pt x="3393" y="3031"/>
                </a:lnTo>
                <a:lnTo>
                  <a:pt x="3389" y="3016"/>
                </a:lnTo>
                <a:lnTo>
                  <a:pt x="3383" y="3002"/>
                </a:lnTo>
                <a:lnTo>
                  <a:pt x="3376" y="2988"/>
                </a:lnTo>
                <a:lnTo>
                  <a:pt x="3368" y="2975"/>
                </a:lnTo>
                <a:lnTo>
                  <a:pt x="3359" y="2962"/>
                </a:lnTo>
                <a:lnTo>
                  <a:pt x="3330" y="2929"/>
                </a:lnTo>
                <a:lnTo>
                  <a:pt x="3321" y="2916"/>
                </a:lnTo>
                <a:lnTo>
                  <a:pt x="3313" y="2902"/>
                </a:lnTo>
                <a:lnTo>
                  <a:pt x="3305" y="2889"/>
                </a:lnTo>
                <a:lnTo>
                  <a:pt x="3299" y="2874"/>
                </a:lnTo>
                <a:lnTo>
                  <a:pt x="3294" y="2859"/>
                </a:lnTo>
                <a:lnTo>
                  <a:pt x="3290" y="2842"/>
                </a:lnTo>
                <a:lnTo>
                  <a:pt x="3287" y="2826"/>
                </a:lnTo>
                <a:lnTo>
                  <a:pt x="3286" y="2809"/>
                </a:lnTo>
                <a:lnTo>
                  <a:pt x="3285" y="2793"/>
                </a:lnTo>
                <a:lnTo>
                  <a:pt x="3286" y="2777"/>
                </a:lnTo>
                <a:lnTo>
                  <a:pt x="3287" y="2759"/>
                </a:lnTo>
                <a:lnTo>
                  <a:pt x="3291" y="2743"/>
                </a:lnTo>
                <a:lnTo>
                  <a:pt x="3294" y="2728"/>
                </a:lnTo>
                <a:lnTo>
                  <a:pt x="3299" y="2712"/>
                </a:lnTo>
                <a:lnTo>
                  <a:pt x="3305" y="2697"/>
                </a:lnTo>
                <a:lnTo>
                  <a:pt x="3312" y="2683"/>
                </a:lnTo>
                <a:lnTo>
                  <a:pt x="3334" y="2644"/>
                </a:lnTo>
                <a:lnTo>
                  <a:pt x="3353" y="2605"/>
                </a:lnTo>
                <a:lnTo>
                  <a:pt x="3372" y="2564"/>
                </a:lnTo>
                <a:lnTo>
                  <a:pt x="3389" y="2524"/>
                </a:lnTo>
                <a:lnTo>
                  <a:pt x="3406" y="2482"/>
                </a:lnTo>
                <a:lnTo>
                  <a:pt x="3421" y="2441"/>
                </a:lnTo>
                <a:lnTo>
                  <a:pt x="3435" y="2398"/>
                </a:lnTo>
                <a:lnTo>
                  <a:pt x="3448" y="2355"/>
                </a:lnTo>
                <a:lnTo>
                  <a:pt x="3454" y="2340"/>
                </a:lnTo>
                <a:lnTo>
                  <a:pt x="3460" y="2325"/>
                </a:lnTo>
                <a:lnTo>
                  <a:pt x="3468" y="2310"/>
                </a:lnTo>
                <a:lnTo>
                  <a:pt x="3476" y="2297"/>
                </a:lnTo>
                <a:lnTo>
                  <a:pt x="3485" y="2284"/>
                </a:lnTo>
                <a:lnTo>
                  <a:pt x="3495" y="2271"/>
                </a:lnTo>
                <a:lnTo>
                  <a:pt x="3507" y="2259"/>
                </a:lnTo>
                <a:lnTo>
                  <a:pt x="3518" y="2247"/>
                </a:lnTo>
                <a:lnTo>
                  <a:pt x="3532" y="2237"/>
                </a:lnTo>
                <a:lnTo>
                  <a:pt x="3545" y="2227"/>
                </a:lnTo>
                <a:lnTo>
                  <a:pt x="3559" y="2218"/>
                </a:lnTo>
                <a:lnTo>
                  <a:pt x="3574" y="2211"/>
                </a:lnTo>
                <a:lnTo>
                  <a:pt x="3589" y="2205"/>
                </a:lnTo>
                <a:lnTo>
                  <a:pt x="3604" y="2200"/>
                </a:lnTo>
                <a:lnTo>
                  <a:pt x="3619" y="2196"/>
                </a:lnTo>
                <a:lnTo>
                  <a:pt x="3635" y="2195"/>
                </a:lnTo>
                <a:lnTo>
                  <a:pt x="3679" y="2190"/>
                </a:lnTo>
                <a:lnTo>
                  <a:pt x="3694" y="2189"/>
                </a:lnTo>
                <a:lnTo>
                  <a:pt x="3709" y="2185"/>
                </a:lnTo>
                <a:lnTo>
                  <a:pt x="3724" y="2180"/>
                </a:lnTo>
                <a:lnTo>
                  <a:pt x="3738" y="2174"/>
                </a:lnTo>
                <a:lnTo>
                  <a:pt x="3751" y="2166"/>
                </a:lnTo>
                <a:lnTo>
                  <a:pt x="3763" y="2158"/>
                </a:lnTo>
                <a:lnTo>
                  <a:pt x="3775" y="2148"/>
                </a:lnTo>
                <a:lnTo>
                  <a:pt x="3785" y="2137"/>
                </a:lnTo>
                <a:lnTo>
                  <a:pt x="3796" y="2126"/>
                </a:lnTo>
                <a:lnTo>
                  <a:pt x="3804" y="2113"/>
                </a:lnTo>
                <a:lnTo>
                  <a:pt x="3812" y="2100"/>
                </a:lnTo>
                <a:lnTo>
                  <a:pt x="3819" y="2087"/>
                </a:lnTo>
                <a:lnTo>
                  <a:pt x="3824" y="2072"/>
                </a:lnTo>
                <a:lnTo>
                  <a:pt x="3827" y="2057"/>
                </a:lnTo>
                <a:lnTo>
                  <a:pt x="3829" y="2042"/>
                </a:lnTo>
                <a:lnTo>
                  <a:pt x="3830" y="2027"/>
                </a:lnTo>
                <a:lnTo>
                  <a:pt x="3830" y="1800"/>
                </a:lnTo>
                <a:lnTo>
                  <a:pt x="3829" y="1784"/>
                </a:lnTo>
                <a:lnTo>
                  <a:pt x="3827" y="1769"/>
                </a:lnTo>
                <a:lnTo>
                  <a:pt x="3824" y="1754"/>
                </a:lnTo>
                <a:lnTo>
                  <a:pt x="3819" y="1740"/>
                </a:lnTo>
                <a:lnTo>
                  <a:pt x="3812" y="1726"/>
                </a:lnTo>
                <a:lnTo>
                  <a:pt x="3804" y="1713"/>
                </a:lnTo>
                <a:lnTo>
                  <a:pt x="3796" y="1700"/>
                </a:lnTo>
                <a:lnTo>
                  <a:pt x="3785" y="1688"/>
                </a:lnTo>
                <a:lnTo>
                  <a:pt x="3775" y="1678"/>
                </a:lnTo>
                <a:lnTo>
                  <a:pt x="3763" y="1669"/>
                </a:lnTo>
                <a:lnTo>
                  <a:pt x="3751" y="1660"/>
                </a:lnTo>
                <a:lnTo>
                  <a:pt x="3738" y="1653"/>
                </a:lnTo>
                <a:lnTo>
                  <a:pt x="3724" y="1646"/>
                </a:lnTo>
                <a:lnTo>
                  <a:pt x="3709" y="1641"/>
                </a:lnTo>
                <a:lnTo>
                  <a:pt x="3694" y="1638"/>
                </a:lnTo>
                <a:lnTo>
                  <a:pt x="3679" y="1635"/>
                </a:lnTo>
                <a:close/>
                <a:moveTo>
                  <a:pt x="1915" y="2829"/>
                </a:moveTo>
                <a:lnTo>
                  <a:pt x="1915" y="2829"/>
                </a:lnTo>
                <a:lnTo>
                  <a:pt x="1867" y="2827"/>
                </a:lnTo>
                <a:lnTo>
                  <a:pt x="1821" y="2824"/>
                </a:lnTo>
                <a:lnTo>
                  <a:pt x="1776" y="2818"/>
                </a:lnTo>
                <a:lnTo>
                  <a:pt x="1731" y="2810"/>
                </a:lnTo>
                <a:lnTo>
                  <a:pt x="1686" y="2800"/>
                </a:lnTo>
                <a:lnTo>
                  <a:pt x="1643" y="2787"/>
                </a:lnTo>
                <a:lnTo>
                  <a:pt x="1600" y="2773"/>
                </a:lnTo>
                <a:lnTo>
                  <a:pt x="1559" y="2757"/>
                </a:lnTo>
                <a:lnTo>
                  <a:pt x="1518" y="2739"/>
                </a:lnTo>
                <a:lnTo>
                  <a:pt x="1478" y="2718"/>
                </a:lnTo>
                <a:lnTo>
                  <a:pt x="1440" y="2696"/>
                </a:lnTo>
                <a:lnTo>
                  <a:pt x="1403" y="2672"/>
                </a:lnTo>
                <a:lnTo>
                  <a:pt x="1367" y="2646"/>
                </a:lnTo>
                <a:lnTo>
                  <a:pt x="1332" y="2620"/>
                </a:lnTo>
                <a:lnTo>
                  <a:pt x="1299" y="2591"/>
                </a:lnTo>
                <a:lnTo>
                  <a:pt x="1267" y="2560"/>
                </a:lnTo>
                <a:lnTo>
                  <a:pt x="1237" y="2529"/>
                </a:lnTo>
                <a:lnTo>
                  <a:pt x="1208" y="2495"/>
                </a:lnTo>
                <a:lnTo>
                  <a:pt x="1181" y="2460"/>
                </a:lnTo>
                <a:lnTo>
                  <a:pt x="1154" y="2425"/>
                </a:lnTo>
                <a:lnTo>
                  <a:pt x="1131" y="2388"/>
                </a:lnTo>
                <a:lnTo>
                  <a:pt x="1109" y="2350"/>
                </a:lnTo>
                <a:lnTo>
                  <a:pt x="1089" y="2309"/>
                </a:lnTo>
                <a:lnTo>
                  <a:pt x="1070" y="2269"/>
                </a:lnTo>
                <a:lnTo>
                  <a:pt x="1054" y="2227"/>
                </a:lnTo>
                <a:lnTo>
                  <a:pt x="1039" y="2185"/>
                </a:lnTo>
                <a:lnTo>
                  <a:pt x="1027" y="2142"/>
                </a:lnTo>
                <a:lnTo>
                  <a:pt x="1017" y="2097"/>
                </a:lnTo>
                <a:lnTo>
                  <a:pt x="1009" y="2052"/>
                </a:lnTo>
                <a:lnTo>
                  <a:pt x="1003" y="2007"/>
                </a:lnTo>
                <a:lnTo>
                  <a:pt x="1000" y="1960"/>
                </a:lnTo>
                <a:lnTo>
                  <a:pt x="998" y="1913"/>
                </a:lnTo>
                <a:lnTo>
                  <a:pt x="1000" y="1866"/>
                </a:lnTo>
                <a:lnTo>
                  <a:pt x="1003" y="1820"/>
                </a:lnTo>
                <a:lnTo>
                  <a:pt x="1009" y="1774"/>
                </a:lnTo>
                <a:lnTo>
                  <a:pt x="1017" y="1729"/>
                </a:lnTo>
                <a:lnTo>
                  <a:pt x="1027" y="1684"/>
                </a:lnTo>
                <a:lnTo>
                  <a:pt x="1039" y="1641"/>
                </a:lnTo>
                <a:lnTo>
                  <a:pt x="1054" y="1598"/>
                </a:lnTo>
                <a:lnTo>
                  <a:pt x="1070" y="1557"/>
                </a:lnTo>
                <a:lnTo>
                  <a:pt x="1089" y="1516"/>
                </a:lnTo>
                <a:lnTo>
                  <a:pt x="1109" y="1477"/>
                </a:lnTo>
                <a:lnTo>
                  <a:pt x="1131" y="1438"/>
                </a:lnTo>
                <a:lnTo>
                  <a:pt x="1154" y="1401"/>
                </a:lnTo>
                <a:lnTo>
                  <a:pt x="1181" y="1365"/>
                </a:lnTo>
                <a:lnTo>
                  <a:pt x="1208" y="1331"/>
                </a:lnTo>
                <a:lnTo>
                  <a:pt x="1237" y="1297"/>
                </a:lnTo>
                <a:lnTo>
                  <a:pt x="1267" y="1266"/>
                </a:lnTo>
                <a:lnTo>
                  <a:pt x="1299" y="1235"/>
                </a:lnTo>
                <a:lnTo>
                  <a:pt x="1332" y="1206"/>
                </a:lnTo>
                <a:lnTo>
                  <a:pt x="1367" y="1179"/>
                </a:lnTo>
                <a:lnTo>
                  <a:pt x="1403" y="1154"/>
                </a:lnTo>
                <a:lnTo>
                  <a:pt x="1440" y="1130"/>
                </a:lnTo>
                <a:lnTo>
                  <a:pt x="1478" y="1108"/>
                </a:lnTo>
                <a:lnTo>
                  <a:pt x="1518" y="1087"/>
                </a:lnTo>
                <a:lnTo>
                  <a:pt x="1559" y="1069"/>
                </a:lnTo>
                <a:lnTo>
                  <a:pt x="1600" y="1053"/>
                </a:lnTo>
                <a:lnTo>
                  <a:pt x="1643" y="1039"/>
                </a:lnTo>
                <a:lnTo>
                  <a:pt x="1686" y="1026"/>
                </a:lnTo>
                <a:lnTo>
                  <a:pt x="1731" y="1016"/>
                </a:lnTo>
                <a:lnTo>
                  <a:pt x="1776" y="1007"/>
                </a:lnTo>
                <a:lnTo>
                  <a:pt x="1821" y="1002"/>
                </a:lnTo>
                <a:lnTo>
                  <a:pt x="1867" y="998"/>
                </a:lnTo>
                <a:lnTo>
                  <a:pt x="1915" y="997"/>
                </a:lnTo>
                <a:lnTo>
                  <a:pt x="1962" y="998"/>
                </a:lnTo>
                <a:lnTo>
                  <a:pt x="2008" y="1002"/>
                </a:lnTo>
                <a:lnTo>
                  <a:pt x="2055" y="1007"/>
                </a:lnTo>
                <a:lnTo>
                  <a:pt x="2100" y="1016"/>
                </a:lnTo>
                <a:lnTo>
                  <a:pt x="2144" y="1026"/>
                </a:lnTo>
                <a:lnTo>
                  <a:pt x="2187" y="1039"/>
                </a:lnTo>
                <a:lnTo>
                  <a:pt x="2230" y="1053"/>
                </a:lnTo>
                <a:lnTo>
                  <a:pt x="2272" y="1069"/>
                </a:lnTo>
                <a:lnTo>
                  <a:pt x="2312" y="1087"/>
                </a:lnTo>
                <a:lnTo>
                  <a:pt x="2351" y="1108"/>
                </a:lnTo>
                <a:lnTo>
                  <a:pt x="2390" y="1130"/>
                </a:lnTo>
                <a:lnTo>
                  <a:pt x="2428" y="1154"/>
                </a:lnTo>
                <a:lnTo>
                  <a:pt x="2464" y="1179"/>
                </a:lnTo>
                <a:lnTo>
                  <a:pt x="2498" y="1206"/>
                </a:lnTo>
                <a:lnTo>
                  <a:pt x="2532" y="1235"/>
                </a:lnTo>
                <a:lnTo>
                  <a:pt x="2563" y="1266"/>
                </a:lnTo>
                <a:lnTo>
                  <a:pt x="2593" y="1297"/>
                </a:lnTo>
                <a:lnTo>
                  <a:pt x="2622" y="1331"/>
                </a:lnTo>
                <a:lnTo>
                  <a:pt x="2650" y="1365"/>
                </a:lnTo>
                <a:lnTo>
                  <a:pt x="2675" y="1401"/>
                </a:lnTo>
                <a:lnTo>
                  <a:pt x="2699" y="1438"/>
                </a:lnTo>
                <a:lnTo>
                  <a:pt x="2721" y="1477"/>
                </a:lnTo>
                <a:lnTo>
                  <a:pt x="2741" y="1516"/>
                </a:lnTo>
                <a:lnTo>
                  <a:pt x="2759" y="1557"/>
                </a:lnTo>
                <a:lnTo>
                  <a:pt x="2777" y="1598"/>
                </a:lnTo>
                <a:lnTo>
                  <a:pt x="2791" y="1641"/>
                </a:lnTo>
                <a:lnTo>
                  <a:pt x="2803" y="1684"/>
                </a:lnTo>
                <a:lnTo>
                  <a:pt x="2814" y="1729"/>
                </a:lnTo>
                <a:lnTo>
                  <a:pt x="2822" y="1774"/>
                </a:lnTo>
                <a:lnTo>
                  <a:pt x="2828" y="1820"/>
                </a:lnTo>
                <a:lnTo>
                  <a:pt x="2831" y="1866"/>
                </a:lnTo>
                <a:lnTo>
                  <a:pt x="2832" y="1913"/>
                </a:lnTo>
                <a:lnTo>
                  <a:pt x="2831" y="1960"/>
                </a:lnTo>
                <a:lnTo>
                  <a:pt x="2828" y="2007"/>
                </a:lnTo>
                <a:lnTo>
                  <a:pt x="2822" y="2052"/>
                </a:lnTo>
                <a:lnTo>
                  <a:pt x="2814" y="2097"/>
                </a:lnTo>
                <a:lnTo>
                  <a:pt x="2803" y="2142"/>
                </a:lnTo>
                <a:lnTo>
                  <a:pt x="2791" y="2185"/>
                </a:lnTo>
                <a:lnTo>
                  <a:pt x="2777" y="2227"/>
                </a:lnTo>
                <a:lnTo>
                  <a:pt x="2759" y="2269"/>
                </a:lnTo>
                <a:lnTo>
                  <a:pt x="2741" y="2309"/>
                </a:lnTo>
                <a:lnTo>
                  <a:pt x="2721" y="2350"/>
                </a:lnTo>
                <a:lnTo>
                  <a:pt x="2699" y="2388"/>
                </a:lnTo>
                <a:lnTo>
                  <a:pt x="2675" y="2425"/>
                </a:lnTo>
                <a:lnTo>
                  <a:pt x="2650" y="2460"/>
                </a:lnTo>
                <a:lnTo>
                  <a:pt x="2622" y="2495"/>
                </a:lnTo>
                <a:lnTo>
                  <a:pt x="2593" y="2529"/>
                </a:lnTo>
                <a:lnTo>
                  <a:pt x="2563" y="2560"/>
                </a:lnTo>
                <a:lnTo>
                  <a:pt x="2532" y="2591"/>
                </a:lnTo>
                <a:lnTo>
                  <a:pt x="2498" y="2620"/>
                </a:lnTo>
                <a:lnTo>
                  <a:pt x="2464" y="2646"/>
                </a:lnTo>
                <a:lnTo>
                  <a:pt x="2428" y="2672"/>
                </a:lnTo>
                <a:lnTo>
                  <a:pt x="2390" y="2696"/>
                </a:lnTo>
                <a:lnTo>
                  <a:pt x="2351" y="2718"/>
                </a:lnTo>
                <a:lnTo>
                  <a:pt x="2312" y="2739"/>
                </a:lnTo>
                <a:lnTo>
                  <a:pt x="2272" y="2757"/>
                </a:lnTo>
                <a:lnTo>
                  <a:pt x="2230" y="2773"/>
                </a:lnTo>
                <a:lnTo>
                  <a:pt x="2187" y="2787"/>
                </a:lnTo>
                <a:lnTo>
                  <a:pt x="2144" y="2800"/>
                </a:lnTo>
                <a:lnTo>
                  <a:pt x="2100" y="2810"/>
                </a:lnTo>
                <a:lnTo>
                  <a:pt x="2055" y="2818"/>
                </a:lnTo>
                <a:lnTo>
                  <a:pt x="2008" y="2824"/>
                </a:lnTo>
                <a:lnTo>
                  <a:pt x="1962" y="2827"/>
                </a:lnTo>
                <a:lnTo>
                  <a:pt x="1915" y="282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95" name="Google Shape;995;p15"/>
          <p:cNvSpPr/>
          <p:nvPr/>
        </p:nvSpPr>
        <p:spPr>
          <a:xfrm>
            <a:off x="4125099" y="1883195"/>
            <a:ext cx="1732780" cy="1732780"/>
          </a:xfrm>
          <a:custGeom>
            <a:rect b="b" l="l" r="r" t="t"/>
            <a:pathLst>
              <a:path extrusionOk="0" h="4464" w="4468">
                <a:moveTo>
                  <a:pt x="4464" y="1774"/>
                </a:moveTo>
                <a:lnTo>
                  <a:pt x="4331" y="1347"/>
                </a:lnTo>
                <a:lnTo>
                  <a:pt x="4328" y="1338"/>
                </a:lnTo>
                <a:lnTo>
                  <a:pt x="4324" y="1330"/>
                </a:lnTo>
                <a:lnTo>
                  <a:pt x="4320" y="1322"/>
                </a:lnTo>
                <a:lnTo>
                  <a:pt x="4314" y="1315"/>
                </a:lnTo>
                <a:lnTo>
                  <a:pt x="4308" y="1308"/>
                </a:lnTo>
                <a:lnTo>
                  <a:pt x="4301" y="1302"/>
                </a:lnTo>
                <a:lnTo>
                  <a:pt x="4294" y="1296"/>
                </a:lnTo>
                <a:lnTo>
                  <a:pt x="4286" y="1292"/>
                </a:lnTo>
                <a:lnTo>
                  <a:pt x="4278" y="1288"/>
                </a:lnTo>
                <a:lnTo>
                  <a:pt x="4270" y="1285"/>
                </a:lnTo>
                <a:lnTo>
                  <a:pt x="4262" y="1281"/>
                </a:lnTo>
                <a:lnTo>
                  <a:pt x="4253" y="1280"/>
                </a:lnTo>
                <a:lnTo>
                  <a:pt x="4244" y="1279"/>
                </a:lnTo>
                <a:lnTo>
                  <a:pt x="4235" y="1278"/>
                </a:lnTo>
                <a:lnTo>
                  <a:pt x="4226" y="1279"/>
                </a:lnTo>
                <a:lnTo>
                  <a:pt x="4217" y="1280"/>
                </a:lnTo>
                <a:lnTo>
                  <a:pt x="3990" y="1330"/>
                </a:lnTo>
                <a:lnTo>
                  <a:pt x="3981" y="1332"/>
                </a:lnTo>
                <a:lnTo>
                  <a:pt x="3972" y="1332"/>
                </a:lnTo>
                <a:lnTo>
                  <a:pt x="3962" y="1332"/>
                </a:lnTo>
                <a:lnTo>
                  <a:pt x="3952" y="1331"/>
                </a:lnTo>
                <a:lnTo>
                  <a:pt x="3943" y="1330"/>
                </a:lnTo>
                <a:lnTo>
                  <a:pt x="3934" y="1327"/>
                </a:lnTo>
                <a:lnTo>
                  <a:pt x="3925" y="1324"/>
                </a:lnTo>
                <a:lnTo>
                  <a:pt x="3915" y="1320"/>
                </a:lnTo>
                <a:lnTo>
                  <a:pt x="3906" y="1316"/>
                </a:lnTo>
                <a:lnTo>
                  <a:pt x="3898" y="1311"/>
                </a:lnTo>
                <a:lnTo>
                  <a:pt x="3890" y="1305"/>
                </a:lnTo>
                <a:lnTo>
                  <a:pt x="3883" y="1300"/>
                </a:lnTo>
                <a:lnTo>
                  <a:pt x="3876" y="1293"/>
                </a:lnTo>
                <a:lnTo>
                  <a:pt x="3869" y="1286"/>
                </a:lnTo>
                <a:lnTo>
                  <a:pt x="3863" y="1279"/>
                </a:lnTo>
                <a:lnTo>
                  <a:pt x="3859" y="1271"/>
                </a:lnTo>
                <a:lnTo>
                  <a:pt x="3838" y="1238"/>
                </a:lnTo>
                <a:lnTo>
                  <a:pt x="3818" y="1206"/>
                </a:lnTo>
                <a:lnTo>
                  <a:pt x="3798" y="1175"/>
                </a:lnTo>
                <a:lnTo>
                  <a:pt x="3776" y="1144"/>
                </a:lnTo>
                <a:lnTo>
                  <a:pt x="3754" y="1113"/>
                </a:lnTo>
                <a:lnTo>
                  <a:pt x="3730" y="1083"/>
                </a:lnTo>
                <a:lnTo>
                  <a:pt x="3707" y="1053"/>
                </a:lnTo>
                <a:lnTo>
                  <a:pt x="3684" y="1024"/>
                </a:lnTo>
                <a:lnTo>
                  <a:pt x="3659" y="995"/>
                </a:lnTo>
                <a:lnTo>
                  <a:pt x="3635" y="967"/>
                </a:lnTo>
                <a:lnTo>
                  <a:pt x="3609" y="940"/>
                </a:lnTo>
                <a:lnTo>
                  <a:pt x="3584" y="913"/>
                </a:lnTo>
                <a:lnTo>
                  <a:pt x="3557" y="887"/>
                </a:lnTo>
                <a:lnTo>
                  <a:pt x="3531" y="861"/>
                </a:lnTo>
                <a:lnTo>
                  <a:pt x="3503" y="836"/>
                </a:lnTo>
                <a:lnTo>
                  <a:pt x="3475" y="811"/>
                </a:lnTo>
                <a:lnTo>
                  <a:pt x="3468" y="805"/>
                </a:lnTo>
                <a:lnTo>
                  <a:pt x="3462" y="798"/>
                </a:lnTo>
                <a:lnTo>
                  <a:pt x="3457" y="790"/>
                </a:lnTo>
                <a:lnTo>
                  <a:pt x="3451" y="781"/>
                </a:lnTo>
                <a:lnTo>
                  <a:pt x="3446" y="773"/>
                </a:lnTo>
                <a:lnTo>
                  <a:pt x="3443" y="764"/>
                </a:lnTo>
                <a:lnTo>
                  <a:pt x="3439" y="755"/>
                </a:lnTo>
                <a:lnTo>
                  <a:pt x="3437" y="746"/>
                </a:lnTo>
                <a:lnTo>
                  <a:pt x="3435" y="736"/>
                </a:lnTo>
                <a:lnTo>
                  <a:pt x="3434" y="727"/>
                </a:lnTo>
                <a:lnTo>
                  <a:pt x="3432" y="717"/>
                </a:lnTo>
                <a:lnTo>
                  <a:pt x="3432" y="708"/>
                </a:lnTo>
                <a:lnTo>
                  <a:pt x="3434" y="698"/>
                </a:lnTo>
                <a:lnTo>
                  <a:pt x="3435" y="689"/>
                </a:lnTo>
                <a:lnTo>
                  <a:pt x="3437" y="680"/>
                </a:lnTo>
                <a:lnTo>
                  <a:pt x="3440" y="671"/>
                </a:lnTo>
                <a:lnTo>
                  <a:pt x="3531" y="457"/>
                </a:lnTo>
                <a:lnTo>
                  <a:pt x="3534" y="449"/>
                </a:lnTo>
                <a:lnTo>
                  <a:pt x="3536" y="440"/>
                </a:lnTo>
                <a:lnTo>
                  <a:pt x="3538" y="431"/>
                </a:lnTo>
                <a:lnTo>
                  <a:pt x="3539" y="421"/>
                </a:lnTo>
                <a:lnTo>
                  <a:pt x="3539" y="413"/>
                </a:lnTo>
                <a:lnTo>
                  <a:pt x="3538" y="404"/>
                </a:lnTo>
                <a:lnTo>
                  <a:pt x="3535" y="395"/>
                </a:lnTo>
                <a:lnTo>
                  <a:pt x="3533" y="387"/>
                </a:lnTo>
                <a:lnTo>
                  <a:pt x="3529" y="379"/>
                </a:lnTo>
                <a:lnTo>
                  <a:pt x="3525" y="371"/>
                </a:lnTo>
                <a:lnTo>
                  <a:pt x="3520" y="363"/>
                </a:lnTo>
                <a:lnTo>
                  <a:pt x="3514" y="356"/>
                </a:lnTo>
                <a:lnTo>
                  <a:pt x="3509" y="349"/>
                </a:lnTo>
                <a:lnTo>
                  <a:pt x="3502" y="343"/>
                </a:lnTo>
                <a:lnTo>
                  <a:pt x="3495" y="337"/>
                </a:lnTo>
                <a:lnTo>
                  <a:pt x="3487" y="333"/>
                </a:lnTo>
                <a:lnTo>
                  <a:pt x="3090" y="125"/>
                </a:lnTo>
                <a:lnTo>
                  <a:pt x="3082" y="120"/>
                </a:lnTo>
                <a:lnTo>
                  <a:pt x="3073" y="118"/>
                </a:lnTo>
                <a:lnTo>
                  <a:pt x="3064" y="116"/>
                </a:lnTo>
                <a:lnTo>
                  <a:pt x="3056" y="114"/>
                </a:lnTo>
                <a:lnTo>
                  <a:pt x="3046" y="113"/>
                </a:lnTo>
                <a:lnTo>
                  <a:pt x="3037" y="114"/>
                </a:lnTo>
                <a:lnTo>
                  <a:pt x="3028" y="116"/>
                </a:lnTo>
                <a:lnTo>
                  <a:pt x="3020" y="117"/>
                </a:lnTo>
                <a:lnTo>
                  <a:pt x="3011" y="120"/>
                </a:lnTo>
                <a:lnTo>
                  <a:pt x="3003" y="124"/>
                </a:lnTo>
                <a:lnTo>
                  <a:pt x="2994" y="127"/>
                </a:lnTo>
                <a:lnTo>
                  <a:pt x="2988" y="132"/>
                </a:lnTo>
                <a:lnTo>
                  <a:pt x="2981" y="138"/>
                </a:lnTo>
                <a:lnTo>
                  <a:pt x="2974" y="144"/>
                </a:lnTo>
                <a:lnTo>
                  <a:pt x="2968" y="151"/>
                </a:lnTo>
                <a:lnTo>
                  <a:pt x="2962" y="158"/>
                </a:lnTo>
                <a:lnTo>
                  <a:pt x="2837" y="353"/>
                </a:lnTo>
                <a:lnTo>
                  <a:pt x="2832" y="361"/>
                </a:lnTo>
                <a:lnTo>
                  <a:pt x="2826" y="368"/>
                </a:lnTo>
                <a:lnTo>
                  <a:pt x="2819" y="375"/>
                </a:lnTo>
                <a:lnTo>
                  <a:pt x="2812" y="381"/>
                </a:lnTo>
                <a:lnTo>
                  <a:pt x="2804" y="387"/>
                </a:lnTo>
                <a:lnTo>
                  <a:pt x="2796" y="391"/>
                </a:lnTo>
                <a:lnTo>
                  <a:pt x="2787" y="396"/>
                </a:lnTo>
                <a:lnTo>
                  <a:pt x="2777" y="399"/>
                </a:lnTo>
                <a:lnTo>
                  <a:pt x="2768" y="403"/>
                </a:lnTo>
                <a:lnTo>
                  <a:pt x="2759" y="405"/>
                </a:lnTo>
                <a:lnTo>
                  <a:pt x="2750" y="408"/>
                </a:lnTo>
                <a:lnTo>
                  <a:pt x="2740" y="408"/>
                </a:lnTo>
                <a:lnTo>
                  <a:pt x="2730" y="409"/>
                </a:lnTo>
                <a:lnTo>
                  <a:pt x="2721" y="408"/>
                </a:lnTo>
                <a:lnTo>
                  <a:pt x="2711" y="406"/>
                </a:lnTo>
                <a:lnTo>
                  <a:pt x="2702" y="405"/>
                </a:lnTo>
                <a:lnTo>
                  <a:pt x="2666" y="396"/>
                </a:lnTo>
                <a:lnTo>
                  <a:pt x="2629" y="388"/>
                </a:lnTo>
                <a:lnTo>
                  <a:pt x="2594" y="380"/>
                </a:lnTo>
                <a:lnTo>
                  <a:pt x="2557" y="374"/>
                </a:lnTo>
                <a:lnTo>
                  <a:pt x="2520" y="367"/>
                </a:lnTo>
                <a:lnTo>
                  <a:pt x="2483" y="363"/>
                </a:lnTo>
                <a:lnTo>
                  <a:pt x="2446" y="358"/>
                </a:lnTo>
                <a:lnTo>
                  <a:pt x="2409" y="353"/>
                </a:lnTo>
                <a:lnTo>
                  <a:pt x="2371" y="351"/>
                </a:lnTo>
                <a:lnTo>
                  <a:pt x="2334" y="349"/>
                </a:lnTo>
                <a:lnTo>
                  <a:pt x="2295" y="346"/>
                </a:lnTo>
                <a:lnTo>
                  <a:pt x="2257" y="346"/>
                </a:lnTo>
                <a:lnTo>
                  <a:pt x="2220" y="346"/>
                </a:lnTo>
                <a:lnTo>
                  <a:pt x="2182" y="346"/>
                </a:lnTo>
                <a:lnTo>
                  <a:pt x="2144" y="348"/>
                </a:lnTo>
                <a:lnTo>
                  <a:pt x="2106" y="350"/>
                </a:lnTo>
                <a:lnTo>
                  <a:pt x="2097" y="350"/>
                </a:lnTo>
                <a:lnTo>
                  <a:pt x="2086" y="350"/>
                </a:lnTo>
                <a:lnTo>
                  <a:pt x="2077" y="349"/>
                </a:lnTo>
                <a:lnTo>
                  <a:pt x="2068" y="346"/>
                </a:lnTo>
                <a:lnTo>
                  <a:pt x="2059" y="344"/>
                </a:lnTo>
                <a:lnTo>
                  <a:pt x="2049" y="341"/>
                </a:lnTo>
                <a:lnTo>
                  <a:pt x="2041" y="336"/>
                </a:lnTo>
                <a:lnTo>
                  <a:pt x="2032" y="331"/>
                </a:lnTo>
                <a:lnTo>
                  <a:pt x="2024" y="326"/>
                </a:lnTo>
                <a:lnTo>
                  <a:pt x="2017" y="320"/>
                </a:lnTo>
                <a:lnTo>
                  <a:pt x="2009" y="314"/>
                </a:lnTo>
                <a:lnTo>
                  <a:pt x="2002" y="307"/>
                </a:lnTo>
                <a:lnTo>
                  <a:pt x="1996" y="299"/>
                </a:lnTo>
                <a:lnTo>
                  <a:pt x="1990" y="292"/>
                </a:lnTo>
                <a:lnTo>
                  <a:pt x="1986" y="284"/>
                </a:lnTo>
                <a:lnTo>
                  <a:pt x="1982" y="276"/>
                </a:lnTo>
                <a:lnTo>
                  <a:pt x="1895" y="61"/>
                </a:lnTo>
                <a:lnTo>
                  <a:pt x="1891" y="52"/>
                </a:lnTo>
                <a:lnTo>
                  <a:pt x="1886" y="45"/>
                </a:lnTo>
                <a:lnTo>
                  <a:pt x="1881" y="37"/>
                </a:lnTo>
                <a:lnTo>
                  <a:pt x="1875" y="30"/>
                </a:lnTo>
                <a:lnTo>
                  <a:pt x="1868" y="24"/>
                </a:lnTo>
                <a:lnTo>
                  <a:pt x="1861" y="19"/>
                </a:lnTo>
                <a:lnTo>
                  <a:pt x="1854" y="14"/>
                </a:lnTo>
                <a:lnTo>
                  <a:pt x="1846" y="9"/>
                </a:lnTo>
                <a:lnTo>
                  <a:pt x="1838" y="6"/>
                </a:lnTo>
                <a:lnTo>
                  <a:pt x="1829" y="4"/>
                </a:lnTo>
                <a:lnTo>
                  <a:pt x="1821" y="1"/>
                </a:lnTo>
                <a:lnTo>
                  <a:pt x="1811" y="0"/>
                </a:lnTo>
                <a:lnTo>
                  <a:pt x="1802" y="0"/>
                </a:lnTo>
                <a:lnTo>
                  <a:pt x="1793" y="0"/>
                </a:lnTo>
                <a:lnTo>
                  <a:pt x="1785" y="2"/>
                </a:lnTo>
                <a:lnTo>
                  <a:pt x="1776" y="5"/>
                </a:lnTo>
                <a:lnTo>
                  <a:pt x="1347" y="138"/>
                </a:lnTo>
                <a:lnTo>
                  <a:pt x="1339" y="140"/>
                </a:lnTo>
                <a:lnTo>
                  <a:pt x="1331" y="144"/>
                </a:lnTo>
                <a:lnTo>
                  <a:pt x="1323" y="149"/>
                </a:lnTo>
                <a:lnTo>
                  <a:pt x="1316" y="155"/>
                </a:lnTo>
                <a:lnTo>
                  <a:pt x="1309" y="161"/>
                </a:lnTo>
                <a:lnTo>
                  <a:pt x="1303" y="168"/>
                </a:lnTo>
                <a:lnTo>
                  <a:pt x="1297" y="174"/>
                </a:lnTo>
                <a:lnTo>
                  <a:pt x="1293" y="181"/>
                </a:lnTo>
                <a:lnTo>
                  <a:pt x="1288" y="189"/>
                </a:lnTo>
                <a:lnTo>
                  <a:pt x="1284" y="198"/>
                </a:lnTo>
                <a:lnTo>
                  <a:pt x="1282" y="207"/>
                </a:lnTo>
                <a:lnTo>
                  <a:pt x="1280" y="215"/>
                </a:lnTo>
                <a:lnTo>
                  <a:pt x="1279" y="224"/>
                </a:lnTo>
                <a:lnTo>
                  <a:pt x="1279" y="233"/>
                </a:lnTo>
                <a:lnTo>
                  <a:pt x="1280" y="243"/>
                </a:lnTo>
                <a:lnTo>
                  <a:pt x="1281" y="252"/>
                </a:lnTo>
                <a:lnTo>
                  <a:pt x="1331" y="478"/>
                </a:lnTo>
                <a:lnTo>
                  <a:pt x="1333" y="487"/>
                </a:lnTo>
                <a:lnTo>
                  <a:pt x="1333" y="496"/>
                </a:lnTo>
                <a:lnTo>
                  <a:pt x="1333" y="506"/>
                </a:lnTo>
                <a:lnTo>
                  <a:pt x="1332" y="515"/>
                </a:lnTo>
                <a:lnTo>
                  <a:pt x="1331" y="524"/>
                </a:lnTo>
                <a:lnTo>
                  <a:pt x="1328" y="533"/>
                </a:lnTo>
                <a:lnTo>
                  <a:pt x="1325" y="543"/>
                </a:lnTo>
                <a:lnTo>
                  <a:pt x="1321" y="552"/>
                </a:lnTo>
                <a:lnTo>
                  <a:pt x="1317" y="561"/>
                </a:lnTo>
                <a:lnTo>
                  <a:pt x="1312" y="569"/>
                </a:lnTo>
                <a:lnTo>
                  <a:pt x="1306" y="577"/>
                </a:lnTo>
                <a:lnTo>
                  <a:pt x="1301" y="585"/>
                </a:lnTo>
                <a:lnTo>
                  <a:pt x="1294" y="592"/>
                </a:lnTo>
                <a:lnTo>
                  <a:pt x="1287" y="598"/>
                </a:lnTo>
                <a:lnTo>
                  <a:pt x="1280" y="604"/>
                </a:lnTo>
                <a:lnTo>
                  <a:pt x="1272" y="610"/>
                </a:lnTo>
                <a:lnTo>
                  <a:pt x="1239" y="629"/>
                </a:lnTo>
                <a:lnTo>
                  <a:pt x="1207" y="649"/>
                </a:lnTo>
                <a:lnTo>
                  <a:pt x="1175" y="670"/>
                </a:lnTo>
                <a:lnTo>
                  <a:pt x="1144" y="691"/>
                </a:lnTo>
                <a:lnTo>
                  <a:pt x="1113" y="713"/>
                </a:lnTo>
                <a:lnTo>
                  <a:pt x="1083" y="736"/>
                </a:lnTo>
                <a:lnTo>
                  <a:pt x="1053" y="760"/>
                </a:lnTo>
                <a:lnTo>
                  <a:pt x="1024" y="784"/>
                </a:lnTo>
                <a:lnTo>
                  <a:pt x="996" y="808"/>
                </a:lnTo>
                <a:lnTo>
                  <a:pt x="968" y="832"/>
                </a:lnTo>
                <a:lnTo>
                  <a:pt x="940" y="858"/>
                </a:lnTo>
                <a:lnTo>
                  <a:pt x="914" y="884"/>
                </a:lnTo>
                <a:lnTo>
                  <a:pt x="887" y="910"/>
                </a:lnTo>
                <a:lnTo>
                  <a:pt x="860" y="937"/>
                </a:lnTo>
                <a:lnTo>
                  <a:pt x="835" y="964"/>
                </a:lnTo>
                <a:lnTo>
                  <a:pt x="811" y="992"/>
                </a:lnTo>
                <a:lnTo>
                  <a:pt x="805" y="998"/>
                </a:lnTo>
                <a:lnTo>
                  <a:pt x="797" y="1005"/>
                </a:lnTo>
                <a:lnTo>
                  <a:pt x="790" y="1011"/>
                </a:lnTo>
                <a:lnTo>
                  <a:pt x="782" y="1016"/>
                </a:lnTo>
                <a:lnTo>
                  <a:pt x="774" y="1020"/>
                </a:lnTo>
                <a:lnTo>
                  <a:pt x="765" y="1024"/>
                </a:lnTo>
                <a:lnTo>
                  <a:pt x="755" y="1027"/>
                </a:lnTo>
                <a:lnTo>
                  <a:pt x="746" y="1031"/>
                </a:lnTo>
                <a:lnTo>
                  <a:pt x="737" y="1032"/>
                </a:lnTo>
                <a:lnTo>
                  <a:pt x="726" y="1034"/>
                </a:lnTo>
                <a:lnTo>
                  <a:pt x="717" y="1034"/>
                </a:lnTo>
                <a:lnTo>
                  <a:pt x="708" y="1034"/>
                </a:lnTo>
                <a:lnTo>
                  <a:pt x="698" y="1033"/>
                </a:lnTo>
                <a:lnTo>
                  <a:pt x="688" y="1032"/>
                </a:lnTo>
                <a:lnTo>
                  <a:pt x="679" y="1030"/>
                </a:lnTo>
                <a:lnTo>
                  <a:pt x="671" y="1026"/>
                </a:lnTo>
                <a:lnTo>
                  <a:pt x="457" y="936"/>
                </a:lnTo>
                <a:lnTo>
                  <a:pt x="448" y="933"/>
                </a:lnTo>
                <a:lnTo>
                  <a:pt x="440" y="930"/>
                </a:lnTo>
                <a:lnTo>
                  <a:pt x="431" y="929"/>
                </a:lnTo>
                <a:lnTo>
                  <a:pt x="421" y="928"/>
                </a:lnTo>
                <a:lnTo>
                  <a:pt x="412" y="929"/>
                </a:lnTo>
                <a:lnTo>
                  <a:pt x="404" y="930"/>
                </a:lnTo>
                <a:lnTo>
                  <a:pt x="395" y="932"/>
                </a:lnTo>
                <a:lnTo>
                  <a:pt x="387" y="935"/>
                </a:lnTo>
                <a:lnTo>
                  <a:pt x="377" y="938"/>
                </a:lnTo>
                <a:lnTo>
                  <a:pt x="369" y="942"/>
                </a:lnTo>
                <a:lnTo>
                  <a:pt x="362" y="947"/>
                </a:lnTo>
                <a:lnTo>
                  <a:pt x="356" y="952"/>
                </a:lnTo>
                <a:lnTo>
                  <a:pt x="349" y="958"/>
                </a:lnTo>
                <a:lnTo>
                  <a:pt x="343" y="965"/>
                </a:lnTo>
                <a:lnTo>
                  <a:pt x="337" y="973"/>
                </a:lnTo>
                <a:lnTo>
                  <a:pt x="332" y="980"/>
                </a:lnTo>
                <a:lnTo>
                  <a:pt x="124" y="1377"/>
                </a:lnTo>
                <a:lnTo>
                  <a:pt x="120" y="1385"/>
                </a:lnTo>
                <a:lnTo>
                  <a:pt x="117" y="1393"/>
                </a:lnTo>
                <a:lnTo>
                  <a:pt x="115" y="1402"/>
                </a:lnTo>
                <a:lnTo>
                  <a:pt x="114" y="1412"/>
                </a:lnTo>
                <a:lnTo>
                  <a:pt x="113" y="1420"/>
                </a:lnTo>
                <a:lnTo>
                  <a:pt x="114" y="1429"/>
                </a:lnTo>
                <a:lnTo>
                  <a:pt x="115" y="1438"/>
                </a:lnTo>
                <a:lnTo>
                  <a:pt x="116" y="1447"/>
                </a:lnTo>
                <a:lnTo>
                  <a:pt x="120" y="1455"/>
                </a:lnTo>
                <a:lnTo>
                  <a:pt x="122" y="1464"/>
                </a:lnTo>
                <a:lnTo>
                  <a:pt x="127" y="1472"/>
                </a:lnTo>
                <a:lnTo>
                  <a:pt x="131" y="1480"/>
                </a:lnTo>
                <a:lnTo>
                  <a:pt x="137" y="1487"/>
                </a:lnTo>
                <a:lnTo>
                  <a:pt x="143" y="1494"/>
                </a:lnTo>
                <a:lnTo>
                  <a:pt x="150" y="1499"/>
                </a:lnTo>
                <a:lnTo>
                  <a:pt x="158" y="1504"/>
                </a:lnTo>
                <a:lnTo>
                  <a:pt x="353" y="1630"/>
                </a:lnTo>
                <a:lnTo>
                  <a:pt x="361" y="1634"/>
                </a:lnTo>
                <a:lnTo>
                  <a:pt x="368" y="1641"/>
                </a:lnTo>
                <a:lnTo>
                  <a:pt x="375" y="1647"/>
                </a:lnTo>
                <a:lnTo>
                  <a:pt x="381" y="1655"/>
                </a:lnTo>
                <a:lnTo>
                  <a:pt x="387" y="1663"/>
                </a:lnTo>
                <a:lnTo>
                  <a:pt x="391" y="1671"/>
                </a:lnTo>
                <a:lnTo>
                  <a:pt x="396" y="1679"/>
                </a:lnTo>
                <a:lnTo>
                  <a:pt x="399" y="1689"/>
                </a:lnTo>
                <a:lnTo>
                  <a:pt x="403" y="1698"/>
                </a:lnTo>
                <a:lnTo>
                  <a:pt x="405" y="1707"/>
                </a:lnTo>
                <a:lnTo>
                  <a:pt x="406" y="1716"/>
                </a:lnTo>
                <a:lnTo>
                  <a:pt x="407" y="1727"/>
                </a:lnTo>
                <a:lnTo>
                  <a:pt x="409" y="1736"/>
                </a:lnTo>
                <a:lnTo>
                  <a:pt x="407" y="1745"/>
                </a:lnTo>
                <a:lnTo>
                  <a:pt x="406" y="1754"/>
                </a:lnTo>
                <a:lnTo>
                  <a:pt x="405" y="1764"/>
                </a:lnTo>
                <a:lnTo>
                  <a:pt x="396" y="1801"/>
                </a:lnTo>
                <a:lnTo>
                  <a:pt x="388" y="1836"/>
                </a:lnTo>
                <a:lnTo>
                  <a:pt x="380" y="1873"/>
                </a:lnTo>
                <a:lnTo>
                  <a:pt x="373" y="1909"/>
                </a:lnTo>
                <a:lnTo>
                  <a:pt x="367" y="1946"/>
                </a:lnTo>
                <a:lnTo>
                  <a:pt x="362" y="1983"/>
                </a:lnTo>
                <a:lnTo>
                  <a:pt x="358" y="2020"/>
                </a:lnTo>
                <a:lnTo>
                  <a:pt x="353" y="2058"/>
                </a:lnTo>
                <a:lnTo>
                  <a:pt x="351" y="2095"/>
                </a:lnTo>
                <a:lnTo>
                  <a:pt x="347" y="2133"/>
                </a:lnTo>
                <a:lnTo>
                  <a:pt x="346" y="2170"/>
                </a:lnTo>
                <a:lnTo>
                  <a:pt x="345" y="2208"/>
                </a:lnTo>
                <a:lnTo>
                  <a:pt x="345" y="2246"/>
                </a:lnTo>
                <a:lnTo>
                  <a:pt x="346" y="2284"/>
                </a:lnTo>
                <a:lnTo>
                  <a:pt x="347" y="2322"/>
                </a:lnTo>
                <a:lnTo>
                  <a:pt x="350" y="2360"/>
                </a:lnTo>
                <a:lnTo>
                  <a:pt x="350" y="2369"/>
                </a:lnTo>
                <a:lnTo>
                  <a:pt x="350" y="2379"/>
                </a:lnTo>
                <a:lnTo>
                  <a:pt x="349" y="2388"/>
                </a:lnTo>
                <a:lnTo>
                  <a:pt x="346" y="2397"/>
                </a:lnTo>
                <a:lnTo>
                  <a:pt x="343" y="2406"/>
                </a:lnTo>
                <a:lnTo>
                  <a:pt x="339" y="2416"/>
                </a:lnTo>
                <a:lnTo>
                  <a:pt x="336" y="2425"/>
                </a:lnTo>
                <a:lnTo>
                  <a:pt x="331" y="2433"/>
                </a:lnTo>
                <a:lnTo>
                  <a:pt x="325" y="2441"/>
                </a:lnTo>
                <a:lnTo>
                  <a:pt x="320" y="2449"/>
                </a:lnTo>
                <a:lnTo>
                  <a:pt x="313" y="2456"/>
                </a:lnTo>
                <a:lnTo>
                  <a:pt x="307" y="2463"/>
                </a:lnTo>
                <a:lnTo>
                  <a:pt x="299" y="2469"/>
                </a:lnTo>
                <a:lnTo>
                  <a:pt x="292" y="2474"/>
                </a:lnTo>
                <a:lnTo>
                  <a:pt x="284" y="2479"/>
                </a:lnTo>
                <a:lnTo>
                  <a:pt x="275" y="2483"/>
                </a:lnTo>
                <a:lnTo>
                  <a:pt x="60" y="2570"/>
                </a:lnTo>
                <a:lnTo>
                  <a:pt x="52" y="2575"/>
                </a:lnTo>
                <a:lnTo>
                  <a:pt x="44" y="2580"/>
                </a:lnTo>
                <a:lnTo>
                  <a:pt x="37" y="2584"/>
                </a:lnTo>
                <a:lnTo>
                  <a:pt x="30" y="2590"/>
                </a:lnTo>
                <a:lnTo>
                  <a:pt x="24" y="2597"/>
                </a:lnTo>
                <a:lnTo>
                  <a:pt x="18" y="2604"/>
                </a:lnTo>
                <a:lnTo>
                  <a:pt x="13" y="2612"/>
                </a:lnTo>
                <a:lnTo>
                  <a:pt x="9" y="2620"/>
                </a:lnTo>
                <a:lnTo>
                  <a:pt x="5" y="2628"/>
                </a:lnTo>
                <a:lnTo>
                  <a:pt x="3" y="2636"/>
                </a:lnTo>
                <a:lnTo>
                  <a:pt x="1" y="2645"/>
                </a:lnTo>
                <a:lnTo>
                  <a:pt x="0" y="2653"/>
                </a:lnTo>
                <a:lnTo>
                  <a:pt x="0" y="2663"/>
                </a:lnTo>
                <a:lnTo>
                  <a:pt x="0" y="2672"/>
                </a:lnTo>
                <a:lnTo>
                  <a:pt x="1" y="2681"/>
                </a:lnTo>
                <a:lnTo>
                  <a:pt x="3" y="2690"/>
                </a:lnTo>
                <a:lnTo>
                  <a:pt x="136" y="3117"/>
                </a:lnTo>
                <a:lnTo>
                  <a:pt x="139" y="3125"/>
                </a:lnTo>
                <a:lnTo>
                  <a:pt x="143" y="3133"/>
                </a:lnTo>
                <a:lnTo>
                  <a:pt x="149" y="3142"/>
                </a:lnTo>
                <a:lnTo>
                  <a:pt x="153" y="3148"/>
                </a:lnTo>
                <a:lnTo>
                  <a:pt x="159" y="3155"/>
                </a:lnTo>
                <a:lnTo>
                  <a:pt x="166" y="3161"/>
                </a:lnTo>
                <a:lnTo>
                  <a:pt x="173" y="3167"/>
                </a:lnTo>
                <a:lnTo>
                  <a:pt x="181" y="3172"/>
                </a:lnTo>
                <a:lnTo>
                  <a:pt x="189" y="3176"/>
                </a:lnTo>
                <a:lnTo>
                  <a:pt x="197" y="3180"/>
                </a:lnTo>
                <a:lnTo>
                  <a:pt x="205" y="3182"/>
                </a:lnTo>
                <a:lnTo>
                  <a:pt x="215" y="3184"/>
                </a:lnTo>
                <a:lnTo>
                  <a:pt x="224" y="3185"/>
                </a:lnTo>
                <a:lnTo>
                  <a:pt x="233" y="3185"/>
                </a:lnTo>
                <a:lnTo>
                  <a:pt x="241" y="3185"/>
                </a:lnTo>
                <a:lnTo>
                  <a:pt x="250" y="3183"/>
                </a:lnTo>
                <a:lnTo>
                  <a:pt x="477" y="3133"/>
                </a:lnTo>
                <a:lnTo>
                  <a:pt x="486" y="3132"/>
                </a:lnTo>
                <a:lnTo>
                  <a:pt x="495" y="3131"/>
                </a:lnTo>
                <a:lnTo>
                  <a:pt x="506" y="3131"/>
                </a:lnTo>
                <a:lnTo>
                  <a:pt x="515" y="3132"/>
                </a:lnTo>
                <a:lnTo>
                  <a:pt x="524" y="3135"/>
                </a:lnTo>
                <a:lnTo>
                  <a:pt x="533" y="3137"/>
                </a:lnTo>
                <a:lnTo>
                  <a:pt x="543" y="3139"/>
                </a:lnTo>
                <a:lnTo>
                  <a:pt x="552" y="3144"/>
                </a:lnTo>
                <a:lnTo>
                  <a:pt x="560" y="3147"/>
                </a:lnTo>
                <a:lnTo>
                  <a:pt x="569" y="3153"/>
                </a:lnTo>
                <a:lnTo>
                  <a:pt x="577" y="3158"/>
                </a:lnTo>
                <a:lnTo>
                  <a:pt x="584" y="3165"/>
                </a:lnTo>
                <a:lnTo>
                  <a:pt x="591" y="3170"/>
                </a:lnTo>
                <a:lnTo>
                  <a:pt x="598" y="3177"/>
                </a:lnTo>
                <a:lnTo>
                  <a:pt x="604" y="3185"/>
                </a:lnTo>
                <a:lnTo>
                  <a:pt x="609" y="3192"/>
                </a:lnTo>
                <a:lnTo>
                  <a:pt x="628" y="3226"/>
                </a:lnTo>
                <a:lnTo>
                  <a:pt x="649" y="3258"/>
                </a:lnTo>
                <a:lnTo>
                  <a:pt x="670" y="3289"/>
                </a:lnTo>
                <a:lnTo>
                  <a:pt x="692" y="3320"/>
                </a:lnTo>
                <a:lnTo>
                  <a:pt x="714" y="3350"/>
                </a:lnTo>
                <a:lnTo>
                  <a:pt x="737" y="3382"/>
                </a:lnTo>
                <a:lnTo>
                  <a:pt x="760" y="3410"/>
                </a:lnTo>
                <a:lnTo>
                  <a:pt x="783" y="3439"/>
                </a:lnTo>
                <a:lnTo>
                  <a:pt x="807" y="3468"/>
                </a:lnTo>
                <a:lnTo>
                  <a:pt x="833" y="3496"/>
                </a:lnTo>
                <a:lnTo>
                  <a:pt x="858" y="3524"/>
                </a:lnTo>
                <a:lnTo>
                  <a:pt x="884" y="3551"/>
                </a:lnTo>
                <a:lnTo>
                  <a:pt x="910" y="3577"/>
                </a:lnTo>
                <a:lnTo>
                  <a:pt x="937" y="3603"/>
                </a:lnTo>
                <a:lnTo>
                  <a:pt x="964" y="3629"/>
                </a:lnTo>
                <a:lnTo>
                  <a:pt x="992" y="3653"/>
                </a:lnTo>
                <a:lnTo>
                  <a:pt x="999" y="3660"/>
                </a:lnTo>
                <a:lnTo>
                  <a:pt x="1005" y="3667"/>
                </a:lnTo>
                <a:lnTo>
                  <a:pt x="1011" y="3674"/>
                </a:lnTo>
                <a:lnTo>
                  <a:pt x="1016" y="3682"/>
                </a:lnTo>
                <a:lnTo>
                  <a:pt x="1021" y="3691"/>
                </a:lnTo>
                <a:lnTo>
                  <a:pt x="1024" y="3699"/>
                </a:lnTo>
                <a:lnTo>
                  <a:pt x="1028" y="3708"/>
                </a:lnTo>
                <a:lnTo>
                  <a:pt x="1030" y="3717"/>
                </a:lnTo>
                <a:lnTo>
                  <a:pt x="1033" y="3728"/>
                </a:lnTo>
                <a:lnTo>
                  <a:pt x="1034" y="3737"/>
                </a:lnTo>
                <a:lnTo>
                  <a:pt x="1035" y="3746"/>
                </a:lnTo>
                <a:lnTo>
                  <a:pt x="1035" y="3757"/>
                </a:lnTo>
                <a:lnTo>
                  <a:pt x="1034" y="3766"/>
                </a:lnTo>
                <a:lnTo>
                  <a:pt x="1033" y="3775"/>
                </a:lnTo>
                <a:lnTo>
                  <a:pt x="1029" y="3784"/>
                </a:lnTo>
                <a:lnTo>
                  <a:pt x="1027" y="3792"/>
                </a:lnTo>
                <a:lnTo>
                  <a:pt x="937" y="4006"/>
                </a:lnTo>
                <a:lnTo>
                  <a:pt x="933" y="4015"/>
                </a:lnTo>
                <a:lnTo>
                  <a:pt x="931" y="4024"/>
                </a:lnTo>
                <a:lnTo>
                  <a:pt x="930" y="4032"/>
                </a:lnTo>
                <a:lnTo>
                  <a:pt x="929" y="4042"/>
                </a:lnTo>
                <a:lnTo>
                  <a:pt x="930" y="4051"/>
                </a:lnTo>
                <a:lnTo>
                  <a:pt x="930" y="4060"/>
                </a:lnTo>
                <a:lnTo>
                  <a:pt x="932" y="4068"/>
                </a:lnTo>
                <a:lnTo>
                  <a:pt x="934" y="4077"/>
                </a:lnTo>
                <a:lnTo>
                  <a:pt x="938" y="4086"/>
                </a:lnTo>
                <a:lnTo>
                  <a:pt x="942" y="4094"/>
                </a:lnTo>
                <a:lnTo>
                  <a:pt x="947" y="4101"/>
                </a:lnTo>
                <a:lnTo>
                  <a:pt x="953" y="4109"/>
                </a:lnTo>
                <a:lnTo>
                  <a:pt x="959" y="4114"/>
                </a:lnTo>
                <a:lnTo>
                  <a:pt x="966" y="4121"/>
                </a:lnTo>
                <a:lnTo>
                  <a:pt x="972" y="4126"/>
                </a:lnTo>
                <a:lnTo>
                  <a:pt x="981" y="4131"/>
                </a:lnTo>
                <a:lnTo>
                  <a:pt x="1377" y="4339"/>
                </a:lnTo>
                <a:lnTo>
                  <a:pt x="1386" y="4343"/>
                </a:lnTo>
                <a:lnTo>
                  <a:pt x="1394" y="4346"/>
                </a:lnTo>
                <a:lnTo>
                  <a:pt x="1403" y="4349"/>
                </a:lnTo>
                <a:lnTo>
                  <a:pt x="1412" y="4350"/>
                </a:lnTo>
                <a:lnTo>
                  <a:pt x="1421" y="4350"/>
                </a:lnTo>
                <a:lnTo>
                  <a:pt x="1430" y="4350"/>
                </a:lnTo>
                <a:lnTo>
                  <a:pt x="1439" y="4349"/>
                </a:lnTo>
                <a:lnTo>
                  <a:pt x="1447" y="4346"/>
                </a:lnTo>
                <a:lnTo>
                  <a:pt x="1457" y="4344"/>
                </a:lnTo>
                <a:lnTo>
                  <a:pt x="1465" y="4341"/>
                </a:lnTo>
                <a:lnTo>
                  <a:pt x="1473" y="4336"/>
                </a:lnTo>
                <a:lnTo>
                  <a:pt x="1480" y="4331"/>
                </a:lnTo>
                <a:lnTo>
                  <a:pt x="1488" y="4326"/>
                </a:lnTo>
                <a:lnTo>
                  <a:pt x="1494" y="4320"/>
                </a:lnTo>
                <a:lnTo>
                  <a:pt x="1501" y="4313"/>
                </a:lnTo>
                <a:lnTo>
                  <a:pt x="1505" y="4305"/>
                </a:lnTo>
                <a:lnTo>
                  <a:pt x="1630" y="4110"/>
                </a:lnTo>
                <a:lnTo>
                  <a:pt x="1636" y="4103"/>
                </a:lnTo>
                <a:lnTo>
                  <a:pt x="1641" y="4095"/>
                </a:lnTo>
                <a:lnTo>
                  <a:pt x="1648" y="4089"/>
                </a:lnTo>
                <a:lnTo>
                  <a:pt x="1655" y="4082"/>
                </a:lnTo>
                <a:lnTo>
                  <a:pt x="1663" y="4077"/>
                </a:lnTo>
                <a:lnTo>
                  <a:pt x="1672" y="4072"/>
                </a:lnTo>
                <a:lnTo>
                  <a:pt x="1681" y="4068"/>
                </a:lnTo>
                <a:lnTo>
                  <a:pt x="1690" y="4064"/>
                </a:lnTo>
                <a:lnTo>
                  <a:pt x="1699" y="4061"/>
                </a:lnTo>
                <a:lnTo>
                  <a:pt x="1709" y="4059"/>
                </a:lnTo>
                <a:lnTo>
                  <a:pt x="1718" y="4057"/>
                </a:lnTo>
                <a:lnTo>
                  <a:pt x="1727" y="4056"/>
                </a:lnTo>
                <a:lnTo>
                  <a:pt x="1737" y="4056"/>
                </a:lnTo>
                <a:lnTo>
                  <a:pt x="1747" y="4056"/>
                </a:lnTo>
                <a:lnTo>
                  <a:pt x="1756" y="4057"/>
                </a:lnTo>
                <a:lnTo>
                  <a:pt x="1765" y="4059"/>
                </a:lnTo>
                <a:lnTo>
                  <a:pt x="1801" y="4067"/>
                </a:lnTo>
                <a:lnTo>
                  <a:pt x="1838" y="4075"/>
                </a:lnTo>
                <a:lnTo>
                  <a:pt x="1874" y="4083"/>
                </a:lnTo>
                <a:lnTo>
                  <a:pt x="1911" y="4090"/>
                </a:lnTo>
                <a:lnTo>
                  <a:pt x="1948" y="4096"/>
                </a:lnTo>
                <a:lnTo>
                  <a:pt x="1985" y="4102"/>
                </a:lnTo>
                <a:lnTo>
                  <a:pt x="2022" y="4106"/>
                </a:lnTo>
                <a:lnTo>
                  <a:pt x="2060" y="4110"/>
                </a:lnTo>
                <a:lnTo>
                  <a:pt x="2097" y="4113"/>
                </a:lnTo>
                <a:lnTo>
                  <a:pt x="2135" y="4116"/>
                </a:lnTo>
                <a:lnTo>
                  <a:pt x="2172" y="4117"/>
                </a:lnTo>
                <a:lnTo>
                  <a:pt x="2210" y="4118"/>
                </a:lnTo>
                <a:lnTo>
                  <a:pt x="2248" y="4118"/>
                </a:lnTo>
                <a:lnTo>
                  <a:pt x="2286" y="4117"/>
                </a:lnTo>
                <a:lnTo>
                  <a:pt x="2323" y="4116"/>
                </a:lnTo>
                <a:lnTo>
                  <a:pt x="2361" y="4113"/>
                </a:lnTo>
                <a:lnTo>
                  <a:pt x="2371" y="4113"/>
                </a:lnTo>
                <a:lnTo>
                  <a:pt x="2381" y="4114"/>
                </a:lnTo>
                <a:lnTo>
                  <a:pt x="2390" y="4116"/>
                </a:lnTo>
                <a:lnTo>
                  <a:pt x="2399" y="4118"/>
                </a:lnTo>
                <a:lnTo>
                  <a:pt x="2409" y="4120"/>
                </a:lnTo>
                <a:lnTo>
                  <a:pt x="2418" y="4124"/>
                </a:lnTo>
                <a:lnTo>
                  <a:pt x="2426" y="4128"/>
                </a:lnTo>
                <a:lnTo>
                  <a:pt x="2435" y="4133"/>
                </a:lnTo>
                <a:lnTo>
                  <a:pt x="2443" y="4137"/>
                </a:lnTo>
                <a:lnTo>
                  <a:pt x="2451" y="4143"/>
                </a:lnTo>
                <a:lnTo>
                  <a:pt x="2458" y="4150"/>
                </a:lnTo>
                <a:lnTo>
                  <a:pt x="2465" y="4157"/>
                </a:lnTo>
                <a:lnTo>
                  <a:pt x="2471" y="4164"/>
                </a:lnTo>
                <a:lnTo>
                  <a:pt x="2477" y="4172"/>
                </a:lnTo>
                <a:lnTo>
                  <a:pt x="2481" y="4180"/>
                </a:lnTo>
                <a:lnTo>
                  <a:pt x="2485" y="4188"/>
                </a:lnTo>
                <a:lnTo>
                  <a:pt x="2573" y="4403"/>
                </a:lnTo>
                <a:lnTo>
                  <a:pt x="2576" y="4411"/>
                </a:lnTo>
                <a:lnTo>
                  <a:pt x="2581" y="4419"/>
                </a:lnTo>
                <a:lnTo>
                  <a:pt x="2587" y="4426"/>
                </a:lnTo>
                <a:lnTo>
                  <a:pt x="2592" y="4433"/>
                </a:lnTo>
                <a:lnTo>
                  <a:pt x="2599" y="4440"/>
                </a:lnTo>
                <a:lnTo>
                  <a:pt x="2606" y="4444"/>
                </a:lnTo>
                <a:lnTo>
                  <a:pt x="2613" y="4450"/>
                </a:lnTo>
                <a:lnTo>
                  <a:pt x="2621" y="4454"/>
                </a:lnTo>
                <a:lnTo>
                  <a:pt x="2629" y="4457"/>
                </a:lnTo>
                <a:lnTo>
                  <a:pt x="2639" y="4461"/>
                </a:lnTo>
                <a:lnTo>
                  <a:pt x="2647" y="4462"/>
                </a:lnTo>
                <a:lnTo>
                  <a:pt x="2656" y="4463"/>
                </a:lnTo>
                <a:lnTo>
                  <a:pt x="2665" y="4464"/>
                </a:lnTo>
                <a:lnTo>
                  <a:pt x="2674" y="4463"/>
                </a:lnTo>
                <a:lnTo>
                  <a:pt x="2684" y="4462"/>
                </a:lnTo>
                <a:lnTo>
                  <a:pt x="2692" y="4459"/>
                </a:lnTo>
                <a:lnTo>
                  <a:pt x="3120" y="4327"/>
                </a:lnTo>
                <a:lnTo>
                  <a:pt x="3129" y="4323"/>
                </a:lnTo>
                <a:lnTo>
                  <a:pt x="3137" y="4320"/>
                </a:lnTo>
                <a:lnTo>
                  <a:pt x="3145" y="4315"/>
                </a:lnTo>
                <a:lnTo>
                  <a:pt x="3152" y="4309"/>
                </a:lnTo>
                <a:lnTo>
                  <a:pt x="3159" y="4304"/>
                </a:lnTo>
                <a:lnTo>
                  <a:pt x="3164" y="4297"/>
                </a:lnTo>
                <a:lnTo>
                  <a:pt x="3170" y="4290"/>
                </a:lnTo>
                <a:lnTo>
                  <a:pt x="3175" y="4282"/>
                </a:lnTo>
                <a:lnTo>
                  <a:pt x="3179" y="4275"/>
                </a:lnTo>
                <a:lnTo>
                  <a:pt x="3183" y="4266"/>
                </a:lnTo>
                <a:lnTo>
                  <a:pt x="3185" y="4258"/>
                </a:lnTo>
                <a:lnTo>
                  <a:pt x="3187" y="4248"/>
                </a:lnTo>
                <a:lnTo>
                  <a:pt x="3189" y="4240"/>
                </a:lnTo>
                <a:lnTo>
                  <a:pt x="3189" y="4231"/>
                </a:lnTo>
                <a:lnTo>
                  <a:pt x="3187" y="4222"/>
                </a:lnTo>
                <a:lnTo>
                  <a:pt x="3186" y="4213"/>
                </a:lnTo>
                <a:lnTo>
                  <a:pt x="3137" y="3986"/>
                </a:lnTo>
                <a:lnTo>
                  <a:pt x="3135" y="3977"/>
                </a:lnTo>
                <a:lnTo>
                  <a:pt x="3134" y="3968"/>
                </a:lnTo>
                <a:lnTo>
                  <a:pt x="3134" y="3959"/>
                </a:lnTo>
                <a:lnTo>
                  <a:pt x="3135" y="3949"/>
                </a:lnTo>
                <a:lnTo>
                  <a:pt x="3137" y="3939"/>
                </a:lnTo>
                <a:lnTo>
                  <a:pt x="3140" y="3930"/>
                </a:lnTo>
                <a:lnTo>
                  <a:pt x="3142" y="3921"/>
                </a:lnTo>
                <a:lnTo>
                  <a:pt x="3146" y="3911"/>
                </a:lnTo>
                <a:lnTo>
                  <a:pt x="3150" y="3903"/>
                </a:lnTo>
                <a:lnTo>
                  <a:pt x="3155" y="3895"/>
                </a:lnTo>
                <a:lnTo>
                  <a:pt x="3161" y="3887"/>
                </a:lnTo>
                <a:lnTo>
                  <a:pt x="3167" y="3879"/>
                </a:lnTo>
                <a:lnTo>
                  <a:pt x="3174" y="3872"/>
                </a:lnTo>
                <a:lnTo>
                  <a:pt x="3181" y="3865"/>
                </a:lnTo>
                <a:lnTo>
                  <a:pt x="3189" y="3859"/>
                </a:lnTo>
                <a:lnTo>
                  <a:pt x="3196" y="3855"/>
                </a:lnTo>
                <a:lnTo>
                  <a:pt x="3229" y="3835"/>
                </a:lnTo>
                <a:lnTo>
                  <a:pt x="3260" y="3814"/>
                </a:lnTo>
                <a:lnTo>
                  <a:pt x="3293" y="3794"/>
                </a:lnTo>
                <a:lnTo>
                  <a:pt x="3324" y="3772"/>
                </a:lnTo>
                <a:lnTo>
                  <a:pt x="3354" y="3750"/>
                </a:lnTo>
                <a:lnTo>
                  <a:pt x="3384" y="3728"/>
                </a:lnTo>
                <a:lnTo>
                  <a:pt x="3414" y="3704"/>
                </a:lnTo>
                <a:lnTo>
                  <a:pt x="3443" y="3680"/>
                </a:lnTo>
                <a:lnTo>
                  <a:pt x="3472" y="3656"/>
                </a:lnTo>
                <a:lnTo>
                  <a:pt x="3499" y="3631"/>
                </a:lnTo>
                <a:lnTo>
                  <a:pt x="3527" y="3605"/>
                </a:lnTo>
                <a:lnTo>
                  <a:pt x="3554" y="3580"/>
                </a:lnTo>
                <a:lnTo>
                  <a:pt x="3580" y="3554"/>
                </a:lnTo>
                <a:lnTo>
                  <a:pt x="3606" y="3527"/>
                </a:lnTo>
                <a:lnTo>
                  <a:pt x="3631" y="3499"/>
                </a:lnTo>
                <a:lnTo>
                  <a:pt x="3657" y="3472"/>
                </a:lnTo>
                <a:lnTo>
                  <a:pt x="3662" y="3465"/>
                </a:lnTo>
                <a:lnTo>
                  <a:pt x="3669" y="3459"/>
                </a:lnTo>
                <a:lnTo>
                  <a:pt x="3677" y="3453"/>
                </a:lnTo>
                <a:lnTo>
                  <a:pt x="3685" y="3447"/>
                </a:lnTo>
                <a:lnTo>
                  <a:pt x="3694" y="3444"/>
                </a:lnTo>
                <a:lnTo>
                  <a:pt x="3703" y="3439"/>
                </a:lnTo>
                <a:lnTo>
                  <a:pt x="3712" y="3436"/>
                </a:lnTo>
                <a:lnTo>
                  <a:pt x="3721" y="3434"/>
                </a:lnTo>
                <a:lnTo>
                  <a:pt x="3730" y="3431"/>
                </a:lnTo>
                <a:lnTo>
                  <a:pt x="3741" y="3430"/>
                </a:lnTo>
                <a:lnTo>
                  <a:pt x="3750" y="3429"/>
                </a:lnTo>
                <a:lnTo>
                  <a:pt x="3759" y="3430"/>
                </a:lnTo>
                <a:lnTo>
                  <a:pt x="3770" y="3430"/>
                </a:lnTo>
                <a:lnTo>
                  <a:pt x="3779" y="3432"/>
                </a:lnTo>
                <a:lnTo>
                  <a:pt x="3788" y="3435"/>
                </a:lnTo>
                <a:lnTo>
                  <a:pt x="3796" y="3438"/>
                </a:lnTo>
                <a:lnTo>
                  <a:pt x="4010" y="3527"/>
                </a:lnTo>
                <a:lnTo>
                  <a:pt x="4019" y="3530"/>
                </a:lnTo>
                <a:lnTo>
                  <a:pt x="4027" y="3533"/>
                </a:lnTo>
                <a:lnTo>
                  <a:pt x="4037" y="3535"/>
                </a:lnTo>
                <a:lnTo>
                  <a:pt x="4046" y="3535"/>
                </a:lnTo>
                <a:lnTo>
                  <a:pt x="4055" y="3535"/>
                </a:lnTo>
                <a:lnTo>
                  <a:pt x="4063" y="3534"/>
                </a:lnTo>
                <a:lnTo>
                  <a:pt x="4072" y="3532"/>
                </a:lnTo>
                <a:lnTo>
                  <a:pt x="4081" y="3529"/>
                </a:lnTo>
                <a:lnTo>
                  <a:pt x="4090" y="3526"/>
                </a:lnTo>
                <a:lnTo>
                  <a:pt x="4098" y="3521"/>
                </a:lnTo>
                <a:lnTo>
                  <a:pt x="4105" y="3517"/>
                </a:lnTo>
                <a:lnTo>
                  <a:pt x="4112" y="3511"/>
                </a:lnTo>
                <a:lnTo>
                  <a:pt x="4119" y="3505"/>
                </a:lnTo>
                <a:lnTo>
                  <a:pt x="4124" y="3498"/>
                </a:lnTo>
                <a:lnTo>
                  <a:pt x="4130" y="3491"/>
                </a:lnTo>
                <a:lnTo>
                  <a:pt x="4135" y="3483"/>
                </a:lnTo>
                <a:lnTo>
                  <a:pt x="4343" y="3087"/>
                </a:lnTo>
                <a:lnTo>
                  <a:pt x="4347" y="3079"/>
                </a:lnTo>
                <a:lnTo>
                  <a:pt x="4350" y="3070"/>
                </a:lnTo>
                <a:lnTo>
                  <a:pt x="4352" y="3062"/>
                </a:lnTo>
                <a:lnTo>
                  <a:pt x="4353" y="3053"/>
                </a:lnTo>
                <a:lnTo>
                  <a:pt x="4354" y="3043"/>
                </a:lnTo>
                <a:lnTo>
                  <a:pt x="4353" y="3034"/>
                </a:lnTo>
                <a:lnTo>
                  <a:pt x="4352" y="3026"/>
                </a:lnTo>
                <a:lnTo>
                  <a:pt x="4351" y="3017"/>
                </a:lnTo>
                <a:lnTo>
                  <a:pt x="4349" y="3009"/>
                </a:lnTo>
                <a:lnTo>
                  <a:pt x="4345" y="3000"/>
                </a:lnTo>
                <a:lnTo>
                  <a:pt x="4341" y="2993"/>
                </a:lnTo>
                <a:lnTo>
                  <a:pt x="4336" y="2985"/>
                </a:lnTo>
                <a:lnTo>
                  <a:pt x="4330" y="2978"/>
                </a:lnTo>
                <a:lnTo>
                  <a:pt x="4324" y="2971"/>
                </a:lnTo>
                <a:lnTo>
                  <a:pt x="4317" y="2965"/>
                </a:lnTo>
                <a:lnTo>
                  <a:pt x="4309" y="2959"/>
                </a:lnTo>
                <a:lnTo>
                  <a:pt x="4114" y="2835"/>
                </a:lnTo>
                <a:lnTo>
                  <a:pt x="4106" y="2829"/>
                </a:lnTo>
                <a:lnTo>
                  <a:pt x="4099" y="2823"/>
                </a:lnTo>
                <a:lnTo>
                  <a:pt x="4092" y="2816"/>
                </a:lnTo>
                <a:lnTo>
                  <a:pt x="4086" y="2809"/>
                </a:lnTo>
                <a:lnTo>
                  <a:pt x="4081" y="2801"/>
                </a:lnTo>
                <a:lnTo>
                  <a:pt x="4076" y="2793"/>
                </a:lnTo>
                <a:lnTo>
                  <a:pt x="4071" y="2784"/>
                </a:lnTo>
                <a:lnTo>
                  <a:pt x="4068" y="2776"/>
                </a:lnTo>
                <a:lnTo>
                  <a:pt x="4064" y="2766"/>
                </a:lnTo>
                <a:lnTo>
                  <a:pt x="4062" y="2756"/>
                </a:lnTo>
                <a:lnTo>
                  <a:pt x="4061" y="2747"/>
                </a:lnTo>
                <a:lnTo>
                  <a:pt x="4060" y="2738"/>
                </a:lnTo>
                <a:lnTo>
                  <a:pt x="4059" y="2728"/>
                </a:lnTo>
                <a:lnTo>
                  <a:pt x="4060" y="2718"/>
                </a:lnTo>
                <a:lnTo>
                  <a:pt x="4061" y="2709"/>
                </a:lnTo>
                <a:lnTo>
                  <a:pt x="4063" y="2700"/>
                </a:lnTo>
                <a:lnTo>
                  <a:pt x="4071" y="2664"/>
                </a:lnTo>
                <a:lnTo>
                  <a:pt x="4079" y="2628"/>
                </a:lnTo>
                <a:lnTo>
                  <a:pt x="4088" y="2591"/>
                </a:lnTo>
                <a:lnTo>
                  <a:pt x="4094" y="2554"/>
                </a:lnTo>
                <a:lnTo>
                  <a:pt x="4100" y="2517"/>
                </a:lnTo>
                <a:lnTo>
                  <a:pt x="4105" y="2480"/>
                </a:lnTo>
                <a:lnTo>
                  <a:pt x="4109" y="2443"/>
                </a:lnTo>
                <a:lnTo>
                  <a:pt x="4114" y="2406"/>
                </a:lnTo>
                <a:lnTo>
                  <a:pt x="4116" y="2368"/>
                </a:lnTo>
                <a:lnTo>
                  <a:pt x="4119" y="2331"/>
                </a:lnTo>
                <a:lnTo>
                  <a:pt x="4121" y="2293"/>
                </a:lnTo>
                <a:lnTo>
                  <a:pt x="4122" y="2255"/>
                </a:lnTo>
                <a:lnTo>
                  <a:pt x="4122" y="2218"/>
                </a:lnTo>
                <a:lnTo>
                  <a:pt x="4121" y="2180"/>
                </a:lnTo>
                <a:lnTo>
                  <a:pt x="4120" y="2142"/>
                </a:lnTo>
                <a:lnTo>
                  <a:pt x="4118" y="2104"/>
                </a:lnTo>
                <a:lnTo>
                  <a:pt x="4118" y="2095"/>
                </a:lnTo>
                <a:lnTo>
                  <a:pt x="4118" y="2086"/>
                </a:lnTo>
                <a:lnTo>
                  <a:pt x="4119" y="2076"/>
                </a:lnTo>
                <a:lnTo>
                  <a:pt x="4121" y="2066"/>
                </a:lnTo>
                <a:lnTo>
                  <a:pt x="4124" y="2057"/>
                </a:lnTo>
                <a:lnTo>
                  <a:pt x="4128" y="2049"/>
                </a:lnTo>
                <a:lnTo>
                  <a:pt x="4131" y="2039"/>
                </a:lnTo>
                <a:lnTo>
                  <a:pt x="4136" y="2031"/>
                </a:lnTo>
                <a:lnTo>
                  <a:pt x="4142" y="2022"/>
                </a:lnTo>
                <a:lnTo>
                  <a:pt x="4148" y="2015"/>
                </a:lnTo>
                <a:lnTo>
                  <a:pt x="4155" y="2007"/>
                </a:lnTo>
                <a:lnTo>
                  <a:pt x="4160" y="2001"/>
                </a:lnTo>
                <a:lnTo>
                  <a:pt x="4168" y="1994"/>
                </a:lnTo>
                <a:lnTo>
                  <a:pt x="4176" y="1990"/>
                </a:lnTo>
                <a:lnTo>
                  <a:pt x="4185" y="1984"/>
                </a:lnTo>
                <a:lnTo>
                  <a:pt x="4193" y="1981"/>
                </a:lnTo>
                <a:lnTo>
                  <a:pt x="4408" y="1894"/>
                </a:lnTo>
                <a:lnTo>
                  <a:pt x="4416" y="1889"/>
                </a:lnTo>
                <a:lnTo>
                  <a:pt x="4424" y="1885"/>
                </a:lnTo>
                <a:lnTo>
                  <a:pt x="4431" y="1880"/>
                </a:lnTo>
                <a:lnTo>
                  <a:pt x="4438" y="1873"/>
                </a:lnTo>
                <a:lnTo>
                  <a:pt x="4443" y="1867"/>
                </a:lnTo>
                <a:lnTo>
                  <a:pt x="4449" y="1859"/>
                </a:lnTo>
                <a:lnTo>
                  <a:pt x="4454" y="1852"/>
                </a:lnTo>
                <a:lnTo>
                  <a:pt x="4458" y="1844"/>
                </a:lnTo>
                <a:lnTo>
                  <a:pt x="4462" y="1836"/>
                </a:lnTo>
                <a:lnTo>
                  <a:pt x="4464" y="1827"/>
                </a:lnTo>
                <a:lnTo>
                  <a:pt x="4466" y="1819"/>
                </a:lnTo>
                <a:lnTo>
                  <a:pt x="4468" y="1810"/>
                </a:lnTo>
                <a:lnTo>
                  <a:pt x="4468" y="1801"/>
                </a:lnTo>
                <a:lnTo>
                  <a:pt x="4468" y="1791"/>
                </a:lnTo>
                <a:lnTo>
                  <a:pt x="4466" y="1783"/>
                </a:lnTo>
                <a:lnTo>
                  <a:pt x="4464" y="1774"/>
                </a:lnTo>
                <a:close/>
                <a:moveTo>
                  <a:pt x="855" y="2660"/>
                </a:moveTo>
                <a:lnTo>
                  <a:pt x="855" y="2660"/>
                </a:lnTo>
                <a:lnTo>
                  <a:pt x="834" y="2589"/>
                </a:lnTo>
                <a:lnTo>
                  <a:pt x="818" y="2517"/>
                </a:lnTo>
                <a:lnTo>
                  <a:pt x="805" y="2446"/>
                </a:lnTo>
                <a:lnTo>
                  <a:pt x="796" y="2374"/>
                </a:lnTo>
                <a:lnTo>
                  <a:pt x="791" y="2303"/>
                </a:lnTo>
                <a:lnTo>
                  <a:pt x="789" y="2231"/>
                </a:lnTo>
                <a:lnTo>
                  <a:pt x="791" y="2161"/>
                </a:lnTo>
                <a:lnTo>
                  <a:pt x="797" y="2090"/>
                </a:lnTo>
                <a:lnTo>
                  <a:pt x="805" y="2021"/>
                </a:lnTo>
                <a:lnTo>
                  <a:pt x="817" y="1952"/>
                </a:lnTo>
                <a:lnTo>
                  <a:pt x="833" y="1884"/>
                </a:lnTo>
                <a:lnTo>
                  <a:pt x="851" y="1817"/>
                </a:lnTo>
                <a:lnTo>
                  <a:pt x="872" y="1751"/>
                </a:lnTo>
                <a:lnTo>
                  <a:pt x="897" y="1686"/>
                </a:lnTo>
                <a:lnTo>
                  <a:pt x="925" y="1623"/>
                </a:lnTo>
                <a:lnTo>
                  <a:pt x="956" y="1560"/>
                </a:lnTo>
                <a:lnTo>
                  <a:pt x="990" y="1500"/>
                </a:lnTo>
                <a:lnTo>
                  <a:pt x="1027" y="1442"/>
                </a:lnTo>
                <a:lnTo>
                  <a:pt x="1066" y="1384"/>
                </a:lnTo>
                <a:lnTo>
                  <a:pt x="1108" y="1329"/>
                </a:lnTo>
                <a:lnTo>
                  <a:pt x="1153" y="1275"/>
                </a:lnTo>
                <a:lnTo>
                  <a:pt x="1200" y="1225"/>
                </a:lnTo>
                <a:lnTo>
                  <a:pt x="1250" y="1175"/>
                </a:lnTo>
                <a:lnTo>
                  <a:pt x="1303" y="1129"/>
                </a:lnTo>
                <a:lnTo>
                  <a:pt x="1357" y="1085"/>
                </a:lnTo>
                <a:lnTo>
                  <a:pt x="1415" y="1043"/>
                </a:lnTo>
                <a:lnTo>
                  <a:pt x="1474" y="1004"/>
                </a:lnTo>
                <a:lnTo>
                  <a:pt x="1536" y="968"/>
                </a:lnTo>
                <a:lnTo>
                  <a:pt x="1600" y="935"/>
                </a:lnTo>
                <a:lnTo>
                  <a:pt x="1667" y="905"/>
                </a:lnTo>
                <a:lnTo>
                  <a:pt x="1735" y="877"/>
                </a:lnTo>
                <a:lnTo>
                  <a:pt x="1806" y="854"/>
                </a:lnTo>
                <a:lnTo>
                  <a:pt x="1877" y="833"/>
                </a:lnTo>
                <a:lnTo>
                  <a:pt x="1948" y="817"/>
                </a:lnTo>
                <a:lnTo>
                  <a:pt x="2020" y="805"/>
                </a:lnTo>
                <a:lnTo>
                  <a:pt x="2091" y="796"/>
                </a:lnTo>
                <a:lnTo>
                  <a:pt x="2163" y="791"/>
                </a:lnTo>
                <a:lnTo>
                  <a:pt x="2234" y="788"/>
                </a:lnTo>
                <a:lnTo>
                  <a:pt x="2305" y="791"/>
                </a:lnTo>
                <a:lnTo>
                  <a:pt x="2375" y="796"/>
                </a:lnTo>
                <a:lnTo>
                  <a:pt x="2445" y="805"/>
                </a:lnTo>
                <a:lnTo>
                  <a:pt x="2514" y="817"/>
                </a:lnTo>
                <a:lnTo>
                  <a:pt x="2582" y="832"/>
                </a:lnTo>
                <a:lnTo>
                  <a:pt x="2649" y="851"/>
                </a:lnTo>
                <a:lnTo>
                  <a:pt x="2715" y="873"/>
                </a:lnTo>
                <a:lnTo>
                  <a:pt x="2780" y="897"/>
                </a:lnTo>
                <a:lnTo>
                  <a:pt x="2843" y="925"/>
                </a:lnTo>
                <a:lnTo>
                  <a:pt x="2906" y="956"/>
                </a:lnTo>
                <a:lnTo>
                  <a:pt x="2966" y="989"/>
                </a:lnTo>
                <a:lnTo>
                  <a:pt x="3025" y="1026"/>
                </a:lnTo>
                <a:lnTo>
                  <a:pt x="3082" y="1065"/>
                </a:lnTo>
                <a:lnTo>
                  <a:pt x="3138" y="1107"/>
                </a:lnTo>
                <a:lnTo>
                  <a:pt x="3191" y="1152"/>
                </a:lnTo>
                <a:lnTo>
                  <a:pt x="3242" y="1199"/>
                </a:lnTo>
                <a:lnTo>
                  <a:pt x="3291" y="1249"/>
                </a:lnTo>
                <a:lnTo>
                  <a:pt x="3338" y="1302"/>
                </a:lnTo>
                <a:lnTo>
                  <a:pt x="3382" y="1356"/>
                </a:lnTo>
                <a:lnTo>
                  <a:pt x="3423" y="1414"/>
                </a:lnTo>
                <a:lnTo>
                  <a:pt x="3462" y="1474"/>
                </a:lnTo>
                <a:lnTo>
                  <a:pt x="3498" y="1535"/>
                </a:lnTo>
                <a:lnTo>
                  <a:pt x="3532" y="1600"/>
                </a:lnTo>
                <a:lnTo>
                  <a:pt x="3562" y="1665"/>
                </a:lnTo>
                <a:lnTo>
                  <a:pt x="3590" y="1734"/>
                </a:lnTo>
                <a:lnTo>
                  <a:pt x="3613" y="1804"/>
                </a:lnTo>
                <a:lnTo>
                  <a:pt x="3633" y="1876"/>
                </a:lnTo>
                <a:lnTo>
                  <a:pt x="3650" y="1947"/>
                </a:lnTo>
                <a:lnTo>
                  <a:pt x="3662" y="2019"/>
                </a:lnTo>
                <a:lnTo>
                  <a:pt x="3672" y="2090"/>
                </a:lnTo>
                <a:lnTo>
                  <a:pt x="3676" y="2162"/>
                </a:lnTo>
                <a:lnTo>
                  <a:pt x="3679" y="2232"/>
                </a:lnTo>
                <a:lnTo>
                  <a:pt x="3676" y="2303"/>
                </a:lnTo>
                <a:lnTo>
                  <a:pt x="3672" y="2373"/>
                </a:lnTo>
                <a:lnTo>
                  <a:pt x="3662" y="2443"/>
                </a:lnTo>
                <a:lnTo>
                  <a:pt x="3651" y="2511"/>
                </a:lnTo>
                <a:lnTo>
                  <a:pt x="3635" y="2580"/>
                </a:lnTo>
                <a:lnTo>
                  <a:pt x="3616" y="2646"/>
                </a:lnTo>
                <a:lnTo>
                  <a:pt x="3595" y="2712"/>
                </a:lnTo>
                <a:lnTo>
                  <a:pt x="3570" y="2778"/>
                </a:lnTo>
                <a:lnTo>
                  <a:pt x="3542" y="2841"/>
                </a:lnTo>
                <a:lnTo>
                  <a:pt x="3511" y="2903"/>
                </a:lnTo>
                <a:lnTo>
                  <a:pt x="3477" y="2964"/>
                </a:lnTo>
                <a:lnTo>
                  <a:pt x="3442" y="3023"/>
                </a:lnTo>
                <a:lnTo>
                  <a:pt x="3402" y="3079"/>
                </a:lnTo>
                <a:lnTo>
                  <a:pt x="3360" y="3135"/>
                </a:lnTo>
                <a:lnTo>
                  <a:pt x="3315" y="3188"/>
                </a:lnTo>
                <a:lnTo>
                  <a:pt x="3267" y="3240"/>
                </a:lnTo>
                <a:lnTo>
                  <a:pt x="3217" y="3288"/>
                </a:lnTo>
                <a:lnTo>
                  <a:pt x="3165" y="3334"/>
                </a:lnTo>
                <a:lnTo>
                  <a:pt x="3110" y="3379"/>
                </a:lnTo>
                <a:lnTo>
                  <a:pt x="3052" y="3421"/>
                </a:lnTo>
                <a:lnTo>
                  <a:pt x="2993" y="3459"/>
                </a:lnTo>
                <a:lnTo>
                  <a:pt x="2931" y="3496"/>
                </a:lnTo>
                <a:lnTo>
                  <a:pt x="2867" y="3528"/>
                </a:lnTo>
                <a:lnTo>
                  <a:pt x="2802" y="3559"/>
                </a:lnTo>
                <a:lnTo>
                  <a:pt x="2732" y="3586"/>
                </a:lnTo>
                <a:lnTo>
                  <a:pt x="2663" y="3610"/>
                </a:lnTo>
                <a:lnTo>
                  <a:pt x="2591" y="3630"/>
                </a:lnTo>
                <a:lnTo>
                  <a:pt x="2520" y="3646"/>
                </a:lnTo>
                <a:lnTo>
                  <a:pt x="2448" y="3659"/>
                </a:lnTo>
                <a:lnTo>
                  <a:pt x="2376" y="3668"/>
                </a:lnTo>
                <a:lnTo>
                  <a:pt x="2305" y="3672"/>
                </a:lnTo>
                <a:lnTo>
                  <a:pt x="2233" y="3675"/>
                </a:lnTo>
                <a:lnTo>
                  <a:pt x="2163" y="3672"/>
                </a:lnTo>
                <a:lnTo>
                  <a:pt x="2092" y="3668"/>
                </a:lnTo>
                <a:lnTo>
                  <a:pt x="2023" y="3659"/>
                </a:lnTo>
                <a:lnTo>
                  <a:pt x="1953" y="3647"/>
                </a:lnTo>
                <a:lnTo>
                  <a:pt x="1885" y="3632"/>
                </a:lnTo>
                <a:lnTo>
                  <a:pt x="1818" y="3614"/>
                </a:lnTo>
                <a:lnTo>
                  <a:pt x="1752" y="3592"/>
                </a:lnTo>
                <a:lnTo>
                  <a:pt x="1688" y="3566"/>
                </a:lnTo>
                <a:lnTo>
                  <a:pt x="1624" y="3539"/>
                </a:lnTo>
                <a:lnTo>
                  <a:pt x="1562" y="3509"/>
                </a:lnTo>
                <a:lnTo>
                  <a:pt x="1502" y="3475"/>
                </a:lnTo>
                <a:lnTo>
                  <a:pt x="1443" y="3438"/>
                </a:lnTo>
                <a:lnTo>
                  <a:pt x="1385" y="3399"/>
                </a:lnTo>
                <a:lnTo>
                  <a:pt x="1330" y="3356"/>
                </a:lnTo>
                <a:lnTo>
                  <a:pt x="1276" y="3312"/>
                </a:lnTo>
                <a:lnTo>
                  <a:pt x="1226" y="3264"/>
                </a:lnTo>
                <a:lnTo>
                  <a:pt x="1176" y="3214"/>
                </a:lnTo>
                <a:lnTo>
                  <a:pt x="1130" y="3162"/>
                </a:lnTo>
                <a:lnTo>
                  <a:pt x="1086" y="3107"/>
                </a:lnTo>
                <a:lnTo>
                  <a:pt x="1044" y="3050"/>
                </a:lnTo>
                <a:lnTo>
                  <a:pt x="1005" y="2990"/>
                </a:lnTo>
                <a:lnTo>
                  <a:pt x="969" y="2928"/>
                </a:lnTo>
                <a:lnTo>
                  <a:pt x="936" y="2865"/>
                </a:lnTo>
                <a:lnTo>
                  <a:pt x="905" y="2799"/>
                </a:lnTo>
                <a:lnTo>
                  <a:pt x="878" y="2731"/>
                </a:lnTo>
                <a:lnTo>
                  <a:pt x="855" y="266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96" name="Google Shape;996;p15"/>
          <p:cNvSpPr/>
          <p:nvPr/>
        </p:nvSpPr>
        <p:spPr>
          <a:xfrm>
            <a:off x="2952115" y="3345371"/>
            <a:ext cx="2339821" cy="2338221"/>
          </a:xfrm>
          <a:custGeom>
            <a:rect b="b" l="l" r="r" t="t"/>
            <a:pathLst>
              <a:path extrusionOk="0" h="7275" w="7284">
                <a:moveTo>
                  <a:pt x="7281" y="4055"/>
                </a:moveTo>
                <a:lnTo>
                  <a:pt x="7284" y="4040"/>
                </a:lnTo>
                <a:lnTo>
                  <a:pt x="7284" y="4024"/>
                </a:lnTo>
                <a:lnTo>
                  <a:pt x="7283" y="4009"/>
                </a:lnTo>
                <a:lnTo>
                  <a:pt x="7280" y="3994"/>
                </a:lnTo>
                <a:lnTo>
                  <a:pt x="7277" y="3979"/>
                </a:lnTo>
                <a:lnTo>
                  <a:pt x="7271" y="3965"/>
                </a:lnTo>
                <a:lnTo>
                  <a:pt x="7264" y="3951"/>
                </a:lnTo>
                <a:lnTo>
                  <a:pt x="7257" y="3938"/>
                </a:lnTo>
                <a:lnTo>
                  <a:pt x="7248" y="3925"/>
                </a:lnTo>
                <a:lnTo>
                  <a:pt x="7239" y="3913"/>
                </a:lnTo>
                <a:lnTo>
                  <a:pt x="7227" y="3903"/>
                </a:lnTo>
                <a:lnTo>
                  <a:pt x="7216" y="3893"/>
                </a:lnTo>
                <a:lnTo>
                  <a:pt x="7203" y="3885"/>
                </a:lnTo>
                <a:lnTo>
                  <a:pt x="7189" y="3876"/>
                </a:lnTo>
                <a:lnTo>
                  <a:pt x="7175" y="3871"/>
                </a:lnTo>
                <a:lnTo>
                  <a:pt x="7160" y="3866"/>
                </a:lnTo>
                <a:lnTo>
                  <a:pt x="7001" y="3825"/>
                </a:lnTo>
                <a:lnTo>
                  <a:pt x="6986" y="3820"/>
                </a:lnTo>
                <a:lnTo>
                  <a:pt x="6972" y="3813"/>
                </a:lnTo>
                <a:lnTo>
                  <a:pt x="6957" y="3806"/>
                </a:lnTo>
                <a:lnTo>
                  <a:pt x="6944" y="3797"/>
                </a:lnTo>
                <a:lnTo>
                  <a:pt x="6931" y="3788"/>
                </a:lnTo>
                <a:lnTo>
                  <a:pt x="6920" y="3776"/>
                </a:lnTo>
                <a:lnTo>
                  <a:pt x="6908" y="3765"/>
                </a:lnTo>
                <a:lnTo>
                  <a:pt x="6898" y="3752"/>
                </a:lnTo>
                <a:lnTo>
                  <a:pt x="6889" y="3739"/>
                </a:lnTo>
                <a:lnTo>
                  <a:pt x="6880" y="3724"/>
                </a:lnTo>
                <a:lnTo>
                  <a:pt x="6874" y="3710"/>
                </a:lnTo>
                <a:lnTo>
                  <a:pt x="6868" y="3695"/>
                </a:lnTo>
                <a:lnTo>
                  <a:pt x="6863" y="3679"/>
                </a:lnTo>
                <a:lnTo>
                  <a:pt x="6860" y="3664"/>
                </a:lnTo>
                <a:lnTo>
                  <a:pt x="6857" y="3648"/>
                </a:lnTo>
                <a:lnTo>
                  <a:pt x="6856" y="3633"/>
                </a:lnTo>
                <a:lnTo>
                  <a:pt x="6855" y="3561"/>
                </a:lnTo>
                <a:lnTo>
                  <a:pt x="6853" y="3492"/>
                </a:lnTo>
                <a:lnTo>
                  <a:pt x="6849" y="3422"/>
                </a:lnTo>
                <a:lnTo>
                  <a:pt x="6843" y="3353"/>
                </a:lnTo>
                <a:lnTo>
                  <a:pt x="6837" y="3283"/>
                </a:lnTo>
                <a:lnTo>
                  <a:pt x="6828" y="3214"/>
                </a:lnTo>
                <a:lnTo>
                  <a:pt x="6819" y="3145"/>
                </a:lnTo>
                <a:lnTo>
                  <a:pt x="6808" y="3077"/>
                </a:lnTo>
                <a:lnTo>
                  <a:pt x="6805" y="3062"/>
                </a:lnTo>
                <a:lnTo>
                  <a:pt x="6804" y="3046"/>
                </a:lnTo>
                <a:lnTo>
                  <a:pt x="6805" y="3029"/>
                </a:lnTo>
                <a:lnTo>
                  <a:pt x="6808" y="3013"/>
                </a:lnTo>
                <a:lnTo>
                  <a:pt x="6810" y="2998"/>
                </a:lnTo>
                <a:lnTo>
                  <a:pt x="6815" y="2982"/>
                </a:lnTo>
                <a:lnTo>
                  <a:pt x="6820" y="2967"/>
                </a:lnTo>
                <a:lnTo>
                  <a:pt x="6827" y="2952"/>
                </a:lnTo>
                <a:lnTo>
                  <a:pt x="6835" y="2938"/>
                </a:lnTo>
                <a:lnTo>
                  <a:pt x="6843" y="2924"/>
                </a:lnTo>
                <a:lnTo>
                  <a:pt x="6854" y="2912"/>
                </a:lnTo>
                <a:lnTo>
                  <a:pt x="6864" y="2900"/>
                </a:lnTo>
                <a:lnTo>
                  <a:pt x="6876" y="2889"/>
                </a:lnTo>
                <a:lnTo>
                  <a:pt x="6889" y="2879"/>
                </a:lnTo>
                <a:lnTo>
                  <a:pt x="6901" y="2870"/>
                </a:lnTo>
                <a:lnTo>
                  <a:pt x="6915" y="2863"/>
                </a:lnTo>
                <a:lnTo>
                  <a:pt x="7065" y="2794"/>
                </a:lnTo>
                <a:lnTo>
                  <a:pt x="7079" y="2786"/>
                </a:lnTo>
                <a:lnTo>
                  <a:pt x="7092" y="2778"/>
                </a:lnTo>
                <a:lnTo>
                  <a:pt x="7103" y="2769"/>
                </a:lnTo>
                <a:lnTo>
                  <a:pt x="7115" y="2757"/>
                </a:lnTo>
                <a:lnTo>
                  <a:pt x="7124" y="2745"/>
                </a:lnTo>
                <a:lnTo>
                  <a:pt x="7134" y="2733"/>
                </a:lnTo>
                <a:lnTo>
                  <a:pt x="7142" y="2720"/>
                </a:lnTo>
                <a:lnTo>
                  <a:pt x="7147" y="2706"/>
                </a:lnTo>
                <a:lnTo>
                  <a:pt x="7153" y="2692"/>
                </a:lnTo>
                <a:lnTo>
                  <a:pt x="7157" y="2677"/>
                </a:lnTo>
                <a:lnTo>
                  <a:pt x="7159" y="2662"/>
                </a:lnTo>
                <a:lnTo>
                  <a:pt x="7160" y="2646"/>
                </a:lnTo>
                <a:lnTo>
                  <a:pt x="7160" y="2631"/>
                </a:lnTo>
                <a:lnTo>
                  <a:pt x="7159" y="2616"/>
                </a:lnTo>
                <a:lnTo>
                  <a:pt x="7155" y="2601"/>
                </a:lnTo>
                <a:lnTo>
                  <a:pt x="7151" y="2586"/>
                </a:lnTo>
                <a:lnTo>
                  <a:pt x="7003" y="2182"/>
                </a:lnTo>
                <a:lnTo>
                  <a:pt x="6997" y="2167"/>
                </a:lnTo>
                <a:lnTo>
                  <a:pt x="6990" y="2153"/>
                </a:lnTo>
                <a:lnTo>
                  <a:pt x="6981" y="2141"/>
                </a:lnTo>
                <a:lnTo>
                  <a:pt x="6972" y="2129"/>
                </a:lnTo>
                <a:lnTo>
                  <a:pt x="6960" y="2119"/>
                </a:lnTo>
                <a:lnTo>
                  <a:pt x="6949" y="2108"/>
                </a:lnTo>
                <a:lnTo>
                  <a:pt x="6936" y="2100"/>
                </a:lnTo>
                <a:lnTo>
                  <a:pt x="6923" y="2092"/>
                </a:lnTo>
                <a:lnTo>
                  <a:pt x="6909" y="2085"/>
                </a:lnTo>
                <a:lnTo>
                  <a:pt x="6894" y="2081"/>
                </a:lnTo>
                <a:lnTo>
                  <a:pt x="6879" y="2077"/>
                </a:lnTo>
                <a:lnTo>
                  <a:pt x="6864" y="2074"/>
                </a:lnTo>
                <a:lnTo>
                  <a:pt x="6849" y="2073"/>
                </a:lnTo>
                <a:lnTo>
                  <a:pt x="6834" y="2074"/>
                </a:lnTo>
                <a:lnTo>
                  <a:pt x="6818" y="2075"/>
                </a:lnTo>
                <a:lnTo>
                  <a:pt x="6803" y="2078"/>
                </a:lnTo>
                <a:lnTo>
                  <a:pt x="6644" y="2122"/>
                </a:lnTo>
                <a:lnTo>
                  <a:pt x="6629" y="2126"/>
                </a:lnTo>
                <a:lnTo>
                  <a:pt x="6612" y="2127"/>
                </a:lnTo>
                <a:lnTo>
                  <a:pt x="6597" y="2128"/>
                </a:lnTo>
                <a:lnTo>
                  <a:pt x="6581" y="2127"/>
                </a:lnTo>
                <a:lnTo>
                  <a:pt x="6565" y="2125"/>
                </a:lnTo>
                <a:lnTo>
                  <a:pt x="6549" y="2121"/>
                </a:lnTo>
                <a:lnTo>
                  <a:pt x="6534" y="2117"/>
                </a:lnTo>
                <a:lnTo>
                  <a:pt x="6519" y="2111"/>
                </a:lnTo>
                <a:lnTo>
                  <a:pt x="6504" y="2104"/>
                </a:lnTo>
                <a:lnTo>
                  <a:pt x="6490" y="2096"/>
                </a:lnTo>
                <a:lnTo>
                  <a:pt x="6476" y="2087"/>
                </a:lnTo>
                <a:lnTo>
                  <a:pt x="6463" y="2076"/>
                </a:lnTo>
                <a:lnTo>
                  <a:pt x="6452" y="2066"/>
                </a:lnTo>
                <a:lnTo>
                  <a:pt x="6441" y="2054"/>
                </a:lnTo>
                <a:lnTo>
                  <a:pt x="6431" y="2041"/>
                </a:lnTo>
                <a:lnTo>
                  <a:pt x="6423" y="2028"/>
                </a:lnTo>
                <a:lnTo>
                  <a:pt x="6387" y="1968"/>
                </a:lnTo>
                <a:lnTo>
                  <a:pt x="6350" y="1909"/>
                </a:lnTo>
                <a:lnTo>
                  <a:pt x="6312" y="1851"/>
                </a:lnTo>
                <a:lnTo>
                  <a:pt x="6273" y="1793"/>
                </a:lnTo>
                <a:lnTo>
                  <a:pt x="6231" y="1737"/>
                </a:lnTo>
                <a:lnTo>
                  <a:pt x="6190" y="1681"/>
                </a:lnTo>
                <a:lnTo>
                  <a:pt x="6147" y="1626"/>
                </a:lnTo>
                <a:lnTo>
                  <a:pt x="6102" y="1572"/>
                </a:lnTo>
                <a:lnTo>
                  <a:pt x="6092" y="1559"/>
                </a:lnTo>
                <a:lnTo>
                  <a:pt x="6084" y="1546"/>
                </a:lnTo>
                <a:lnTo>
                  <a:pt x="6076" y="1531"/>
                </a:lnTo>
                <a:lnTo>
                  <a:pt x="6071" y="1518"/>
                </a:lnTo>
                <a:lnTo>
                  <a:pt x="6065" y="1501"/>
                </a:lnTo>
                <a:lnTo>
                  <a:pt x="6061" y="1486"/>
                </a:lnTo>
                <a:lnTo>
                  <a:pt x="6059" y="1470"/>
                </a:lnTo>
                <a:lnTo>
                  <a:pt x="6057" y="1454"/>
                </a:lnTo>
                <a:lnTo>
                  <a:pt x="6057" y="1438"/>
                </a:lnTo>
                <a:lnTo>
                  <a:pt x="6058" y="1422"/>
                </a:lnTo>
                <a:lnTo>
                  <a:pt x="6060" y="1406"/>
                </a:lnTo>
                <a:lnTo>
                  <a:pt x="6062" y="1389"/>
                </a:lnTo>
                <a:lnTo>
                  <a:pt x="6067" y="1374"/>
                </a:lnTo>
                <a:lnTo>
                  <a:pt x="6074" y="1359"/>
                </a:lnTo>
                <a:lnTo>
                  <a:pt x="6081" y="1346"/>
                </a:lnTo>
                <a:lnTo>
                  <a:pt x="6089" y="1333"/>
                </a:lnTo>
                <a:lnTo>
                  <a:pt x="6184" y="1198"/>
                </a:lnTo>
                <a:lnTo>
                  <a:pt x="6192" y="1184"/>
                </a:lnTo>
                <a:lnTo>
                  <a:pt x="6199" y="1170"/>
                </a:lnTo>
                <a:lnTo>
                  <a:pt x="6205" y="1156"/>
                </a:lnTo>
                <a:lnTo>
                  <a:pt x="6209" y="1141"/>
                </a:lnTo>
                <a:lnTo>
                  <a:pt x="6211" y="1126"/>
                </a:lnTo>
                <a:lnTo>
                  <a:pt x="6213" y="1110"/>
                </a:lnTo>
                <a:lnTo>
                  <a:pt x="6213" y="1095"/>
                </a:lnTo>
                <a:lnTo>
                  <a:pt x="6211" y="1080"/>
                </a:lnTo>
                <a:lnTo>
                  <a:pt x="6209" y="1065"/>
                </a:lnTo>
                <a:lnTo>
                  <a:pt x="6205" y="1050"/>
                </a:lnTo>
                <a:lnTo>
                  <a:pt x="6200" y="1036"/>
                </a:lnTo>
                <a:lnTo>
                  <a:pt x="6193" y="1022"/>
                </a:lnTo>
                <a:lnTo>
                  <a:pt x="6185" y="1009"/>
                </a:lnTo>
                <a:lnTo>
                  <a:pt x="6176" y="997"/>
                </a:lnTo>
                <a:lnTo>
                  <a:pt x="6165" y="984"/>
                </a:lnTo>
                <a:lnTo>
                  <a:pt x="6154" y="974"/>
                </a:lnTo>
                <a:lnTo>
                  <a:pt x="5824" y="698"/>
                </a:lnTo>
                <a:lnTo>
                  <a:pt x="5812" y="689"/>
                </a:lnTo>
                <a:lnTo>
                  <a:pt x="5798" y="681"/>
                </a:lnTo>
                <a:lnTo>
                  <a:pt x="5784" y="674"/>
                </a:lnTo>
                <a:lnTo>
                  <a:pt x="5770" y="669"/>
                </a:lnTo>
                <a:lnTo>
                  <a:pt x="5755" y="665"/>
                </a:lnTo>
                <a:lnTo>
                  <a:pt x="5740" y="662"/>
                </a:lnTo>
                <a:lnTo>
                  <a:pt x="5725" y="661"/>
                </a:lnTo>
                <a:lnTo>
                  <a:pt x="5710" y="661"/>
                </a:lnTo>
                <a:lnTo>
                  <a:pt x="5694" y="662"/>
                </a:lnTo>
                <a:lnTo>
                  <a:pt x="5679" y="665"/>
                </a:lnTo>
                <a:lnTo>
                  <a:pt x="5665" y="669"/>
                </a:lnTo>
                <a:lnTo>
                  <a:pt x="5650" y="674"/>
                </a:lnTo>
                <a:lnTo>
                  <a:pt x="5636" y="681"/>
                </a:lnTo>
                <a:lnTo>
                  <a:pt x="5623" y="689"/>
                </a:lnTo>
                <a:lnTo>
                  <a:pt x="5611" y="698"/>
                </a:lnTo>
                <a:lnTo>
                  <a:pt x="5599" y="709"/>
                </a:lnTo>
                <a:lnTo>
                  <a:pt x="5484" y="825"/>
                </a:lnTo>
                <a:lnTo>
                  <a:pt x="5472" y="837"/>
                </a:lnTo>
                <a:lnTo>
                  <a:pt x="5459" y="846"/>
                </a:lnTo>
                <a:lnTo>
                  <a:pt x="5445" y="854"/>
                </a:lnTo>
                <a:lnTo>
                  <a:pt x="5432" y="861"/>
                </a:lnTo>
                <a:lnTo>
                  <a:pt x="5417" y="868"/>
                </a:lnTo>
                <a:lnTo>
                  <a:pt x="5400" y="872"/>
                </a:lnTo>
                <a:lnTo>
                  <a:pt x="5385" y="876"/>
                </a:lnTo>
                <a:lnTo>
                  <a:pt x="5369" y="878"/>
                </a:lnTo>
                <a:lnTo>
                  <a:pt x="5353" y="879"/>
                </a:lnTo>
                <a:lnTo>
                  <a:pt x="5337" y="879"/>
                </a:lnTo>
                <a:lnTo>
                  <a:pt x="5321" y="878"/>
                </a:lnTo>
                <a:lnTo>
                  <a:pt x="5304" y="876"/>
                </a:lnTo>
                <a:lnTo>
                  <a:pt x="5289" y="872"/>
                </a:lnTo>
                <a:lnTo>
                  <a:pt x="5273" y="868"/>
                </a:lnTo>
                <a:lnTo>
                  <a:pt x="5259" y="862"/>
                </a:lnTo>
                <a:lnTo>
                  <a:pt x="5244" y="855"/>
                </a:lnTo>
                <a:lnTo>
                  <a:pt x="5184" y="820"/>
                </a:lnTo>
                <a:lnTo>
                  <a:pt x="5123" y="788"/>
                </a:lnTo>
                <a:lnTo>
                  <a:pt x="5061" y="757"/>
                </a:lnTo>
                <a:lnTo>
                  <a:pt x="4998" y="727"/>
                </a:lnTo>
                <a:lnTo>
                  <a:pt x="4935" y="698"/>
                </a:lnTo>
                <a:lnTo>
                  <a:pt x="4870" y="670"/>
                </a:lnTo>
                <a:lnTo>
                  <a:pt x="4804" y="645"/>
                </a:lnTo>
                <a:lnTo>
                  <a:pt x="4738" y="620"/>
                </a:lnTo>
                <a:lnTo>
                  <a:pt x="4723" y="614"/>
                </a:lnTo>
                <a:lnTo>
                  <a:pt x="4709" y="607"/>
                </a:lnTo>
                <a:lnTo>
                  <a:pt x="4697" y="598"/>
                </a:lnTo>
                <a:lnTo>
                  <a:pt x="4684" y="589"/>
                </a:lnTo>
                <a:lnTo>
                  <a:pt x="4671" y="578"/>
                </a:lnTo>
                <a:lnTo>
                  <a:pt x="4660" y="567"/>
                </a:lnTo>
                <a:lnTo>
                  <a:pt x="4649" y="554"/>
                </a:lnTo>
                <a:lnTo>
                  <a:pt x="4640" y="540"/>
                </a:lnTo>
                <a:lnTo>
                  <a:pt x="4632" y="526"/>
                </a:lnTo>
                <a:lnTo>
                  <a:pt x="4625" y="512"/>
                </a:lnTo>
                <a:lnTo>
                  <a:pt x="4618" y="497"/>
                </a:lnTo>
                <a:lnTo>
                  <a:pt x="4614" y="482"/>
                </a:lnTo>
                <a:lnTo>
                  <a:pt x="4610" y="466"/>
                </a:lnTo>
                <a:lnTo>
                  <a:pt x="4608" y="451"/>
                </a:lnTo>
                <a:lnTo>
                  <a:pt x="4607" y="435"/>
                </a:lnTo>
                <a:lnTo>
                  <a:pt x="4608" y="419"/>
                </a:lnTo>
                <a:lnTo>
                  <a:pt x="4622" y="255"/>
                </a:lnTo>
                <a:lnTo>
                  <a:pt x="4622" y="240"/>
                </a:lnTo>
                <a:lnTo>
                  <a:pt x="4622" y="224"/>
                </a:lnTo>
                <a:lnTo>
                  <a:pt x="4619" y="209"/>
                </a:lnTo>
                <a:lnTo>
                  <a:pt x="4615" y="194"/>
                </a:lnTo>
                <a:lnTo>
                  <a:pt x="4610" y="180"/>
                </a:lnTo>
                <a:lnTo>
                  <a:pt x="4603" y="166"/>
                </a:lnTo>
                <a:lnTo>
                  <a:pt x="4596" y="152"/>
                </a:lnTo>
                <a:lnTo>
                  <a:pt x="4587" y="140"/>
                </a:lnTo>
                <a:lnTo>
                  <a:pt x="4577" y="128"/>
                </a:lnTo>
                <a:lnTo>
                  <a:pt x="4566" y="118"/>
                </a:lnTo>
                <a:lnTo>
                  <a:pt x="4555" y="107"/>
                </a:lnTo>
                <a:lnTo>
                  <a:pt x="4542" y="99"/>
                </a:lnTo>
                <a:lnTo>
                  <a:pt x="4528" y="91"/>
                </a:lnTo>
                <a:lnTo>
                  <a:pt x="4514" y="85"/>
                </a:lnTo>
                <a:lnTo>
                  <a:pt x="4500" y="80"/>
                </a:lnTo>
                <a:lnTo>
                  <a:pt x="4484" y="76"/>
                </a:lnTo>
                <a:lnTo>
                  <a:pt x="4060" y="2"/>
                </a:lnTo>
                <a:lnTo>
                  <a:pt x="4045" y="0"/>
                </a:lnTo>
                <a:lnTo>
                  <a:pt x="4029" y="0"/>
                </a:lnTo>
                <a:lnTo>
                  <a:pt x="4014" y="1"/>
                </a:lnTo>
                <a:lnTo>
                  <a:pt x="3999" y="3"/>
                </a:lnTo>
                <a:lnTo>
                  <a:pt x="3984" y="8"/>
                </a:lnTo>
                <a:lnTo>
                  <a:pt x="3970" y="13"/>
                </a:lnTo>
                <a:lnTo>
                  <a:pt x="3956" y="20"/>
                </a:lnTo>
                <a:lnTo>
                  <a:pt x="3942" y="28"/>
                </a:lnTo>
                <a:lnTo>
                  <a:pt x="3930" y="36"/>
                </a:lnTo>
                <a:lnTo>
                  <a:pt x="3918" y="46"/>
                </a:lnTo>
                <a:lnTo>
                  <a:pt x="3908" y="57"/>
                </a:lnTo>
                <a:lnTo>
                  <a:pt x="3897" y="68"/>
                </a:lnTo>
                <a:lnTo>
                  <a:pt x="3889" y="82"/>
                </a:lnTo>
                <a:lnTo>
                  <a:pt x="3882" y="95"/>
                </a:lnTo>
                <a:lnTo>
                  <a:pt x="3875" y="110"/>
                </a:lnTo>
                <a:lnTo>
                  <a:pt x="3871" y="125"/>
                </a:lnTo>
                <a:lnTo>
                  <a:pt x="3829" y="283"/>
                </a:lnTo>
                <a:lnTo>
                  <a:pt x="3824" y="298"/>
                </a:lnTo>
                <a:lnTo>
                  <a:pt x="3817" y="313"/>
                </a:lnTo>
                <a:lnTo>
                  <a:pt x="3811" y="327"/>
                </a:lnTo>
                <a:lnTo>
                  <a:pt x="3801" y="340"/>
                </a:lnTo>
                <a:lnTo>
                  <a:pt x="3792" y="353"/>
                </a:lnTo>
                <a:lnTo>
                  <a:pt x="3780" y="365"/>
                </a:lnTo>
                <a:lnTo>
                  <a:pt x="3769" y="376"/>
                </a:lnTo>
                <a:lnTo>
                  <a:pt x="3756" y="387"/>
                </a:lnTo>
                <a:lnTo>
                  <a:pt x="3743" y="396"/>
                </a:lnTo>
                <a:lnTo>
                  <a:pt x="3728" y="404"/>
                </a:lnTo>
                <a:lnTo>
                  <a:pt x="3715" y="411"/>
                </a:lnTo>
                <a:lnTo>
                  <a:pt x="3700" y="417"/>
                </a:lnTo>
                <a:lnTo>
                  <a:pt x="3683" y="421"/>
                </a:lnTo>
                <a:lnTo>
                  <a:pt x="3668" y="425"/>
                </a:lnTo>
                <a:lnTo>
                  <a:pt x="3652" y="427"/>
                </a:lnTo>
                <a:lnTo>
                  <a:pt x="3637" y="427"/>
                </a:lnTo>
                <a:lnTo>
                  <a:pt x="3566" y="428"/>
                </a:lnTo>
                <a:lnTo>
                  <a:pt x="3496" y="430"/>
                </a:lnTo>
                <a:lnTo>
                  <a:pt x="3426" y="435"/>
                </a:lnTo>
                <a:lnTo>
                  <a:pt x="3356" y="440"/>
                </a:lnTo>
                <a:lnTo>
                  <a:pt x="3287" y="447"/>
                </a:lnTo>
                <a:lnTo>
                  <a:pt x="3218" y="456"/>
                </a:lnTo>
                <a:lnTo>
                  <a:pt x="3148" y="465"/>
                </a:lnTo>
                <a:lnTo>
                  <a:pt x="3080" y="477"/>
                </a:lnTo>
                <a:lnTo>
                  <a:pt x="3065" y="479"/>
                </a:lnTo>
                <a:lnTo>
                  <a:pt x="3049" y="479"/>
                </a:lnTo>
                <a:lnTo>
                  <a:pt x="3033" y="479"/>
                </a:lnTo>
                <a:lnTo>
                  <a:pt x="3017" y="477"/>
                </a:lnTo>
                <a:lnTo>
                  <a:pt x="3001" y="473"/>
                </a:lnTo>
                <a:lnTo>
                  <a:pt x="2986" y="469"/>
                </a:lnTo>
                <a:lnTo>
                  <a:pt x="2971" y="464"/>
                </a:lnTo>
                <a:lnTo>
                  <a:pt x="2955" y="457"/>
                </a:lnTo>
                <a:lnTo>
                  <a:pt x="2942" y="449"/>
                </a:lnTo>
                <a:lnTo>
                  <a:pt x="2928" y="440"/>
                </a:lnTo>
                <a:lnTo>
                  <a:pt x="2915" y="430"/>
                </a:lnTo>
                <a:lnTo>
                  <a:pt x="2902" y="420"/>
                </a:lnTo>
                <a:lnTo>
                  <a:pt x="2892" y="408"/>
                </a:lnTo>
                <a:lnTo>
                  <a:pt x="2882" y="396"/>
                </a:lnTo>
                <a:lnTo>
                  <a:pt x="2873" y="382"/>
                </a:lnTo>
                <a:lnTo>
                  <a:pt x="2867" y="368"/>
                </a:lnTo>
                <a:lnTo>
                  <a:pt x="2797" y="219"/>
                </a:lnTo>
                <a:lnTo>
                  <a:pt x="2789" y="205"/>
                </a:lnTo>
                <a:lnTo>
                  <a:pt x="2781" y="193"/>
                </a:lnTo>
                <a:lnTo>
                  <a:pt x="2772" y="180"/>
                </a:lnTo>
                <a:lnTo>
                  <a:pt x="2760" y="170"/>
                </a:lnTo>
                <a:lnTo>
                  <a:pt x="2749" y="159"/>
                </a:lnTo>
                <a:lnTo>
                  <a:pt x="2736" y="151"/>
                </a:lnTo>
                <a:lnTo>
                  <a:pt x="2723" y="143"/>
                </a:lnTo>
                <a:lnTo>
                  <a:pt x="2709" y="136"/>
                </a:lnTo>
                <a:lnTo>
                  <a:pt x="2694" y="132"/>
                </a:lnTo>
                <a:lnTo>
                  <a:pt x="2681" y="128"/>
                </a:lnTo>
                <a:lnTo>
                  <a:pt x="2664" y="125"/>
                </a:lnTo>
                <a:lnTo>
                  <a:pt x="2649" y="123"/>
                </a:lnTo>
                <a:lnTo>
                  <a:pt x="2634" y="123"/>
                </a:lnTo>
                <a:lnTo>
                  <a:pt x="2619" y="126"/>
                </a:lnTo>
                <a:lnTo>
                  <a:pt x="2604" y="128"/>
                </a:lnTo>
                <a:lnTo>
                  <a:pt x="2589" y="133"/>
                </a:lnTo>
                <a:lnTo>
                  <a:pt x="2185" y="280"/>
                </a:lnTo>
                <a:lnTo>
                  <a:pt x="2170" y="287"/>
                </a:lnTo>
                <a:lnTo>
                  <a:pt x="2156" y="294"/>
                </a:lnTo>
                <a:lnTo>
                  <a:pt x="2143" y="302"/>
                </a:lnTo>
                <a:lnTo>
                  <a:pt x="2132" y="313"/>
                </a:lnTo>
                <a:lnTo>
                  <a:pt x="2121" y="323"/>
                </a:lnTo>
                <a:lnTo>
                  <a:pt x="2111" y="335"/>
                </a:lnTo>
                <a:lnTo>
                  <a:pt x="2103" y="347"/>
                </a:lnTo>
                <a:lnTo>
                  <a:pt x="2095" y="361"/>
                </a:lnTo>
                <a:lnTo>
                  <a:pt x="2089" y="375"/>
                </a:lnTo>
                <a:lnTo>
                  <a:pt x="2083" y="389"/>
                </a:lnTo>
                <a:lnTo>
                  <a:pt x="2080" y="404"/>
                </a:lnTo>
                <a:lnTo>
                  <a:pt x="2077" y="419"/>
                </a:lnTo>
                <a:lnTo>
                  <a:pt x="2076" y="434"/>
                </a:lnTo>
                <a:lnTo>
                  <a:pt x="2076" y="450"/>
                </a:lnTo>
                <a:lnTo>
                  <a:pt x="2077" y="465"/>
                </a:lnTo>
                <a:lnTo>
                  <a:pt x="2081" y="481"/>
                </a:lnTo>
                <a:lnTo>
                  <a:pt x="2125" y="640"/>
                </a:lnTo>
                <a:lnTo>
                  <a:pt x="2128" y="655"/>
                </a:lnTo>
                <a:lnTo>
                  <a:pt x="2129" y="672"/>
                </a:lnTo>
                <a:lnTo>
                  <a:pt x="2131" y="687"/>
                </a:lnTo>
                <a:lnTo>
                  <a:pt x="2129" y="703"/>
                </a:lnTo>
                <a:lnTo>
                  <a:pt x="2127" y="719"/>
                </a:lnTo>
                <a:lnTo>
                  <a:pt x="2124" y="735"/>
                </a:lnTo>
                <a:lnTo>
                  <a:pt x="2119" y="750"/>
                </a:lnTo>
                <a:lnTo>
                  <a:pt x="2113" y="765"/>
                </a:lnTo>
                <a:lnTo>
                  <a:pt x="2106" y="780"/>
                </a:lnTo>
                <a:lnTo>
                  <a:pt x="2098" y="794"/>
                </a:lnTo>
                <a:lnTo>
                  <a:pt x="2089" y="808"/>
                </a:lnTo>
                <a:lnTo>
                  <a:pt x="2079" y="820"/>
                </a:lnTo>
                <a:lnTo>
                  <a:pt x="2068" y="832"/>
                </a:lnTo>
                <a:lnTo>
                  <a:pt x="2057" y="842"/>
                </a:lnTo>
                <a:lnTo>
                  <a:pt x="2044" y="853"/>
                </a:lnTo>
                <a:lnTo>
                  <a:pt x="2031" y="861"/>
                </a:lnTo>
                <a:lnTo>
                  <a:pt x="1971" y="897"/>
                </a:lnTo>
                <a:lnTo>
                  <a:pt x="1911" y="934"/>
                </a:lnTo>
                <a:lnTo>
                  <a:pt x="1853" y="972"/>
                </a:lnTo>
                <a:lnTo>
                  <a:pt x="1795" y="1011"/>
                </a:lnTo>
                <a:lnTo>
                  <a:pt x="1739" y="1052"/>
                </a:lnTo>
                <a:lnTo>
                  <a:pt x="1682" y="1094"/>
                </a:lnTo>
                <a:lnTo>
                  <a:pt x="1628" y="1137"/>
                </a:lnTo>
                <a:lnTo>
                  <a:pt x="1574" y="1182"/>
                </a:lnTo>
                <a:lnTo>
                  <a:pt x="1561" y="1191"/>
                </a:lnTo>
                <a:lnTo>
                  <a:pt x="1548" y="1199"/>
                </a:lnTo>
                <a:lnTo>
                  <a:pt x="1533" y="1207"/>
                </a:lnTo>
                <a:lnTo>
                  <a:pt x="1519" y="1213"/>
                </a:lnTo>
                <a:lnTo>
                  <a:pt x="1503" y="1217"/>
                </a:lnTo>
                <a:lnTo>
                  <a:pt x="1488" y="1222"/>
                </a:lnTo>
                <a:lnTo>
                  <a:pt x="1472" y="1224"/>
                </a:lnTo>
                <a:lnTo>
                  <a:pt x="1456" y="1227"/>
                </a:lnTo>
                <a:lnTo>
                  <a:pt x="1440" y="1227"/>
                </a:lnTo>
                <a:lnTo>
                  <a:pt x="1423" y="1226"/>
                </a:lnTo>
                <a:lnTo>
                  <a:pt x="1407" y="1223"/>
                </a:lnTo>
                <a:lnTo>
                  <a:pt x="1392" y="1220"/>
                </a:lnTo>
                <a:lnTo>
                  <a:pt x="1376" y="1216"/>
                </a:lnTo>
                <a:lnTo>
                  <a:pt x="1362" y="1211"/>
                </a:lnTo>
                <a:lnTo>
                  <a:pt x="1347" y="1202"/>
                </a:lnTo>
                <a:lnTo>
                  <a:pt x="1334" y="1194"/>
                </a:lnTo>
                <a:lnTo>
                  <a:pt x="1199" y="1100"/>
                </a:lnTo>
                <a:lnTo>
                  <a:pt x="1185" y="1092"/>
                </a:lnTo>
                <a:lnTo>
                  <a:pt x="1172" y="1085"/>
                </a:lnTo>
                <a:lnTo>
                  <a:pt x="1158" y="1079"/>
                </a:lnTo>
                <a:lnTo>
                  <a:pt x="1143" y="1074"/>
                </a:lnTo>
                <a:lnTo>
                  <a:pt x="1128" y="1072"/>
                </a:lnTo>
                <a:lnTo>
                  <a:pt x="1111" y="1071"/>
                </a:lnTo>
                <a:lnTo>
                  <a:pt x="1096" y="1071"/>
                </a:lnTo>
                <a:lnTo>
                  <a:pt x="1081" y="1072"/>
                </a:lnTo>
                <a:lnTo>
                  <a:pt x="1066" y="1074"/>
                </a:lnTo>
                <a:lnTo>
                  <a:pt x="1051" y="1078"/>
                </a:lnTo>
                <a:lnTo>
                  <a:pt x="1037" y="1084"/>
                </a:lnTo>
                <a:lnTo>
                  <a:pt x="1024" y="1091"/>
                </a:lnTo>
                <a:lnTo>
                  <a:pt x="1010" y="1097"/>
                </a:lnTo>
                <a:lnTo>
                  <a:pt x="997" y="1107"/>
                </a:lnTo>
                <a:lnTo>
                  <a:pt x="985" y="1117"/>
                </a:lnTo>
                <a:lnTo>
                  <a:pt x="975" y="1129"/>
                </a:lnTo>
                <a:lnTo>
                  <a:pt x="699" y="1459"/>
                </a:lnTo>
                <a:lnTo>
                  <a:pt x="690" y="1471"/>
                </a:lnTo>
                <a:lnTo>
                  <a:pt x="682" y="1484"/>
                </a:lnTo>
                <a:lnTo>
                  <a:pt x="675" y="1498"/>
                </a:lnTo>
                <a:lnTo>
                  <a:pt x="670" y="1513"/>
                </a:lnTo>
                <a:lnTo>
                  <a:pt x="665" y="1528"/>
                </a:lnTo>
                <a:lnTo>
                  <a:pt x="663" y="1543"/>
                </a:lnTo>
                <a:lnTo>
                  <a:pt x="662" y="1558"/>
                </a:lnTo>
                <a:lnTo>
                  <a:pt x="662" y="1573"/>
                </a:lnTo>
                <a:lnTo>
                  <a:pt x="663" y="1588"/>
                </a:lnTo>
                <a:lnTo>
                  <a:pt x="665" y="1603"/>
                </a:lnTo>
                <a:lnTo>
                  <a:pt x="670" y="1618"/>
                </a:lnTo>
                <a:lnTo>
                  <a:pt x="675" y="1632"/>
                </a:lnTo>
                <a:lnTo>
                  <a:pt x="682" y="1646"/>
                </a:lnTo>
                <a:lnTo>
                  <a:pt x="690" y="1659"/>
                </a:lnTo>
                <a:lnTo>
                  <a:pt x="699" y="1672"/>
                </a:lnTo>
                <a:lnTo>
                  <a:pt x="709" y="1684"/>
                </a:lnTo>
                <a:lnTo>
                  <a:pt x="826" y="1799"/>
                </a:lnTo>
                <a:lnTo>
                  <a:pt x="838" y="1811"/>
                </a:lnTo>
                <a:lnTo>
                  <a:pt x="847" y="1823"/>
                </a:lnTo>
                <a:lnTo>
                  <a:pt x="855" y="1837"/>
                </a:lnTo>
                <a:lnTo>
                  <a:pt x="862" y="1851"/>
                </a:lnTo>
                <a:lnTo>
                  <a:pt x="868" y="1866"/>
                </a:lnTo>
                <a:lnTo>
                  <a:pt x="873" y="1881"/>
                </a:lnTo>
                <a:lnTo>
                  <a:pt x="877" y="1897"/>
                </a:lnTo>
                <a:lnTo>
                  <a:pt x="879" y="1913"/>
                </a:lnTo>
                <a:lnTo>
                  <a:pt x="880" y="1930"/>
                </a:lnTo>
                <a:lnTo>
                  <a:pt x="880" y="1946"/>
                </a:lnTo>
                <a:lnTo>
                  <a:pt x="879" y="1962"/>
                </a:lnTo>
                <a:lnTo>
                  <a:pt x="877" y="1978"/>
                </a:lnTo>
                <a:lnTo>
                  <a:pt x="873" y="1993"/>
                </a:lnTo>
                <a:lnTo>
                  <a:pt x="869" y="2008"/>
                </a:lnTo>
                <a:lnTo>
                  <a:pt x="863" y="2023"/>
                </a:lnTo>
                <a:lnTo>
                  <a:pt x="856" y="2037"/>
                </a:lnTo>
                <a:lnTo>
                  <a:pt x="821" y="2098"/>
                </a:lnTo>
                <a:lnTo>
                  <a:pt x="789" y="2159"/>
                </a:lnTo>
                <a:lnTo>
                  <a:pt x="758" y="2220"/>
                </a:lnTo>
                <a:lnTo>
                  <a:pt x="728" y="2284"/>
                </a:lnTo>
                <a:lnTo>
                  <a:pt x="699" y="2347"/>
                </a:lnTo>
                <a:lnTo>
                  <a:pt x="671" y="2412"/>
                </a:lnTo>
                <a:lnTo>
                  <a:pt x="646" y="2477"/>
                </a:lnTo>
                <a:lnTo>
                  <a:pt x="620" y="2542"/>
                </a:lnTo>
                <a:lnTo>
                  <a:pt x="615" y="2557"/>
                </a:lnTo>
                <a:lnTo>
                  <a:pt x="608" y="2571"/>
                </a:lnTo>
                <a:lnTo>
                  <a:pt x="598" y="2585"/>
                </a:lnTo>
                <a:lnTo>
                  <a:pt x="589" y="2598"/>
                </a:lnTo>
                <a:lnTo>
                  <a:pt x="579" y="2610"/>
                </a:lnTo>
                <a:lnTo>
                  <a:pt x="567" y="2621"/>
                </a:lnTo>
                <a:lnTo>
                  <a:pt x="555" y="2632"/>
                </a:lnTo>
                <a:lnTo>
                  <a:pt x="541" y="2642"/>
                </a:lnTo>
                <a:lnTo>
                  <a:pt x="527" y="2650"/>
                </a:lnTo>
                <a:lnTo>
                  <a:pt x="513" y="2657"/>
                </a:lnTo>
                <a:lnTo>
                  <a:pt x="498" y="2664"/>
                </a:lnTo>
                <a:lnTo>
                  <a:pt x="483" y="2668"/>
                </a:lnTo>
                <a:lnTo>
                  <a:pt x="467" y="2672"/>
                </a:lnTo>
                <a:lnTo>
                  <a:pt x="452" y="2674"/>
                </a:lnTo>
                <a:lnTo>
                  <a:pt x="436" y="2675"/>
                </a:lnTo>
                <a:lnTo>
                  <a:pt x="419" y="2675"/>
                </a:lnTo>
                <a:lnTo>
                  <a:pt x="255" y="2660"/>
                </a:lnTo>
                <a:lnTo>
                  <a:pt x="239" y="2659"/>
                </a:lnTo>
                <a:lnTo>
                  <a:pt x="224" y="2660"/>
                </a:lnTo>
                <a:lnTo>
                  <a:pt x="209" y="2662"/>
                </a:lnTo>
                <a:lnTo>
                  <a:pt x="194" y="2666"/>
                </a:lnTo>
                <a:lnTo>
                  <a:pt x="179" y="2672"/>
                </a:lnTo>
                <a:lnTo>
                  <a:pt x="165" y="2677"/>
                </a:lnTo>
                <a:lnTo>
                  <a:pt x="152" y="2685"/>
                </a:lnTo>
                <a:lnTo>
                  <a:pt x="140" y="2695"/>
                </a:lnTo>
                <a:lnTo>
                  <a:pt x="128" y="2704"/>
                </a:lnTo>
                <a:lnTo>
                  <a:pt x="118" y="2715"/>
                </a:lnTo>
                <a:lnTo>
                  <a:pt x="107" y="2727"/>
                </a:lnTo>
                <a:lnTo>
                  <a:pt x="99" y="2740"/>
                </a:lnTo>
                <a:lnTo>
                  <a:pt x="91" y="2752"/>
                </a:lnTo>
                <a:lnTo>
                  <a:pt x="85" y="2766"/>
                </a:lnTo>
                <a:lnTo>
                  <a:pt x="80" y="2781"/>
                </a:lnTo>
                <a:lnTo>
                  <a:pt x="76" y="2797"/>
                </a:lnTo>
                <a:lnTo>
                  <a:pt x="2" y="3220"/>
                </a:lnTo>
                <a:lnTo>
                  <a:pt x="1" y="3236"/>
                </a:lnTo>
                <a:lnTo>
                  <a:pt x="0" y="3251"/>
                </a:lnTo>
                <a:lnTo>
                  <a:pt x="1" y="3267"/>
                </a:lnTo>
                <a:lnTo>
                  <a:pt x="3" y="3282"/>
                </a:lnTo>
                <a:lnTo>
                  <a:pt x="8" y="3297"/>
                </a:lnTo>
                <a:lnTo>
                  <a:pt x="13" y="3311"/>
                </a:lnTo>
                <a:lnTo>
                  <a:pt x="20" y="3325"/>
                </a:lnTo>
                <a:lnTo>
                  <a:pt x="28" y="3339"/>
                </a:lnTo>
                <a:lnTo>
                  <a:pt x="36" y="3350"/>
                </a:lnTo>
                <a:lnTo>
                  <a:pt x="46" y="3362"/>
                </a:lnTo>
                <a:lnTo>
                  <a:pt x="57" y="3373"/>
                </a:lnTo>
                <a:lnTo>
                  <a:pt x="68" y="3383"/>
                </a:lnTo>
                <a:lnTo>
                  <a:pt x="81" y="3392"/>
                </a:lnTo>
                <a:lnTo>
                  <a:pt x="95" y="3399"/>
                </a:lnTo>
                <a:lnTo>
                  <a:pt x="109" y="3406"/>
                </a:lnTo>
                <a:lnTo>
                  <a:pt x="124" y="3410"/>
                </a:lnTo>
                <a:lnTo>
                  <a:pt x="283" y="3452"/>
                </a:lnTo>
                <a:lnTo>
                  <a:pt x="298" y="3456"/>
                </a:lnTo>
                <a:lnTo>
                  <a:pt x="313" y="3463"/>
                </a:lnTo>
                <a:lnTo>
                  <a:pt x="327" y="3470"/>
                </a:lnTo>
                <a:lnTo>
                  <a:pt x="340" y="3479"/>
                </a:lnTo>
                <a:lnTo>
                  <a:pt x="352" y="3489"/>
                </a:lnTo>
                <a:lnTo>
                  <a:pt x="365" y="3500"/>
                </a:lnTo>
                <a:lnTo>
                  <a:pt x="375" y="3512"/>
                </a:lnTo>
                <a:lnTo>
                  <a:pt x="386" y="3524"/>
                </a:lnTo>
                <a:lnTo>
                  <a:pt x="395" y="3537"/>
                </a:lnTo>
                <a:lnTo>
                  <a:pt x="403" y="3551"/>
                </a:lnTo>
                <a:lnTo>
                  <a:pt x="410" y="3566"/>
                </a:lnTo>
                <a:lnTo>
                  <a:pt x="417" y="3581"/>
                </a:lnTo>
                <a:lnTo>
                  <a:pt x="422" y="3596"/>
                </a:lnTo>
                <a:lnTo>
                  <a:pt x="425" y="3612"/>
                </a:lnTo>
                <a:lnTo>
                  <a:pt x="426" y="3628"/>
                </a:lnTo>
                <a:lnTo>
                  <a:pt x="427" y="3643"/>
                </a:lnTo>
                <a:lnTo>
                  <a:pt x="429" y="3714"/>
                </a:lnTo>
                <a:lnTo>
                  <a:pt x="431" y="3784"/>
                </a:lnTo>
                <a:lnTo>
                  <a:pt x="434" y="3855"/>
                </a:lnTo>
                <a:lnTo>
                  <a:pt x="440" y="3924"/>
                </a:lnTo>
                <a:lnTo>
                  <a:pt x="447" y="3993"/>
                </a:lnTo>
                <a:lnTo>
                  <a:pt x="455" y="4062"/>
                </a:lnTo>
                <a:lnTo>
                  <a:pt x="466" y="4130"/>
                </a:lnTo>
                <a:lnTo>
                  <a:pt x="477" y="4198"/>
                </a:lnTo>
                <a:lnTo>
                  <a:pt x="479" y="4215"/>
                </a:lnTo>
                <a:lnTo>
                  <a:pt x="479" y="4231"/>
                </a:lnTo>
                <a:lnTo>
                  <a:pt x="479" y="4246"/>
                </a:lnTo>
                <a:lnTo>
                  <a:pt x="477" y="4262"/>
                </a:lnTo>
                <a:lnTo>
                  <a:pt x="474" y="4278"/>
                </a:lnTo>
                <a:lnTo>
                  <a:pt x="469" y="4293"/>
                </a:lnTo>
                <a:lnTo>
                  <a:pt x="463" y="4309"/>
                </a:lnTo>
                <a:lnTo>
                  <a:pt x="457" y="4323"/>
                </a:lnTo>
                <a:lnTo>
                  <a:pt x="449" y="4338"/>
                </a:lnTo>
                <a:lnTo>
                  <a:pt x="440" y="4352"/>
                </a:lnTo>
                <a:lnTo>
                  <a:pt x="431" y="4365"/>
                </a:lnTo>
                <a:lnTo>
                  <a:pt x="419" y="4376"/>
                </a:lnTo>
                <a:lnTo>
                  <a:pt x="408" y="4387"/>
                </a:lnTo>
                <a:lnTo>
                  <a:pt x="396" y="4397"/>
                </a:lnTo>
                <a:lnTo>
                  <a:pt x="382" y="4405"/>
                </a:lnTo>
                <a:lnTo>
                  <a:pt x="369" y="4413"/>
                </a:lnTo>
                <a:lnTo>
                  <a:pt x="219" y="4482"/>
                </a:lnTo>
                <a:lnTo>
                  <a:pt x="206" y="4489"/>
                </a:lnTo>
                <a:lnTo>
                  <a:pt x="193" y="4498"/>
                </a:lnTo>
                <a:lnTo>
                  <a:pt x="180" y="4508"/>
                </a:lnTo>
                <a:lnTo>
                  <a:pt x="170" y="4518"/>
                </a:lnTo>
                <a:lnTo>
                  <a:pt x="159" y="4531"/>
                </a:lnTo>
                <a:lnTo>
                  <a:pt x="151" y="4542"/>
                </a:lnTo>
                <a:lnTo>
                  <a:pt x="143" y="4556"/>
                </a:lnTo>
                <a:lnTo>
                  <a:pt x="136" y="4570"/>
                </a:lnTo>
                <a:lnTo>
                  <a:pt x="132" y="4584"/>
                </a:lnTo>
                <a:lnTo>
                  <a:pt x="128" y="4599"/>
                </a:lnTo>
                <a:lnTo>
                  <a:pt x="125" y="4614"/>
                </a:lnTo>
                <a:lnTo>
                  <a:pt x="124" y="4629"/>
                </a:lnTo>
                <a:lnTo>
                  <a:pt x="124" y="4644"/>
                </a:lnTo>
                <a:lnTo>
                  <a:pt x="126" y="4660"/>
                </a:lnTo>
                <a:lnTo>
                  <a:pt x="128" y="4675"/>
                </a:lnTo>
                <a:lnTo>
                  <a:pt x="133" y="4690"/>
                </a:lnTo>
                <a:lnTo>
                  <a:pt x="281" y="5094"/>
                </a:lnTo>
                <a:lnTo>
                  <a:pt x="286" y="5108"/>
                </a:lnTo>
                <a:lnTo>
                  <a:pt x="295" y="5122"/>
                </a:lnTo>
                <a:lnTo>
                  <a:pt x="303" y="5134"/>
                </a:lnTo>
                <a:lnTo>
                  <a:pt x="313" y="5147"/>
                </a:lnTo>
                <a:lnTo>
                  <a:pt x="323" y="5157"/>
                </a:lnTo>
                <a:lnTo>
                  <a:pt x="335" y="5167"/>
                </a:lnTo>
                <a:lnTo>
                  <a:pt x="348" y="5176"/>
                </a:lnTo>
                <a:lnTo>
                  <a:pt x="362" y="5184"/>
                </a:lnTo>
                <a:lnTo>
                  <a:pt x="375" y="5190"/>
                </a:lnTo>
                <a:lnTo>
                  <a:pt x="389" y="5196"/>
                </a:lnTo>
                <a:lnTo>
                  <a:pt x="404" y="5199"/>
                </a:lnTo>
                <a:lnTo>
                  <a:pt x="419" y="5201"/>
                </a:lnTo>
                <a:lnTo>
                  <a:pt x="434" y="5202"/>
                </a:lnTo>
                <a:lnTo>
                  <a:pt x="451" y="5202"/>
                </a:lnTo>
                <a:lnTo>
                  <a:pt x="466" y="5200"/>
                </a:lnTo>
                <a:lnTo>
                  <a:pt x="481" y="5197"/>
                </a:lnTo>
                <a:lnTo>
                  <a:pt x="640" y="5154"/>
                </a:lnTo>
                <a:lnTo>
                  <a:pt x="656" y="5151"/>
                </a:lnTo>
                <a:lnTo>
                  <a:pt x="671" y="5149"/>
                </a:lnTo>
                <a:lnTo>
                  <a:pt x="687" y="5148"/>
                </a:lnTo>
                <a:lnTo>
                  <a:pt x="704" y="5149"/>
                </a:lnTo>
                <a:lnTo>
                  <a:pt x="720" y="5152"/>
                </a:lnTo>
                <a:lnTo>
                  <a:pt x="735" y="5155"/>
                </a:lnTo>
                <a:lnTo>
                  <a:pt x="751" y="5160"/>
                </a:lnTo>
                <a:lnTo>
                  <a:pt x="766" y="5166"/>
                </a:lnTo>
                <a:lnTo>
                  <a:pt x="780" y="5172"/>
                </a:lnTo>
                <a:lnTo>
                  <a:pt x="795" y="5181"/>
                </a:lnTo>
                <a:lnTo>
                  <a:pt x="808" y="5190"/>
                </a:lnTo>
                <a:lnTo>
                  <a:pt x="820" y="5199"/>
                </a:lnTo>
                <a:lnTo>
                  <a:pt x="832" y="5211"/>
                </a:lnTo>
                <a:lnTo>
                  <a:pt x="843" y="5222"/>
                </a:lnTo>
                <a:lnTo>
                  <a:pt x="853" y="5235"/>
                </a:lnTo>
                <a:lnTo>
                  <a:pt x="862" y="5249"/>
                </a:lnTo>
                <a:lnTo>
                  <a:pt x="898" y="5307"/>
                </a:lnTo>
                <a:lnTo>
                  <a:pt x="935" y="5368"/>
                </a:lnTo>
                <a:lnTo>
                  <a:pt x="973" y="5425"/>
                </a:lnTo>
                <a:lnTo>
                  <a:pt x="1012" y="5483"/>
                </a:lnTo>
                <a:lnTo>
                  <a:pt x="1053" y="5539"/>
                </a:lnTo>
                <a:lnTo>
                  <a:pt x="1095" y="5595"/>
                </a:lnTo>
                <a:lnTo>
                  <a:pt x="1138" y="5650"/>
                </a:lnTo>
                <a:lnTo>
                  <a:pt x="1183" y="5703"/>
                </a:lnTo>
                <a:lnTo>
                  <a:pt x="1192" y="5716"/>
                </a:lnTo>
                <a:lnTo>
                  <a:pt x="1200" y="5730"/>
                </a:lnTo>
                <a:lnTo>
                  <a:pt x="1207" y="5744"/>
                </a:lnTo>
                <a:lnTo>
                  <a:pt x="1214" y="5759"/>
                </a:lnTo>
                <a:lnTo>
                  <a:pt x="1219" y="5774"/>
                </a:lnTo>
                <a:lnTo>
                  <a:pt x="1224" y="5790"/>
                </a:lnTo>
                <a:lnTo>
                  <a:pt x="1226" y="5806"/>
                </a:lnTo>
                <a:lnTo>
                  <a:pt x="1227" y="5822"/>
                </a:lnTo>
                <a:lnTo>
                  <a:pt x="1228" y="5838"/>
                </a:lnTo>
                <a:lnTo>
                  <a:pt x="1227" y="5855"/>
                </a:lnTo>
                <a:lnTo>
                  <a:pt x="1225" y="5871"/>
                </a:lnTo>
                <a:lnTo>
                  <a:pt x="1221" y="5886"/>
                </a:lnTo>
                <a:lnTo>
                  <a:pt x="1217" y="5901"/>
                </a:lnTo>
                <a:lnTo>
                  <a:pt x="1211" y="5916"/>
                </a:lnTo>
                <a:lnTo>
                  <a:pt x="1204" y="5930"/>
                </a:lnTo>
                <a:lnTo>
                  <a:pt x="1196" y="5943"/>
                </a:lnTo>
                <a:lnTo>
                  <a:pt x="1101" y="6078"/>
                </a:lnTo>
                <a:lnTo>
                  <a:pt x="1093" y="6091"/>
                </a:lnTo>
                <a:lnTo>
                  <a:pt x="1086" y="6106"/>
                </a:lnTo>
                <a:lnTo>
                  <a:pt x="1080" y="6120"/>
                </a:lnTo>
                <a:lnTo>
                  <a:pt x="1076" y="6135"/>
                </a:lnTo>
                <a:lnTo>
                  <a:pt x="1073" y="6150"/>
                </a:lnTo>
                <a:lnTo>
                  <a:pt x="1072" y="6165"/>
                </a:lnTo>
                <a:lnTo>
                  <a:pt x="1072" y="6180"/>
                </a:lnTo>
                <a:lnTo>
                  <a:pt x="1073" y="6196"/>
                </a:lnTo>
                <a:lnTo>
                  <a:pt x="1076" y="6211"/>
                </a:lnTo>
                <a:lnTo>
                  <a:pt x="1079" y="6225"/>
                </a:lnTo>
                <a:lnTo>
                  <a:pt x="1085" y="6240"/>
                </a:lnTo>
                <a:lnTo>
                  <a:pt x="1092" y="6254"/>
                </a:lnTo>
                <a:lnTo>
                  <a:pt x="1099" y="6267"/>
                </a:lnTo>
                <a:lnTo>
                  <a:pt x="1108" y="6279"/>
                </a:lnTo>
                <a:lnTo>
                  <a:pt x="1118" y="6291"/>
                </a:lnTo>
                <a:lnTo>
                  <a:pt x="1130" y="6302"/>
                </a:lnTo>
                <a:lnTo>
                  <a:pt x="1460" y="6577"/>
                </a:lnTo>
                <a:lnTo>
                  <a:pt x="1473" y="6587"/>
                </a:lnTo>
                <a:lnTo>
                  <a:pt x="1486" y="6595"/>
                </a:lnTo>
                <a:lnTo>
                  <a:pt x="1500" y="6601"/>
                </a:lnTo>
                <a:lnTo>
                  <a:pt x="1515" y="6607"/>
                </a:lnTo>
                <a:lnTo>
                  <a:pt x="1529" y="6612"/>
                </a:lnTo>
                <a:lnTo>
                  <a:pt x="1544" y="6614"/>
                </a:lnTo>
                <a:lnTo>
                  <a:pt x="1560" y="6615"/>
                </a:lnTo>
                <a:lnTo>
                  <a:pt x="1575" y="6615"/>
                </a:lnTo>
                <a:lnTo>
                  <a:pt x="1590" y="6614"/>
                </a:lnTo>
                <a:lnTo>
                  <a:pt x="1605" y="6612"/>
                </a:lnTo>
                <a:lnTo>
                  <a:pt x="1620" y="6607"/>
                </a:lnTo>
                <a:lnTo>
                  <a:pt x="1634" y="6601"/>
                </a:lnTo>
                <a:lnTo>
                  <a:pt x="1648" y="6595"/>
                </a:lnTo>
                <a:lnTo>
                  <a:pt x="1661" y="6587"/>
                </a:lnTo>
                <a:lnTo>
                  <a:pt x="1674" y="6578"/>
                </a:lnTo>
                <a:lnTo>
                  <a:pt x="1686" y="6567"/>
                </a:lnTo>
                <a:lnTo>
                  <a:pt x="1801" y="6450"/>
                </a:lnTo>
                <a:lnTo>
                  <a:pt x="1813" y="6440"/>
                </a:lnTo>
                <a:lnTo>
                  <a:pt x="1825" y="6430"/>
                </a:lnTo>
                <a:lnTo>
                  <a:pt x="1838" y="6422"/>
                </a:lnTo>
                <a:lnTo>
                  <a:pt x="1853" y="6414"/>
                </a:lnTo>
                <a:lnTo>
                  <a:pt x="1868" y="6408"/>
                </a:lnTo>
                <a:lnTo>
                  <a:pt x="1883" y="6404"/>
                </a:lnTo>
                <a:lnTo>
                  <a:pt x="1899" y="6400"/>
                </a:lnTo>
                <a:lnTo>
                  <a:pt x="1914" y="6398"/>
                </a:lnTo>
                <a:lnTo>
                  <a:pt x="1931" y="6396"/>
                </a:lnTo>
                <a:lnTo>
                  <a:pt x="1948" y="6396"/>
                </a:lnTo>
                <a:lnTo>
                  <a:pt x="1964" y="6397"/>
                </a:lnTo>
                <a:lnTo>
                  <a:pt x="1979" y="6399"/>
                </a:lnTo>
                <a:lnTo>
                  <a:pt x="1995" y="6403"/>
                </a:lnTo>
                <a:lnTo>
                  <a:pt x="2010" y="6408"/>
                </a:lnTo>
                <a:lnTo>
                  <a:pt x="2025" y="6414"/>
                </a:lnTo>
                <a:lnTo>
                  <a:pt x="2039" y="6421"/>
                </a:lnTo>
                <a:lnTo>
                  <a:pt x="2099" y="6456"/>
                </a:lnTo>
                <a:lnTo>
                  <a:pt x="2161" y="6488"/>
                </a:lnTo>
                <a:lnTo>
                  <a:pt x="2223" y="6519"/>
                </a:lnTo>
                <a:lnTo>
                  <a:pt x="2287" y="6549"/>
                </a:lnTo>
                <a:lnTo>
                  <a:pt x="2350" y="6578"/>
                </a:lnTo>
                <a:lnTo>
                  <a:pt x="2415" y="6606"/>
                </a:lnTo>
                <a:lnTo>
                  <a:pt x="2479" y="6631"/>
                </a:lnTo>
                <a:lnTo>
                  <a:pt x="2545" y="6657"/>
                </a:lnTo>
                <a:lnTo>
                  <a:pt x="2560" y="6662"/>
                </a:lnTo>
                <a:lnTo>
                  <a:pt x="2574" y="6669"/>
                </a:lnTo>
                <a:lnTo>
                  <a:pt x="2588" y="6679"/>
                </a:lnTo>
                <a:lnTo>
                  <a:pt x="2601" y="6688"/>
                </a:lnTo>
                <a:lnTo>
                  <a:pt x="2613" y="6698"/>
                </a:lnTo>
                <a:lnTo>
                  <a:pt x="2624" y="6711"/>
                </a:lnTo>
                <a:lnTo>
                  <a:pt x="2634" y="6722"/>
                </a:lnTo>
                <a:lnTo>
                  <a:pt x="2645" y="6736"/>
                </a:lnTo>
                <a:lnTo>
                  <a:pt x="2653" y="6750"/>
                </a:lnTo>
                <a:lnTo>
                  <a:pt x="2660" y="6764"/>
                </a:lnTo>
                <a:lnTo>
                  <a:pt x="2667" y="6779"/>
                </a:lnTo>
                <a:lnTo>
                  <a:pt x="2671" y="6794"/>
                </a:lnTo>
                <a:lnTo>
                  <a:pt x="2675" y="6810"/>
                </a:lnTo>
                <a:lnTo>
                  <a:pt x="2677" y="6825"/>
                </a:lnTo>
                <a:lnTo>
                  <a:pt x="2678" y="6841"/>
                </a:lnTo>
                <a:lnTo>
                  <a:pt x="2677" y="6857"/>
                </a:lnTo>
                <a:lnTo>
                  <a:pt x="2663" y="7020"/>
                </a:lnTo>
                <a:lnTo>
                  <a:pt x="2662" y="7036"/>
                </a:lnTo>
                <a:lnTo>
                  <a:pt x="2663" y="7051"/>
                </a:lnTo>
                <a:lnTo>
                  <a:pt x="2665" y="7067"/>
                </a:lnTo>
                <a:lnTo>
                  <a:pt x="2669" y="7081"/>
                </a:lnTo>
                <a:lnTo>
                  <a:pt x="2675" y="7096"/>
                </a:lnTo>
                <a:lnTo>
                  <a:pt x="2681" y="7110"/>
                </a:lnTo>
                <a:lnTo>
                  <a:pt x="2689" y="7123"/>
                </a:lnTo>
                <a:lnTo>
                  <a:pt x="2698" y="7136"/>
                </a:lnTo>
                <a:lnTo>
                  <a:pt x="2707" y="7147"/>
                </a:lnTo>
                <a:lnTo>
                  <a:pt x="2717" y="7159"/>
                </a:lnTo>
                <a:lnTo>
                  <a:pt x="2730" y="7168"/>
                </a:lnTo>
                <a:lnTo>
                  <a:pt x="2743" y="7177"/>
                </a:lnTo>
                <a:lnTo>
                  <a:pt x="2756" y="7184"/>
                </a:lnTo>
                <a:lnTo>
                  <a:pt x="2769" y="7191"/>
                </a:lnTo>
                <a:lnTo>
                  <a:pt x="2784" y="7196"/>
                </a:lnTo>
                <a:lnTo>
                  <a:pt x="2800" y="7199"/>
                </a:lnTo>
                <a:lnTo>
                  <a:pt x="3224" y="7273"/>
                </a:lnTo>
                <a:lnTo>
                  <a:pt x="3240" y="7275"/>
                </a:lnTo>
                <a:lnTo>
                  <a:pt x="3255" y="7275"/>
                </a:lnTo>
                <a:lnTo>
                  <a:pt x="3271" y="7274"/>
                </a:lnTo>
                <a:lnTo>
                  <a:pt x="3286" y="7272"/>
                </a:lnTo>
                <a:lnTo>
                  <a:pt x="3301" y="7268"/>
                </a:lnTo>
                <a:lnTo>
                  <a:pt x="3315" y="7262"/>
                </a:lnTo>
                <a:lnTo>
                  <a:pt x="3329" y="7257"/>
                </a:lnTo>
                <a:lnTo>
                  <a:pt x="3341" y="7249"/>
                </a:lnTo>
                <a:lnTo>
                  <a:pt x="3354" y="7239"/>
                </a:lnTo>
                <a:lnTo>
                  <a:pt x="3366" y="7230"/>
                </a:lnTo>
                <a:lnTo>
                  <a:pt x="3377" y="7219"/>
                </a:lnTo>
                <a:lnTo>
                  <a:pt x="3386" y="7207"/>
                </a:lnTo>
                <a:lnTo>
                  <a:pt x="3396" y="7194"/>
                </a:lnTo>
                <a:lnTo>
                  <a:pt x="3403" y="7181"/>
                </a:lnTo>
                <a:lnTo>
                  <a:pt x="3408" y="7167"/>
                </a:lnTo>
                <a:lnTo>
                  <a:pt x="3414" y="7152"/>
                </a:lnTo>
                <a:lnTo>
                  <a:pt x="3456" y="6994"/>
                </a:lnTo>
                <a:lnTo>
                  <a:pt x="3460" y="6979"/>
                </a:lnTo>
                <a:lnTo>
                  <a:pt x="3467" y="6964"/>
                </a:lnTo>
                <a:lnTo>
                  <a:pt x="3474" y="6950"/>
                </a:lnTo>
                <a:lnTo>
                  <a:pt x="3484" y="6936"/>
                </a:lnTo>
                <a:lnTo>
                  <a:pt x="3493" y="6923"/>
                </a:lnTo>
                <a:lnTo>
                  <a:pt x="3503" y="6912"/>
                </a:lnTo>
                <a:lnTo>
                  <a:pt x="3516" y="6900"/>
                </a:lnTo>
                <a:lnTo>
                  <a:pt x="3529" y="6891"/>
                </a:lnTo>
                <a:lnTo>
                  <a:pt x="3541" y="6882"/>
                </a:lnTo>
                <a:lnTo>
                  <a:pt x="3555" y="6874"/>
                </a:lnTo>
                <a:lnTo>
                  <a:pt x="3570" y="6865"/>
                </a:lnTo>
                <a:lnTo>
                  <a:pt x="3585" y="6860"/>
                </a:lnTo>
                <a:lnTo>
                  <a:pt x="3600" y="6855"/>
                </a:lnTo>
                <a:lnTo>
                  <a:pt x="3616" y="6852"/>
                </a:lnTo>
                <a:lnTo>
                  <a:pt x="3631" y="6849"/>
                </a:lnTo>
                <a:lnTo>
                  <a:pt x="3648" y="6848"/>
                </a:lnTo>
                <a:lnTo>
                  <a:pt x="3718" y="6848"/>
                </a:lnTo>
                <a:lnTo>
                  <a:pt x="3789" y="6846"/>
                </a:lnTo>
                <a:lnTo>
                  <a:pt x="3859" y="6841"/>
                </a:lnTo>
                <a:lnTo>
                  <a:pt x="3928" y="6837"/>
                </a:lnTo>
                <a:lnTo>
                  <a:pt x="3998" y="6830"/>
                </a:lnTo>
                <a:lnTo>
                  <a:pt x="4067" y="6820"/>
                </a:lnTo>
                <a:lnTo>
                  <a:pt x="4135" y="6811"/>
                </a:lnTo>
                <a:lnTo>
                  <a:pt x="4203" y="6800"/>
                </a:lnTo>
                <a:lnTo>
                  <a:pt x="4220" y="6797"/>
                </a:lnTo>
                <a:lnTo>
                  <a:pt x="4236" y="6796"/>
                </a:lnTo>
                <a:lnTo>
                  <a:pt x="4252" y="6797"/>
                </a:lnTo>
                <a:lnTo>
                  <a:pt x="4267" y="6800"/>
                </a:lnTo>
                <a:lnTo>
                  <a:pt x="4283" y="6802"/>
                </a:lnTo>
                <a:lnTo>
                  <a:pt x="4299" y="6807"/>
                </a:lnTo>
                <a:lnTo>
                  <a:pt x="4314" y="6812"/>
                </a:lnTo>
                <a:lnTo>
                  <a:pt x="4328" y="6819"/>
                </a:lnTo>
                <a:lnTo>
                  <a:pt x="4343" y="6827"/>
                </a:lnTo>
                <a:lnTo>
                  <a:pt x="4357" y="6835"/>
                </a:lnTo>
                <a:lnTo>
                  <a:pt x="4370" y="6846"/>
                </a:lnTo>
                <a:lnTo>
                  <a:pt x="4381" y="6856"/>
                </a:lnTo>
                <a:lnTo>
                  <a:pt x="4392" y="6868"/>
                </a:lnTo>
                <a:lnTo>
                  <a:pt x="4402" y="6880"/>
                </a:lnTo>
                <a:lnTo>
                  <a:pt x="4411" y="6894"/>
                </a:lnTo>
                <a:lnTo>
                  <a:pt x="4418" y="6908"/>
                </a:lnTo>
                <a:lnTo>
                  <a:pt x="4488" y="7057"/>
                </a:lnTo>
                <a:lnTo>
                  <a:pt x="4495" y="7071"/>
                </a:lnTo>
                <a:lnTo>
                  <a:pt x="4503" y="7084"/>
                </a:lnTo>
                <a:lnTo>
                  <a:pt x="4513" y="7095"/>
                </a:lnTo>
                <a:lnTo>
                  <a:pt x="4523" y="7107"/>
                </a:lnTo>
                <a:lnTo>
                  <a:pt x="4535" y="7116"/>
                </a:lnTo>
                <a:lnTo>
                  <a:pt x="4548" y="7125"/>
                </a:lnTo>
                <a:lnTo>
                  <a:pt x="4562" y="7133"/>
                </a:lnTo>
                <a:lnTo>
                  <a:pt x="4575" y="7139"/>
                </a:lnTo>
                <a:lnTo>
                  <a:pt x="4589" y="7145"/>
                </a:lnTo>
                <a:lnTo>
                  <a:pt x="4604" y="7148"/>
                </a:lnTo>
                <a:lnTo>
                  <a:pt x="4619" y="7151"/>
                </a:lnTo>
                <a:lnTo>
                  <a:pt x="4634" y="7153"/>
                </a:lnTo>
                <a:lnTo>
                  <a:pt x="4649" y="7152"/>
                </a:lnTo>
                <a:lnTo>
                  <a:pt x="4666" y="7151"/>
                </a:lnTo>
                <a:lnTo>
                  <a:pt x="4681" y="7147"/>
                </a:lnTo>
                <a:lnTo>
                  <a:pt x="4696" y="7142"/>
                </a:lnTo>
                <a:lnTo>
                  <a:pt x="5100" y="6995"/>
                </a:lnTo>
                <a:lnTo>
                  <a:pt x="5114" y="6989"/>
                </a:lnTo>
                <a:lnTo>
                  <a:pt x="5128" y="6982"/>
                </a:lnTo>
                <a:lnTo>
                  <a:pt x="5140" y="6973"/>
                </a:lnTo>
                <a:lnTo>
                  <a:pt x="5152" y="6964"/>
                </a:lnTo>
                <a:lnTo>
                  <a:pt x="5164" y="6952"/>
                </a:lnTo>
                <a:lnTo>
                  <a:pt x="5173" y="6940"/>
                </a:lnTo>
                <a:lnTo>
                  <a:pt x="5182" y="6928"/>
                </a:lnTo>
                <a:lnTo>
                  <a:pt x="5190" y="6915"/>
                </a:lnTo>
                <a:lnTo>
                  <a:pt x="5196" y="6901"/>
                </a:lnTo>
                <a:lnTo>
                  <a:pt x="5202" y="6886"/>
                </a:lnTo>
                <a:lnTo>
                  <a:pt x="5205" y="6871"/>
                </a:lnTo>
                <a:lnTo>
                  <a:pt x="5207" y="6856"/>
                </a:lnTo>
                <a:lnTo>
                  <a:pt x="5209" y="6841"/>
                </a:lnTo>
                <a:lnTo>
                  <a:pt x="5209" y="6826"/>
                </a:lnTo>
                <a:lnTo>
                  <a:pt x="5206" y="6810"/>
                </a:lnTo>
                <a:lnTo>
                  <a:pt x="5203" y="6795"/>
                </a:lnTo>
                <a:lnTo>
                  <a:pt x="5160" y="6637"/>
                </a:lnTo>
                <a:lnTo>
                  <a:pt x="5157" y="6621"/>
                </a:lnTo>
                <a:lnTo>
                  <a:pt x="5154" y="6606"/>
                </a:lnTo>
                <a:lnTo>
                  <a:pt x="5154" y="6590"/>
                </a:lnTo>
                <a:lnTo>
                  <a:pt x="5155" y="6573"/>
                </a:lnTo>
                <a:lnTo>
                  <a:pt x="5158" y="6557"/>
                </a:lnTo>
                <a:lnTo>
                  <a:pt x="5161" y="6542"/>
                </a:lnTo>
                <a:lnTo>
                  <a:pt x="5166" y="6526"/>
                </a:lnTo>
                <a:lnTo>
                  <a:pt x="5172" y="6511"/>
                </a:lnTo>
                <a:lnTo>
                  <a:pt x="5179" y="6496"/>
                </a:lnTo>
                <a:lnTo>
                  <a:pt x="5187" y="6482"/>
                </a:lnTo>
                <a:lnTo>
                  <a:pt x="5195" y="6470"/>
                </a:lnTo>
                <a:lnTo>
                  <a:pt x="5205" y="6457"/>
                </a:lnTo>
                <a:lnTo>
                  <a:pt x="5217" y="6444"/>
                </a:lnTo>
                <a:lnTo>
                  <a:pt x="5228" y="6434"/>
                </a:lnTo>
                <a:lnTo>
                  <a:pt x="5241" y="6423"/>
                </a:lnTo>
                <a:lnTo>
                  <a:pt x="5254" y="6415"/>
                </a:lnTo>
                <a:lnTo>
                  <a:pt x="5314" y="6380"/>
                </a:lnTo>
                <a:lnTo>
                  <a:pt x="5374" y="6343"/>
                </a:lnTo>
                <a:lnTo>
                  <a:pt x="5432" y="6305"/>
                </a:lnTo>
                <a:lnTo>
                  <a:pt x="5489" y="6265"/>
                </a:lnTo>
                <a:lnTo>
                  <a:pt x="5546" y="6225"/>
                </a:lnTo>
                <a:lnTo>
                  <a:pt x="5601" y="6182"/>
                </a:lnTo>
                <a:lnTo>
                  <a:pt x="5657" y="6140"/>
                </a:lnTo>
                <a:lnTo>
                  <a:pt x="5711" y="6096"/>
                </a:lnTo>
                <a:lnTo>
                  <a:pt x="5723" y="6085"/>
                </a:lnTo>
                <a:lnTo>
                  <a:pt x="5737" y="6077"/>
                </a:lnTo>
                <a:lnTo>
                  <a:pt x="5750" y="6069"/>
                </a:lnTo>
                <a:lnTo>
                  <a:pt x="5765" y="6063"/>
                </a:lnTo>
                <a:lnTo>
                  <a:pt x="5781" y="6059"/>
                </a:lnTo>
                <a:lnTo>
                  <a:pt x="5797" y="6054"/>
                </a:lnTo>
                <a:lnTo>
                  <a:pt x="5813" y="6052"/>
                </a:lnTo>
                <a:lnTo>
                  <a:pt x="5829" y="6050"/>
                </a:lnTo>
                <a:lnTo>
                  <a:pt x="5845" y="6050"/>
                </a:lnTo>
                <a:lnTo>
                  <a:pt x="5861" y="6051"/>
                </a:lnTo>
                <a:lnTo>
                  <a:pt x="5878" y="6053"/>
                </a:lnTo>
                <a:lnTo>
                  <a:pt x="5893" y="6056"/>
                </a:lnTo>
                <a:lnTo>
                  <a:pt x="5909" y="6061"/>
                </a:lnTo>
                <a:lnTo>
                  <a:pt x="5923" y="6067"/>
                </a:lnTo>
                <a:lnTo>
                  <a:pt x="5938" y="6074"/>
                </a:lnTo>
                <a:lnTo>
                  <a:pt x="5950" y="6082"/>
                </a:lnTo>
                <a:lnTo>
                  <a:pt x="6086" y="6176"/>
                </a:lnTo>
                <a:lnTo>
                  <a:pt x="6099" y="6185"/>
                </a:lnTo>
                <a:lnTo>
                  <a:pt x="6113" y="6192"/>
                </a:lnTo>
                <a:lnTo>
                  <a:pt x="6127" y="6197"/>
                </a:lnTo>
                <a:lnTo>
                  <a:pt x="6142" y="6202"/>
                </a:lnTo>
                <a:lnTo>
                  <a:pt x="6157" y="6204"/>
                </a:lnTo>
                <a:lnTo>
                  <a:pt x="6172" y="6205"/>
                </a:lnTo>
                <a:lnTo>
                  <a:pt x="6187" y="6205"/>
                </a:lnTo>
                <a:lnTo>
                  <a:pt x="6202" y="6204"/>
                </a:lnTo>
                <a:lnTo>
                  <a:pt x="6217" y="6202"/>
                </a:lnTo>
                <a:lnTo>
                  <a:pt x="6232" y="6197"/>
                </a:lnTo>
                <a:lnTo>
                  <a:pt x="6247" y="6193"/>
                </a:lnTo>
                <a:lnTo>
                  <a:pt x="6261" y="6186"/>
                </a:lnTo>
                <a:lnTo>
                  <a:pt x="6274" y="6178"/>
                </a:lnTo>
                <a:lnTo>
                  <a:pt x="6287" y="6168"/>
                </a:lnTo>
                <a:lnTo>
                  <a:pt x="6298" y="6158"/>
                </a:lnTo>
                <a:lnTo>
                  <a:pt x="6309" y="6146"/>
                </a:lnTo>
                <a:lnTo>
                  <a:pt x="6585" y="5818"/>
                </a:lnTo>
                <a:lnTo>
                  <a:pt x="6595" y="5805"/>
                </a:lnTo>
                <a:lnTo>
                  <a:pt x="6603" y="5791"/>
                </a:lnTo>
                <a:lnTo>
                  <a:pt x="6609" y="5777"/>
                </a:lnTo>
                <a:lnTo>
                  <a:pt x="6615" y="5763"/>
                </a:lnTo>
                <a:lnTo>
                  <a:pt x="6618" y="5748"/>
                </a:lnTo>
                <a:lnTo>
                  <a:pt x="6622" y="5733"/>
                </a:lnTo>
                <a:lnTo>
                  <a:pt x="6623" y="5718"/>
                </a:lnTo>
                <a:lnTo>
                  <a:pt x="6623" y="5703"/>
                </a:lnTo>
                <a:lnTo>
                  <a:pt x="6622" y="5687"/>
                </a:lnTo>
                <a:lnTo>
                  <a:pt x="6618" y="5672"/>
                </a:lnTo>
                <a:lnTo>
                  <a:pt x="6615" y="5658"/>
                </a:lnTo>
                <a:lnTo>
                  <a:pt x="6609" y="5643"/>
                </a:lnTo>
                <a:lnTo>
                  <a:pt x="6603" y="5629"/>
                </a:lnTo>
                <a:lnTo>
                  <a:pt x="6595" y="5617"/>
                </a:lnTo>
                <a:lnTo>
                  <a:pt x="6586" y="5604"/>
                </a:lnTo>
                <a:lnTo>
                  <a:pt x="6574" y="5593"/>
                </a:lnTo>
                <a:lnTo>
                  <a:pt x="6458" y="5477"/>
                </a:lnTo>
                <a:lnTo>
                  <a:pt x="6447" y="5466"/>
                </a:lnTo>
                <a:lnTo>
                  <a:pt x="6438" y="5453"/>
                </a:lnTo>
                <a:lnTo>
                  <a:pt x="6430" y="5439"/>
                </a:lnTo>
                <a:lnTo>
                  <a:pt x="6422" y="5425"/>
                </a:lnTo>
                <a:lnTo>
                  <a:pt x="6416" y="5410"/>
                </a:lnTo>
                <a:lnTo>
                  <a:pt x="6411" y="5395"/>
                </a:lnTo>
                <a:lnTo>
                  <a:pt x="6408" y="5379"/>
                </a:lnTo>
                <a:lnTo>
                  <a:pt x="6406" y="5363"/>
                </a:lnTo>
                <a:lnTo>
                  <a:pt x="6403" y="5347"/>
                </a:lnTo>
                <a:lnTo>
                  <a:pt x="6403" y="5331"/>
                </a:lnTo>
                <a:lnTo>
                  <a:pt x="6404" y="5314"/>
                </a:lnTo>
                <a:lnTo>
                  <a:pt x="6407" y="5298"/>
                </a:lnTo>
                <a:lnTo>
                  <a:pt x="6410" y="5282"/>
                </a:lnTo>
                <a:lnTo>
                  <a:pt x="6415" y="5267"/>
                </a:lnTo>
                <a:lnTo>
                  <a:pt x="6422" y="5252"/>
                </a:lnTo>
                <a:lnTo>
                  <a:pt x="6429" y="5238"/>
                </a:lnTo>
                <a:lnTo>
                  <a:pt x="6462" y="5178"/>
                </a:lnTo>
                <a:lnTo>
                  <a:pt x="6496" y="5117"/>
                </a:lnTo>
                <a:lnTo>
                  <a:pt x="6527" y="5056"/>
                </a:lnTo>
                <a:lnTo>
                  <a:pt x="6557" y="4992"/>
                </a:lnTo>
                <a:lnTo>
                  <a:pt x="6586" y="4929"/>
                </a:lnTo>
                <a:lnTo>
                  <a:pt x="6612" y="4864"/>
                </a:lnTo>
                <a:lnTo>
                  <a:pt x="6639" y="4800"/>
                </a:lnTo>
                <a:lnTo>
                  <a:pt x="6664" y="4733"/>
                </a:lnTo>
                <a:lnTo>
                  <a:pt x="6670" y="4719"/>
                </a:lnTo>
                <a:lnTo>
                  <a:pt x="6677" y="4705"/>
                </a:lnTo>
                <a:lnTo>
                  <a:pt x="6686" y="4691"/>
                </a:lnTo>
                <a:lnTo>
                  <a:pt x="6696" y="4679"/>
                </a:lnTo>
                <a:lnTo>
                  <a:pt x="6706" y="4666"/>
                </a:lnTo>
                <a:lnTo>
                  <a:pt x="6718" y="4655"/>
                </a:lnTo>
                <a:lnTo>
                  <a:pt x="6730" y="4645"/>
                </a:lnTo>
                <a:lnTo>
                  <a:pt x="6744" y="4635"/>
                </a:lnTo>
                <a:lnTo>
                  <a:pt x="6758" y="4627"/>
                </a:lnTo>
                <a:lnTo>
                  <a:pt x="6772" y="4620"/>
                </a:lnTo>
                <a:lnTo>
                  <a:pt x="6787" y="4613"/>
                </a:lnTo>
                <a:lnTo>
                  <a:pt x="6802" y="4608"/>
                </a:lnTo>
                <a:lnTo>
                  <a:pt x="6818" y="4605"/>
                </a:lnTo>
                <a:lnTo>
                  <a:pt x="6833" y="4602"/>
                </a:lnTo>
                <a:lnTo>
                  <a:pt x="6849" y="4601"/>
                </a:lnTo>
                <a:lnTo>
                  <a:pt x="6865" y="4601"/>
                </a:lnTo>
                <a:lnTo>
                  <a:pt x="7028" y="4616"/>
                </a:lnTo>
                <a:lnTo>
                  <a:pt x="7045" y="4617"/>
                </a:lnTo>
                <a:lnTo>
                  <a:pt x="7061" y="4616"/>
                </a:lnTo>
                <a:lnTo>
                  <a:pt x="7076" y="4614"/>
                </a:lnTo>
                <a:lnTo>
                  <a:pt x="7091" y="4609"/>
                </a:lnTo>
                <a:lnTo>
                  <a:pt x="7105" y="4605"/>
                </a:lnTo>
                <a:lnTo>
                  <a:pt x="7118" y="4598"/>
                </a:lnTo>
                <a:lnTo>
                  <a:pt x="7132" y="4591"/>
                </a:lnTo>
                <a:lnTo>
                  <a:pt x="7145" y="4582"/>
                </a:lnTo>
                <a:lnTo>
                  <a:pt x="7157" y="4572"/>
                </a:lnTo>
                <a:lnTo>
                  <a:pt x="7167" y="4561"/>
                </a:lnTo>
                <a:lnTo>
                  <a:pt x="7176" y="4549"/>
                </a:lnTo>
                <a:lnTo>
                  <a:pt x="7186" y="4537"/>
                </a:lnTo>
                <a:lnTo>
                  <a:pt x="7192" y="4524"/>
                </a:lnTo>
                <a:lnTo>
                  <a:pt x="7199" y="4509"/>
                </a:lnTo>
                <a:lnTo>
                  <a:pt x="7204" y="4495"/>
                </a:lnTo>
                <a:lnTo>
                  <a:pt x="7207" y="4479"/>
                </a:lnTo>
                <a:lnTo>
                  <a:pt x="7281" y="4055"/>
                </a:lnTo>
                <a:close/>
                <a:moveTo>
                  <a:pt x="3269" y="5733"/>
                </a:moveTo>
                <a:lnTo>
                  <a:pt x="3269" y="5733"/>
                </a:lnTo>
                <a:lnTo>
                  <a:pt x="3160" y="5713"/>
                </a:lnTo>
                <a:lnTo>
                  <a:pt x="3055" y="5685"/>
                </a:lnTo>
                <a:lnTo>
                  <a:pt x="2952" y="5654"/>
                </a:lnTo>
                <a:lnTo>
                  <a:pt x="2853" y="5617"/>
                </a:lnTo>
                <a:lnTo>
                  <a:pt x="2754" y="5576"/>
                </a:lnTo>
                <a:lnTo>
                  <a:pt x="2661" y="5530"/>
                </a:lnTo>
                <a:lnTo>
                  <a:pt x="2568" y="5481"/>
                </a:lnTo>
                <a:lnTo>
                  <a:pt x="2479" y="5426"/>
                </a:lnTo>
                <a:lnTo>
                  <a:pt x="2394" y="5368"/>
                </a:lnTo>
                <a:lnTo>
                  <a:pt x="2312" y="5305"/>
                </a:lnTo>
                <a:lnTo>
                  <a:pt x="2232" y="5239"/>
                </a:lnTo>
                <a:lnTo>
                  <a:pt x="2157" y="5170"/>
                </a:lnTo>
                <a:lnTo>
                  <a:pt x="2085" y="5097"/>
                </a:lnTo>
                <a:lnTo>
                  <a:pt x="2016" y="5021"/>
                </a:lnTo>
                <a:lnTo>
                  <a:pt x="1951" y="4942"/>
                </a:lnTo>
                <a:lnTo>
                  <a:pt x="1891" y="4860"/>
                </a:lnTo>
                <a:lnTo>
                  <a:pt x="1835" y="4775"/>
                </a:lnTo>
                <a:lnTo>
                  <a:pt x="1782" y="4688"/>
                </a:lnTo>
                <a:lnTo>
                  <a:pt x="1733" y="4598"/>
                </a:lnTo>
                <a:lnTo>
                  <a:pt x="1689" y="4504"/>
                </a:lnTo>
                <a:lnTo>
                  <a:pt x="1650" y="4411"/>
                </a:lnTo>
                <a:lnTo>
                  <a:pt x="1614" y="4314"/>
                </a:lnTo>
                <a:lnTo>
                  <a:pt x="1584" y="4215"/>
                </a:lnTo>
                <a:lnTo>
                  <a:pt x="1559" y="4115"/>
                </a:lnTo>
                <a:lnTo>
                  <a:pt x="1537" y="4013"/>
                </a:lnTo>
                <a:lnTo>
                  <a:pt x="1522" y="3910"/>
                </a:lnTo>
                <a:lnTo>
                  <a:pt x="1510" y="3805"/>
                </a:lnTo>
                <a:lnTo>
                  <a:pt x="1504" y="3700"/>
                </a:lnTo>
                <a:lnTo>
                  <a:pt x="1504" y="3594"/>
                </a:lnTo>
                <a:lnTo>
                  <a:pt x="1509" y="3486"/>
                </a:lnTo>
                <a:lnTo>
                  <a:pt x="1519" y="3378"/>
                </a:lnTo>
                <a:lnTo>
                  <a:pt x="1535" y="3269"/>
                </a:lnTo>
                <a:lnTo>
                  <a:pt x="1557" y="3162"/>
                </a:lnTo>
                <a:lnTo>
                  <a:pt x="1584" y="3057"/>
                </a:lnTo>
                <a:lnTo>
                  <a:pt x="1616" y="2954"/>
                </a:lnTo>
                <a:lnTo>
                  <a:pt x="1652" y="2855"/>
                </a:lnTo>
                <a:lnTo>
                  <a:pt x="1694" y="2757"/>
                </a:lnTo>
                <a:lnTo>
                  <a:pt x="1740" y="2662"/>
                </a:lnTo>
                <a:lnTo>
                  <a:pt x="1790" y="2571"/>
                </a:lnTo>
                <a:lnTo>
                  <a:pt x="1844" y="2482"/>
                </a:lnTo>
                <a:lnTo>
                  <a:pt x="1902" y="2397"/>
                </a:lnTo>
                <a:lnTo>
                  <a:pt x="1964" y="2315"/>
                </a:lnTo>
                <a:lnTo>
                  <a:pt x="2030" y="2235"/>
                </a:lnTo>
                <a:lnTo>
                  <a:pt x="2099" y="2160"/>
                </a:lnTo>
                <a:lnTo>
                  <a:pt x="2173" y="2088"/>
                </a:lnTo>
                <a:lnTo>
                  <a:pt x="2250" y="2020"/>
                </a:lnTo>
                <a:lnTo>
                  <a:pt x="2328" y="1955"/>
                </a:lnTo>
                <a:lnTo>
                  <a:pt x="2410" y="1895"/>
                </a:lnTo>
                <a:lnTo>
                  <a:pt x="2496" y="1837"/>
                </a:lnTo>
                <a:lnTo>
                  <a:pt x="2583" y="1785"/>
                </a:lnTo>
                <a:lnTo>
                  <a:pt x="2674" y="1737"/>
                </a:lnTo>
                <a:lnTo>
                  <a:pt x="2766" y="1693"/>
                </a:lnTo>
                <a:lnTo>
                  <a:pt x="2861" y="1653"/>
                </a:lnTo>
                <a:lnTo>
                  <a:pt x="2958" y="1618"/>
                </a:lnTo>
                <a:lnTo>
                  <a:pt x="3056" y="1588"/>
                </a:lnTo>
                <a:lnTo>
                  <a:pt x="3157" y="1561"/>
                </a:lnTo>
                <a:lnTo>
                  <a:pt x="3258" y="1541"/>
                </a:lnTo>
                <a:lnTo>
                  <a:pt x="3362" y="1524"/>
                </a:lnTo>
                <a:lnTo>
                  <a:pt x="3466" y="1514"/>
                </a:lnTo>
                <a:lnTo>
                  <a:pt x="3572" y="1508"/>
                </a:lnTo>
                <a:lnTo>
                  <a:pt x="3679" y="1508"/>
                </a:lnTo>
                <a:lnTo>
                  <a:pt x="3786" y="1513"/>
                </a:lnTo>
                <a:lnTo>
                  <a:pt x="3894" y="1523"/>
                </a:lnTo>
                <a:lnTo>
                  <a:pt x="4002" y="1539"/>
                </a:lnTo>
                <a:lnTo>
                  <a:pt x="4110" y="1561"/>
                </a:lnTo>
                <a:lnTo>
                  <a:pt x="4215" y="1588"/>
                </a:lnTo>
                <a:lnTo>
                  <a:pt x="4318" y="1620"/>
                </a:lnTo>
                <a:lnTo>
                  <a:pt x="4418" y="1656"/>
                </a:lnTo>
                <a:lnTo>
                  <a:pt x="4515" y="1698"/>
                </a:lnTo>
                <a:lnTo>
                  <a:pt x="4610" y="1743"/>
                </a:lnTo>
                <a:lnTo>
                  <a:pt x="4702" y="1793"/>
                </a:lnTo>
                <a:lnTo>
                  <a:pt x="4791" y="1848"/>
                </a:lnTo>
                <a:lnTo>
                  <a:pt x="4877" y="1905"/>
                </a:lnTo>
                <a:lnTo>
                  <a:pt x="4959" y="1968"/>
                </a:lnTo>
                <a:lnTo>
                  <a:pt x="5038" y="2033"/>
                </a:lnTo>
                <a:lnTo>
                  <a:pt x="5114" y="2103"/>
                </a:lnTo>
                <a:lnTo>
                  <a:pt x="5185" y="2175"/>
                </a:lnTo>
                <a:lnTo>
                  <a:pt x="5254" y="2252"/>
                </a:lnTo>
                <a:lnTo>
                  <a:pt x="5318" y="2331"/>
                </a:lnTo>
                <a:lnTo>
                  <a:pt x="5380" y="2413"/>
                </a:lnTo>
                <a:lnTo>
                  <a:pt x="5436" y="2499"/>
                </a:lnTo>
                <a:lnTo>
                  <a:pt x="5489" y="2586"/>
                </a:lnTo>
                <a:lnTo>
                  <a:pt x="5538" y="2676"/>
                </a:lnTo>
                <a:lnTo>
                  <a:pt x="5582" y="2769"/>
                </a:lnTo>
                <a:lnTo>
                  <a:pt x="5621" y="2863"/>
                </a:lnTo>
                <a:lnTo>
                  <a:pt x="5657" y="2959"/>
                </a:lnTo>
                <a:lnTo>
                  <a:pt x="5687" y="3058"/>
                </a:lnTo>
                <a:lnTo>
                  <a:pt x="5712" y="3159"/>
                </a:lnTo>
                <a:lnTo>
                  <a:pt x="5733" y="3260"/>
                </a:lnTo>
                <a:lnTo>
                  <a:pt x="5749" y="3363"/>
                </a:lnTo>
                <a:lnTo>
                  <a:pt x="5761" y="3468"/>
                </a:lnTo>
                <a:lnTo>
                  <a:pt x="5767" y="3573"/>
                </a:lnTo>
                <a:lnTo>
                  <a:pt x="5767" y="3680"/>
                </a:lnTo>
                <a:lnTo>
                  <a:pt x="5761" y="3786"/>
                </a:lnTo>
                <a:lnTo>
                  <a:pt x="5750" y="3895"/>
                </a:lnTo>
                <a:lnTo>
                  <a:pt x="5734" y="4003"/>
                </a:lnTo>
                <a:lnTo>
                  <a:pt x="5713" y="4111"/>
                </a:lnTo>
                <a:lnTo>
                  <a:pt x="5686" y="4216"/>
                </a:lnTo>
                <a:lnTo>
                  <a:pt x="5655" y="4318"/>
                </a:lnTo>
                <a:lnTo>
                  <a:pt x="5618" y="4419"/>
                </a:lnTo>
                <a:lnTo>
                  <a:pt x="5577" y="4516"/>
                </a:lnTo>
                <a:lnTo>
                  <a:pt x="5531" y="4610"/>
                </a:lnTo>
                <a:lnTo>
                  <a:pt x="5481" y="4702"/>
                </a:lnTo>
                <a:lnTo>
                  <a:pt x="5427" y="4790"/>
                </a:lnTo>
                <a:lnTo>
                  <a:pt x="5368" y="4876"/>
                </a:lnTo>
                <a:lnTo>
                  <a:pt x="5307" y="4959"/>
                </a:lnTo>
                <a:lnTo>
                  <a:pt x="5241" y="5037"/>
                </a:lnTo>
                <a:lnTo>
                  <a:pt x="5170" y="5114"/>
                </a:lnTo>
                <a:lnTo>
                  <a:pt x="5098" y="5185"/>
                </a:lnTo>
                <a:lnTo>
                  <a:pt x="5021" y="5253"/>
                </a:lnTo>
                <a:lnTo>
                  <a:pt x="4943" y="5318"/>
                </a:lnTo>
                <a:lnTo>
                  <a:pt x="4860" y="5379"/>
                </a:lnTo>
                <a:lnTo>
                  <a:pt x="4775" y="5436"/>
                </a:lnTo>
                <a:lnTo>
                  <a:pt x="4687" y="5488"/>
                </a:lnTo>
                <a:lnTo>
                  <a:pt x="4597" y="5536"/>
                </a:lnTo>
                <a:lnTo>
                  <a:pt x="4505" y="5581"/>
                </a:lnTo>
                <a:lnTo>
                  <a:pt x="4410" y="5620"/>
                </a:lnTo>
                <a:lnTo>
                  <a:pt x="4313" y="5655"/>
                </a:lnTo>
                <a:lnTo>
                  <a:pt x="4215" y="5686"/>
                </a:lnTo>
                <a:lnTo>
                  <a:pt x="4114" y="5711"/>
                </a:lnTo>
                <a:lnTo>
                  <a:pt x="4013" y="5732"/>
                </a:lnTo>
                <a:lnTo>
                  <a:pt x="3909" y="5748"/>
                </a:lnTo>
                <a:lnTo>
                  <a:pt x="3805" y="5760"/>
                </a:lnTo>
                <a:lnTo>
                  <a:pt x="3698" y="5764"/>
                </a:lnTo>
                <a:lnTo>
                  <a:pt x="3592" y="5766"/>
                </a:lnTo>
                <a:lnTo>
                  <a:pt x="3485" y="5760"/>
                </a:lnTo>
                <a:lnTo>
                  <a:pt x="3376" y="5749"/>
                </a:lnTo>
                <a:lnTo>
                  <a:pt x="3269" y="5733"/>
                </a:lnTo>
                <a:close/>
              </a:path>
            </a:pathLst>
          </a:custGeom>
          <a:gradFill>
            <a:gsLst>
              <a:gs pos="0">
                <a:schemeClr val="accent1"/>
              </a:gs>
              <a:gs pos="100000">
                <a:schemeClr val="accent1"/>
              </a:gs>
            </a:gsLst>
            <a:lin ang="2700006"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97" name="Google Shape;997;p15"/>
          <p:cNvSpPr/>
          <p:nvPr/>
        </p:nvSpPr>
        <p:spPr>
          <a:xfrm>
            <a:off x="2952115" y="3345371"/>
            <a:ext cx="2339821" cy="2338221"/>
          </a:xfrm>
          <a:custGeom>
            <a:rect b="b" l="l" r="r" t="t"/>
            <a:pathLst>
              <a:path extrusionOk="0" h="7275" w="7284">
                <a:moveTo>
                  <a:pt x="7281" y="4055"/>
                </a:moveTo>
                <a:lnTo>
                  <a:pt x="7284" y="4040"/>
                </a:lnTo>
                <a:lnTo>
                  <a:pt x="7284" y="4024"/>
                </a:lnTo>
                <a:lnTo>
                  <a:pt x="7283" y="4009"/>
                </a:lnTo>
                <a:lnTo>
                  <a:pt x="7280" y="3994"/>
                </a:lnTo>
                <a:lnTo>
                  <a:pt x="7277" y="3979"/>
                </a:lnTo>
                <a:lnTo>
                  <a:pt x="7271" y="3965"/>
                </a:lnTo>
                <a:lnTo>
                  <a:pt x="7264" y="3951"/>
                </a:lnTo>
                <a:lnTo>
                  <a:pt x="7257" y="3938"/>
                </a:lnTo>
                <a:lnTo>
                  <a:pt x="7248" y="3925"/>
                </a:lnTo>
                <a:lnTo>
                  <a:pt x="7239" y="3913"/>
                </a:lnTo>
                <a:lnTo>
                  <a:pt x="7227" y="3903"/>
                </a:lnTo>
                <a:lnTo>
                  <a:pt x="7216" y="3893"/>
                </a:lnTo>
                <a:lnTo>
                  <a:pt x="7203" y="3885"/>
                </a:lnTo>
                <a:lnTo>
                  <a:pt x="7189" y="3876"/>
                </a:lnTo>
                <a:lnTo>
                  <a:pt x="7175" y="3871"/>
                </a:lnTo>
                <a:lnTo>
                  <a:pt x="7160" y="3866"/>
                </a:lnTo>
                <a:lnTo>
                  <a:pt x="7001" y="3825"/>
                </a:lnTo>
                <a:lnTo>
                  <a:pt x="6986" y="3820"/>
                </a:lnTo>
                <a:lnTo>
                  <a:pt x="6972" y="3813"/>
                </a:lnTo>
                <a:lnTo>
                  <a:pt x="6957" y="3806"/>
                </a:lnTo>
                <a:lnTo>
                  <a:pt x="6944" y="3797"/>
                </a:lnTo>
                <a:lnTo>
                  <a:pt x="6931" y="3788"/>
                </a:lnTo>
                <a:lnTo>
                  <a:pt x="6920" y="3776"/>
                </a:lnTo>
                <a:lnTo>
                  <a:pt x="6908" y="3765"/>
                </a:lnTo>
                <a:lnTo>
                  <a:pt x="6898" y="3752"/>
                </a:lnTo>
                <a:lnTo>
                  <a:pt x="6889" y="3739"/>
                </a:lnTo>
                <a:lnTo>
                  <a:pt x="6880" y="3724"/>
                </a:lnTo>
                <a:lnTo>
                  <a:pt x="6874" y="3710"/>
                </a:lnTo>
                <a:lnTo>
                  <a:pt x="6868" y="3695"/>
                </a:lnTo>
                <a:lnTo>
                  <a:pt x="6863" y="3679"/>
                </a:lnTo>
                <a:lnTo>
                  <a:pt x="6860" y="3664"/>
                </a:lnTo>
                <a:lnTo>
                  <a:pt x="6857" y="3648"/>
                </a:lnTo>
                <a:lnTo>
                  <a:pt x="6856" y="3633"/>
                </a:lnTo>
                <a:lnTo>
                  <a:pt x="6855" y="3561"/>
                </a:lnTo>
                <a:lnTo>
                  <a:pt x="6853" y="3492"/>
                </a:lnTo>
                <a:lnTo>
                  <a:pt x="6849" y="3422"/>
                </a:lnTo>
                <a:lnTo>
                  <a:pt x="6843" y="3353"/>
                </a:lnTo>
                <a:lnTo>
                  <a:pt x="6837" y="3283"/>
                </a:lnTo>
                <a:lnTo>
                  <a:pt x="6828" y="3214"/>
                </a:lnTo>
                <a:lnTo>
                  <a:pt x="6819" y="3145"/>
                </a:lnTo>
                <a:lnTo>
                  <a:pt x="6808" y="3077"/>
                </a:lnTo>
                <a:lnTo>
                  <a:pt x="6805" y="3062"/>
                </a:lnTo>
                <a:lnTo>
                  <a:pt x="6804" y="3046"/>
                </a:lnTo>
                <a:lnTo>
                  <a:pt x="6805" y="3029"/>
                </a:lnTo>
                <a:lnTo>
                  <a:pt x="6808" y="3013"/>
                </a:lnTo>
                <a:lnTo>
                  <a:pt x="6810" y="2998"/>
                </a:lnTo>
                <a:lnTo>
                  <a:pt x="6815" y="2982"/>
                </a:lnTo>
                <a:lnTo>
                  <a:pt x="6820" y="2967"/>
                </a:lnTo>
                <a:lnTo>
                  <a:pt x="6827" y="2952"/>
                </a:lnTo>
                <a:lnTo>
                  <a:pt x="6835" y="2938"/>
                </a:lnTo>
                <a:lnTo>
                  <a:pt x="6843" y="2924"/>
                </a:lnTo>
                <a:lnTo>
                  <a:pt x="6854" y="2912"/>
                </a:lnTo>
                <a:lnTo>
                  <a:pt x="6864" y="2900"/>
                </a:lnTo>
                <a:lnTo>
                  <a:pt x="6876" y="2889"/>
                </a:lnTo>
                <a:lnTo>
                  <a:pt x="6889" y="2879"/>
                </a:lnTo>
                <a:lnTo>
                  <a:pt x="6901" y="2870"/>
                </a:lnTo>
                <a:lnTo>
                  <a:pt x="6915" y="2863"/>
                </a:lnTo>
                <a:lnTo>
                  <a:pt x="7065" y="2794"/>
                </a:lnTo>
                <a:lnTo>
                  <a:pt x="7079" y="2786"/>
                </a:lnTo>
                <a:lnTo>
                  <a:pt x="7092" y="2778"/>
                </a:lnTo>
                <a:lnTo>
                  <a:pt x="7103" y="2769"/>
                </a:lnTo>
                <a:lnTo>
                  <a:pt x="7115" y="2757"/>
                </a:lnTo>
                <a:lnTo>
                  <a:pt x="7124" y="2745"/>
                </a:lnTo>
                <a:lnTo>
                  <a:pt x="7134" y="2733"/>
                </a:lnTo>
                <a:lnTo>
                  <a:pt x="7142" y="2720"/>
                </a:lnTo>
                <a:lnTo>
                  <a:pt x="7147" y="2706"/>
                </a:lnTo>
                <a:lnTo>
                  <a:pt x="7153" y="2692"/>
                </a:lnTo>
                <a:lnTo>
                  <a:pt x="7157" y="2677"/>
                </a:lnTo>
                <a:lnTo>
                  <a:pt x="7159" y="2662"/>
                </a:lnTo>
                <a:lnTo>
                  <a:pt x="7160" y="2646"/>
                </a:lnTo>
                <a:lnTo>
                  <a:pt x="7160" y="2631"/>
                </a:lnTo>
                <a:lnTo>
                  <a:pt x="7159" y="2616"/>
                </a:lnTo>
                <a:lnTo>
                  <a:pt x="7155" y="2601"/>
                </a:lnTo>
                <a:lnTo>
                  <a:pt x="7151" y="2586"/>
                </a:lnTo>
                <a:lnTo>
                  <a:pt x="7003" y="2182"/>
                </a:lnTo>
                <a:lnTo>
                  <a:pt x="6997" y="2167"/>
                </a:lnTo>
                <a:lnTo>
                  <a:pt x="6990" y="2153"/>
                </a:lnTo>
                <a:lnTo>
                  <a:pt x="6981" y="2141"/>
                </a:lnTo>
                <a:lnTo>
                  <a:pt x="6972" y="2129"/>
                </a:lnTo>
                <a:lnTo>
                  <a:pt x="6960" y="2119"/>
                </a:lnTo>
                <a:lnTo>
                  <a:pt x="6949" y="2108"/>
                </a:lnTo>
                <a:lnTo>
                  <a:pt x="6936" y="2100"/>
                </a:lnTo>
                <a:lnTo>
                  <a:pt x="6923" y="2092"/>
                </a:lnTo>
                <a:lnTo>
                  <a:pt x="6909" y="2085"/>
                </a:lnTo>
                <a:lnTo>
                  <a:pt x="6894" y="2081"/>
                </a:lnTo>
                <a:lnTo>
                  <a:pt x="6879" y="2077"/>
                </a:lnTo>
                <a:lnTo>
                  <a:pt x="6864" y="2074"/>
                </a:lnTo>
                <a:lnTo>
                  <a:pt x="6849" y="2073"/>
                </a:lnTo>
                <a:lnTo>
                  <a:pt x="6834" y="2074"/>
                </a:lnTo>
                <a:lnTo>
                  <a:pt x="6818" y="2075"/>
                </a:lnTo>
                <a:lnTo>
                  <a:pt x="6803" y="2078"/>
                </a:lnTo>
                <a:lnTo>
                  <a:pt x="6644" y="2122"/>
                </a:lnTo>
                <a:lnTo>
                  <a:pt x="6629" y="2126"/>
                </a:lnTo>
                <a:lnTo>
                  <a:pt x="6612" y="2127"/>
                </a:lnTo>
                <a:lnTo>
                  <a:pt x="6597" y="2128"/>
                </a:lnTo>
                <a:lnTo>
                  <a:pt x="6581" y="2127"/>
                </a:lnTo>
                <a:lnTo>
                  <a:pt x="6565" y="2125"/>
                </a:lnTo>
                <a:lnTo>
                  <a:pt x="6549" y="2121"/>
                </a:lnTo>
                <a:lnTo>
                  <a:pt x="6534" y="2117"/>
                </a:lnTo>
                <a:lnTo>
                  <a:pt x="6519" y="2111"/>
                </a:lnTo>
                <a:lnTo>
                  <a:pt x="6504" y="2104"/>
                </a:lnTo>
                <a:lnTo>
                  <a:pt x="6490" y="2096"/>
                </a:lnTo>
                <a:lnTo>
                  <a:pt x="6476" y="2087"/>
                </a:lnTo>
                <a:lnTo>
                  <a:pt x="6463" y="2076"/>
                </a:lnTo>
                <a:lnTo>
                  <a:pt x="6452" y="2066"/>
                </a:lnTo>
                <a:lnTo>
                  <a:pt x="6441" y="2054"/>
                </a:lnTo>
                <a:lnTo>
                  <a:pt x="6431" y="2041"/>
                </a:lnTo>
                <a:lnTo>
                  <a:pt x="6423" y="2028"/>
                </a:lnTo>
                <a:lnTo>
                  <a:pt x="6387" y="1968"/>
                </a:lnTo>
                <a:lnTo>
                  <a:pt x="6350" y="1909"/>
                </a:lnTo>
                <a:lnTo>
                  <a:pt x="6312" y="1851"/>
                </a:lnTo>
                <a:lnTo>
                  <a:pt x="6273" y="1793"/>
                </a:lnTo>
                <a:lnTo>
                  <a:pt x="6231" y="1737"/>
                </a:lnTo>
                <a:lnTo>
                  <a:pt x="6190" y="1681"/>
                </a:lnTo>
                <a:lnTo>
                  <a:pt x="6147" y="1626"/>
                </a:lnTo>
                <a:lnTo>
                  <a:pt x="6102" y="1572"/>
                </a:lnTo>
                <a:lnTo>
                  <a:pt x="6092" y="1559"/>
                </a:lnTo>
                <a:lnTo>
                  <a:pt x="6084" y="1546"/>
                </a:lnTo>
                <a:lnTo>
                  <a:pt x="6076" y="1531"/>
                </a:lnTo>
                <a:lnTo>
                  <a:pt x="6071" y="1518"/>
                </a:lnTo>
                <a:lnTo>
                  <a:pt x="6065" y="1501"/>
                </a:lnTo>
                <a:lnTo>
                  <a:pt x="6061" y="1486"/>
                </a:lnTo>
                <a:lnTo>
                  <a:pt x="6059" y="1470"/>
                </a:lnTo>
                <a:lnTo>
                  <a:pt x="6057" y="1454"/>
                </a:lnTo>
                <a:lnTo>
                  <a:pt x="6057" y="1438"/>
                </a:lnTo>
                <a:lnTo>
                  <a:pt x="6058" y="1422"/>
                </a:lnTo>
                <a:lnTo>
                  <a:pt x="6060" y="1406"/>
                </a:lnTo>
                <a:lnTo>
                  <a:pt x="6062" y="1389"/>
                </a:lnTo>
                <a:lnTo>
                  <a:pt x="6067" y="1374"/>
                </a:lnTo>
                <a:lnTo>
                  <a:pt x="6074" y="1359"/>
                </a:lnTo>
                <a:lnTo>
                  <a:pt x="6081" y="1346"/>
                </a:lnTo>
                <a:lnTo>
                  <a:pt x="6089" y="1333"/>
                </a:lnTo>
                <a:lnTo>
                  <a:pt x="6184" y="1198"/>
                </a:lnTo>
                <a:lnTo>
                  <a:pt x="6192" y="1184"/>
                </a:lnTo>
                <a:lnTo>
                  <a:pt x="6199" y="1170"/>
                </a:lnTo>
                <a:lnTo>
                  <a:pt x="6205" y="1156"/>
                </a:lnTo>
                <a:lnTo>
                  <a:pt x="6209" y="1141"/>
                </a:lnTo>
                <a:lnTo>
                  <a:pt x="6211" y="1126"/>
                </a:lnTo>
                <a:lnTo>
                  <a:pt x="6213" y="1110"/>
                </a:lnTo>
                <a:lnTo>
                  <a:pt x="6213" y="1095"/>
                </a:lnTo>
                <a:lnTo>
                  <a:pt x="6211" y="1080"/>
                </a:lnTo>
                <a:lnTo>
                  <a:pt x="6209" y="1065"/>
                </a:lnTo>
                <a:lnTo>
                  <a:pt x="6205" y="1050"/>
                </a:lnTo>
                <a:lnTo>
                  <a:pt x="6200" y="1036"/>
                </a:lnTo>
                <a:lnTo>
                  <a:pt x="6193" y="1022"/>
                </a:lnTo>
                <a:lnTo>
                  <a:pt x="6185" y="1009"/>
                </a:lnTo>
                <a:lnTo>
                  <a:pt x="6176" y="997"/>
                </a:lnTo>
                <a:lnTo>
                  <a:pt x="6165" y="984"/>
                </a:lnTo>
                <a:lnTo>
                  <a:pt x="6154" y="974"/>
                </a:lnTo>
                <a:lnTo>
                  <a:pt x="5824" y="698"/>
                </a:lnTo>
                <a:lnTo>
                  <a:pt x="5812" y="689"/>
                </a:lnTo>
                <a:lnTo>
                  <a:pt x="5798" y="681"/>
                </a:lnTo>
                <a:lnTo>
                  <a:pt x="5784" y="674"/>
                </a:lnTo>
                <a:lnTo>
                  <a:pt x="5770" y="669"/>
                </a:lnTo>
                <a:lnTo>
                  <a:pt x="5755" y="665"/>
                </a:lnTo>
                <a:lnTo>
                  <a:pt x="5740" y="662"/>
                </a:lnTo>
                <a:lnTo>
                  <a:pt x="5725" y="661"/>
                </a:lnTo>
                <a:lnTo>
                  <a:pt x="5710" y="661"/>
                </a:lnTo>
                <a:lnTo>
                  <a:pt x="5694" y="662"/>
                </a:lnTo>
                <a:lnTo>
                  <a:pt x="5679" y="665"/>
                </a:lnTo>
                <a:lnTo>
                  <a:pt x="5665" y="669"/>
                </a:lnTo>
                <a:lnTo>
                  <a:pt x="5650" y="674"/>
                </a:lnTo>
                <a:lnTo>
                  <a:pt x="5636" y="681"/>
                </a:lnTo>
                <a:lnTo>
                  <a:pt x="5623" y="689"/>
                </a:lnTo>
                <a:lnTo>
                  <a:pt x="5611" y="698"/>
                </a:lnTo>
                <a:lnTo>
                  <a:pt x="5599" y="709"/>
                </a:lnTo>
                <a:lnTo>
                  <a:pt x="5484" y="825"/>
                </a:lnTo>
                <a:lnTo>
                  <a:pt x="5472" y="837"/>
                </a:lnTo>
                <a:lnTo>
                  <a:pt x="5459" y="846"/>
                </a:lnTo>
                <a:lnTo>
                  <a:pt x="5445" y="854"/>
                </a:lnTo>
                <a:lnTo>
                  <a:pt x="5432" y="861"/>
                </a:lnTo>
                <a:lnTo>
                  <a:pt x="5417" y="868"/>
                </a:lnTo>
                <a:lnTo>
                  <a:pt x="5400" y="872"/>
                </a:lnTo>
                <a:lnTo>
                  <a:pt x="5385" y="876"/>
                </a:lnTo>
                <a:lnTo>
                  <a:pt x="5369" y="878"/>
                </a:lnTo>
                <a:lnTo>
                  <a:pt x="5353" y="879"/>
                </a:lnTo>
                <a:lnTo>
                  <a:pt x="5337" y="879"/>
                </a:lnTo>
                <a:lnTo>
                  <a:pt x="5321" y="878"/>
                </a:lnTo>
                <a:lnTo>
                  <a:pt x="5304" y="876"/>
                </a:lnTo>
                <a:lnTo>
                  <a:pt x="5289" y="872"/>
                </a:lnTo>
                <a:lnTo>
                  <a:pt x="5273" y="868"/>
                </a:lnTo>
                <a:lnTo>
                  <a:pt x="5259" y="862"/>
                </a:lnTo>
                <a:lnTo>
                  <a:pt x="5244" y="855"/>
                </a:lnTo>
                <a:lnTo>
                  <a:pt x="5184" y="820"/>
                </a:lnTo>
                <a:lnTo>
                  <a:pt x="5123" y="788"/>
                </a:lnTo>
                <a:lnTo>
                  <a:pt x="5061" y="757"/>
                </a:lnTo>
                <a:lnTo>
                  <a:pt x="4998" y="727"/>
                </a:lnTo>
                <a:lnTo>
                  <a:pt x="4935" y="698"/>
                </a:lnTo>
                <a:lnTo>
                  <a:pt x="4870" y="670"/>
                </a:lnTo>
                <a:lnTo>
                  <a:pt x="4804" y="645"/>
                </a:lnTo>
                <a:lnTo>
                  <a:pt x="4738" y="620"/>
                </a:lnTo>
                <a:lnTo>
                  <a:pt x="4723" y="614"/>
                </a:lnTo>
                <a:lnTo>
                  <a:pt x="4709" y="607"/>
                </a:lnTo>
                <a:lnTo>
                  <a:pt x="4697" y="598"/>
                </a:lnTo>
                <a:lnTo>
                  <a:pt x="4684" y="589"/>
                </a:lnTo>
                <a:lnTo>
                  <a:pt x="4671" y="578"/>
                </a:lnTo>
                <a:lnTo>
                  <a:pt x="4660" y="567"/>
                </a:lnTo>
                <a:lnTo>
                  <a:pt x="4649" y="554"/>
                </a:lnTo>
                <a:lnTo>
                  <a:pt x="4640" y="540"/>
                </a:lnTo>
                <a:lnTo>
                  <a:pt x="4632" y="526"/>
                </a:lnTo>
                <a:lnTo>
                  <a:pt x="4625" y="512"/>
                </a:lnTo>
                <a:lnTo>
                  <a:pt x="4618" y="497"/>
                </a:lnTo>
                <a:lnTo>
                  <a:pt x="4614" y="482"/>
                </a:lnTo>
                <a:lnTo>
                  <a:pt x="4610" y="466"/>
                </a:lnTo>
                <a:lnTo>
                  <a:pt x="4608" y="451"/>
                </a:lnTo>
                <a:lnTo>
                  <a:pt x="4607" y="435"/>
                </a:lnTo>
                <a:lnTo>
                  <a:pt x="4608" y="419"/>
                </a:lnTo>
                <a:lnTo>
                  <a:pt x="4622" y="255"/>
                </a:lnTo>
                <a:lnTo>
                  <a:pt x="4622" y="240"/>
                </a:lnTo>
                <a:lnTo>
                  <a:pt x="4622" y="224"/>
                </a:lnTo>
                <a:lnTo>
                  <a:pt x="4619" y="209"/>
                </a:lnTo>
                <a:lnTo>
                  <a:pt x="4615" y="194"/>
                </a:lnTo>
                <a:lnTo>
                  <a:pt x="4610" y="180"/>
                </a:lnTo>
                <a:lnTo>
                  <a:pt x="4603" y="166"/>
                </a:lnTo>
                <a:lnTo>
                  <a:pt x="4596" y="152"/>
                </a:lnTo>
                <a:lnTo>
                  <a:pt x="4587" y="140"/>
                </a:lnTo>
                <a:lnTo>
                  <a:pt x="4577" y="128"/>
                </a:lnTo>
                <a:lnTo>
                  <a:pt x="4566" y="118"/>
                </a:lnTo>
                <a:lnTo>
                  <a:pt x="4555" y="107"/>
                </a:lnTo>
                <a:lnTo>
                  <a:pt x="4542" y="99"/>
                </a:lnTo>
                <a:lnTo>
                  <a:pt x="4528" y="91"/>
                </a:lnTo>
                <a:lnTo>
                  <a:pt x="4514" y="85"/>
                </a:lnTo>
                <a:lnTo>
                  <a:pt x="4500" y="80"/>
                </a:lnTo>
                <a:lnTo>
                  <a:pt x="4484" y="76"/>
                </a:lnTo>
                <a:lnTo>
                  <a:pt x="4060" y="2"/>
                </a:lnTo>
                <a:lnTo>
                  <a:pt x="4045" y="0"/>
                </a:lnTo>
                <a:lnTo>
                  <a:pt x="4029" y="0"/>
                </a:lnTo>
                <a:lnTo>
                  <a:pt x="4014" y="1"/>
                </a:lnTo>
                <a:lnTo>
                  <a:pt x="3999" y="3"/>
                </a:lnTo>
                <a:lnTo>
                  <a:pt x="3984" y="8"/>
                </a:lnTo>
                <a:lnTo>
                  <a:pt x="3970" y="13"/>
                </a:lnTo>
                <a:lnTo>
                  <a:pt x="3956" y="20"/>
                </a:lnTo>
                <a:lnTo>
                  <a:pt x="3942" y="28"/>
                </a:lnTo>
                <a:lnTo>
                  <a:pt x="3930" y="36"/>
                </a:lnTo>
                <a:lnTo>
                  <a:pt x="3918" y="46"/>
                </a:lnTo>
                <a:lnTo>
                  <a:pt x="3908" y="57"/>
                </a:lnTo>
                <a:lnTo>
                  <a:pt x="3897" y="68"/>
                </a:lnTo>
                <a:lnTo>
                  <a:pt x="3889" y="82"/>
                </a:lnTo>
                <a:lnTo>
                  <a:pt x="3882" y="95"/>
                </a:lnTo>
                <a:lnTo>
                  <a:pt x="3875" y="110"/>
                </a:lnTo>
                <a:lnTo>
                  <a:pt x="3871" y="125"/>
                </a:lnTo>
                <a:lnTo>
                  <a:pt x="3829" y="283"/>
                </a:lnTo>
                <a:lnTo>
                  <a:pt x="3824" y="298"/>
                </a:lnTo>
                <a:lnTo>
                  <a:pt x="3817" y="313"/>
                </a:lnTo>
                <a:lnTo>
                  <a:pt x="3811" y="327"/>
                </a:lnTo>
                <a:lnTo>
                  <a:pt x="3801" y="340"/>
                </a:lnTo>
                <a:lnTo>
                  <a:pt x="3792" y="353"/>
                </a:lnTo>
                <a:lnTo>
                  <a:pt x="3780" y="365"/>
                </a:lnTo>
                <a:lnTo>
                  <a:pt x="3769" y="376"/>
                </a:lnTo>
                <a:lnTo>
                  <a:pt x="3756" y="387"/>
                </a:lnTo>
                <a:lnTo>
                  <a:pt x="3743" y="396"/>
                </a:lnTo>
                <a:lnTo>
                  <a:pt x="3728" y="404"/>
                </a:lnTo>
                <a:lnTo>
                  <a:pt x="3715" y="411"/>
                </a:lnTo>
                <a:lnTo>
                  <a:pt x="3700" y="417"/>
                </a:lnTo>
                <a:lnTo>
                  <a:pt x="3683" y="421"/>
                </a:lnTo>
                <a:lnTo>
                  <a:pt x="3668" y="425"/>
                </a:lnTo>
                <a:lnTo>
                  <a:pt x="3652" y="427"/>
                </a:lnTo>
                <a:lnTo>
                  <a:pt x="3637" y="427"/>
                </a:lnTo>
                <a:lnTo>
                  <a:pt x="3566" y="428"/>
                </a:lnTo>
                <a:lnTo>
                  <a:pt x="3496" y="430"/>
                </a:lnTo>
                <a:lnTo>
                  <a:pt x="3426" y="435"/>
                </a:lnTo>
                <a:lnTo>
                  <a:pt x="3356" y="440"/>
                </a:lnTo>
                <a:lnTo>
                  <a:pt x="3287" y="447"/>
                </a:lnTo>
                <a:lnTo>
                  <a:pt x="3218" y="456"/>
                </a:lnTo>
                <a:lnTo>
                  <a:pt x="3148" y="465"/>
                </a:lnTo>
                <a:lnTo>
                  <a:pt x="3080" y="477"/>
                </a:lnTo>
                <a:lnTo>
                  <a:pt x="3065" y="479"/>
                </a:lnTo>
                <a:lnTo>
                  <a:pt x="3049" y="479"/>
                </a:lnTo>
                <a:lnTo>
                  <a:pt x="3033" y="479"/>
                </a:lnTo>
                <a:lnTo>
                  <a:pt x="3017" y="477"/>
                </a:lnTo>
                <a:lnTo>
                  <a:pt x="3001" y="473"/>
                </a:lnTo>
                <a:lnTo>
                  <a:pt x="2986" y="469"/>
                </a:lnTo>
                <a:lnTo>
                  <a:pt x="2971" y="464"/>
                </a:lnTo>
                <a:lnTo>
                  <a:pt x="2955" y="457"/>
                </a:lnTo>
                <a:lnTo>
                  <a:pt x="2942" y="449"/>
                </a:lnTo>
                <a:lnTo>
                  <a:pt x="2928" y="440"/>
                </a:lnTo>
                <a:lnTo>
                  <a:pt x="2915" y="430"/>
                </a:lnTo>
                <a:lnTo>
                  <a:pt x="2902" y="420"/>
                </a:lnTo>
                <a:lnTo>
                  <a:pt x="2892" y="408"/>
                </a:lnTo>
                <a:lnTo>
                  <a:pt x="2882" y="396"/>
                </a:lnTo>
                <a:lnTo>
                  <a:pt x="2873" y="382"/>
                </a:lnTo>
                <a:lnTo>
                  <a:pt x="2867" y="368"/>
                </a:lnTo>
                <a:lnTo>
                  <a:pt x="2797" y="219"/>
                </a:lnTo>
                <a:lnTo>
                  <a:pt x="2789" y="205"/>
                </a:lnTo>
                <a:lnTo>
                  <a:pt x="2781" y="193"/>
                </a:lnTo>
                <a:lnTo>
                  <a:pt x="2772" y="180"/>
                </a:lnTo>
                <a:lnTo>
                  <a:pt x="2760" y="170"/>
                </a:lnTo>
                <a:lnTo>
                  <a:pt x="2749" y="159"/>
                </a:lnTo>
                <a:lnTo>
                  <a:pt x="2736" y="151"/>
                </a:lnTo>
                <a:lnTo>
                  <a:pt x="2723" y="143"/>
                </a:lnTo>
                <a:lnTo>
                  <a:pt x="2709" y="136"/>
                </a:lnTo>
                <a:lnTo>
                  <a:pt x="2694" y="132"/>
                </a:lnTo>
                <a:lnTo>
                  <a:pt x="2681" y="128"/>
                </a:lnTo>
                <a:lnTo>
                  <a:pt x="2664" y="125"/>
                </a:lnTo>
                <a:lnTo>
                  <a:pt x="2649" y="123"/>
                </a:lnTo>
                <a:lnTo>
                  <a:pt x="2634" y="123"/>
                </a:lnTo>
                <a:lnTo>
                  <a:pt x="2619" y="126"/>
                </a:lnTo>
                <a:lnTo>
                  <a:pt x="2604" y="128"/>
                </a:lnTo>
                <a:lnTo>
                  <a:pt x="2589" y="133"/>
                </a:lnTo>
                <a:lnTo>
                  <a:pt x="2185" y="280"/>
                </a:lnTo>
                <a:lnTo>
                  <a:pt x="2170" y="287"/>
                </a:lnTo>
                <a:lnTo>
                  <a:pt x="2156" y="294"/>
                </a:lnTo>
                <a:lnTo>
                  <a:pt x="2143" y="302"/>
                </a:lnTo>
                <a:lnTo>
                  <a:pt x="2132" y="313"/>
                </a:lnTo>
                <a:lnTo>
                  <a:pt x="2121" y="323"/>
                </a:lnTo>
                <a:lnTo>
                  <a:pt x="2111" y="335"/>
                </a:lnTo>
                <a:lnTo>
                  <a:pt x="2103" y="347"/>
                </a:lnTo>
                <a:lnTo>
                  <a:pt x="2095" y="361"/>
                </a:lnTo>
                <a:lnTo>
                  <a:pt x="2089" y="375"/>
                </a:lnTo>
                <a:lnTo>
                  <a:pt x="2083" y="389"/>
                </a:lnTo>
                <a:lnTo>
                  <a:pt x="2080" y="404"/>
                </a:lnTo>
                <a:lnTo>
                  <a:pt x="2077" y="419"/>
                </a:lnTo>
                <a:lnTo>
                  <a:pt x="2076" y="434"/>
                </a:lnTo>
                <a:lnTo>
                  <a:pt x="2076" y="450"/>
                </a:lnTo>
                <a:lnTo>
                  <a:pt x="2077" y="465"/>
                </a:lnTo>
                <a:lnTo>
                  <a:pt x="2081" y="481"/>
                </a:lnTo>
                <a:lnTo>
                  <a:pt x="2125" y="640"/>
                </a:lnTo>
                <a:lnTo>
                  <a:pt x="2128" y="655"/>
                </a:lnTo>
                <a:lnTo>
                  <a:pt x="2129" y="672"/>
                </a:lnTo>
                <a:lnTo>
                  <a:pt x="2131" y="687"/>
                </a:lnTo>
                <a:lnTo>
                  <a:pt x="2129" y="703"/>
                </a:lnTo>
                <a:lnTo>
                  <a:pt x="2127" y="719"/>
                </a:lnTo>
                <a:lnTo>
                  <a:pt x="2124" y="735"/>
                </a:lnTo>
                <a:lnTo>
                  <a:pt x="2119" y="750"/>
                </a:lnTo>
                <a:lnTo>
                  <a:pt x="2113" y="765"/>
                </a:lnTo>
                <a:lnTo>
                  <a:pt x="2106" y="780"/>
                </a:lnTo>
                <a:lnTo>
                  <a:pt x="2098" y="794"/>
                </a:lnTo>
                <a:lnTo>
                  <a:pt x="2089" y="808"/>
                </a:lnTo>
                <a:lnTo>
                  <a:pt x="2079" y="820"/>
                </a:lnTo>
                <a:lnTo>
                  <a:pt x="2068" y="832"/>
                </a:lnTo>
                <a:lnTo>
                  <a:pt x="2057" y="842"/>
                </a:lnTo>
                <a:lnTo>
                  <a:pt x="2044" y="853"/>
                </a:lnTo>
                <a:lnTo>
                  <a:pt x="2031" y="861"/>
                </a:lnTo>
                <a:lnTo>
                  <a:pt x="1971" y="897"/>
                </a:lnTo>
                <a:lnTo>
                  <a:pt x="1911" y="934"/>
                </a:lnTo>
                <a:lnTo>
                  <a:pt x="1853" y="972"/>
                </a:lnTo>
                <a:lnTo>
                  <a:pt x="1795" y="1011"/>
                </a:lnTo>
                <a:lnTo>
                  <a:pt x="1739" y="1052"/>
                </a:lnTo>
                <a:lnTo>
                  <a:pt x="1682" y="1094"/>
                </a:lnTo>
                <a:lnTo>
                  <a:pt x="1628" y="1137"/>
                </a:lnTo>
                <a:lnTo>
                  <a:pt x="1574" y="1182"/>
                </a:lnTo>
                <a:lnTo>
                  <a:pt x="1561" y="1191"/>
                </a:lnTo>
                <a:lnTo>
                  <a:pt x="1548" y="1199"/>
                </a:lnTo>
                <a:lnTo>
                  <a:pt x="1533" y="1207"/>
                </a:lnTo>
                <a:lnTo>
                  <a:pt x="1519" y="1213"/>
                </a:lnTo>
                <a:lnTo>
                  <a:pt x="1503" y="1217"/>
                </a:lnTo>
                <a:lnTo>
                  <a:pt x="1488" y="1222"/>
                </a:lnTo>
                <a:lnTo>
                  <a:pt x="1472" y="1224"/>
                </a:lnTo>
                <a:lnTo>
                  <a:pt x="1456" y="1227"/>
                </a:lnTo>
                <a:lnTo>
                  <a:pt x="1440" y="1227"/>
                </a:lnTo>
                <a:lnTo>
                  <a:pt x="1423" y="1226"/>
                </a:lnTo>
                <a:lnTo>
                  <a:pt x="1407" y="1223"/>
                </a:lnTo>
                <a:lnTo>
                  <a:pt x="1392" y="1220"/>
                </a:lnTo>
                <a:lnTo>
                  <a:pt x="1376" y="1216"/>
                </a:lnTo>
                <a:lnTo>
                  <a:pt x="1362" y="1211"/>
                </a:lnTo>
                <a:lnTo>
                  <a:pt x="1347" y="1202"/>
                </a:lnTo>
                <a:lnTo>
                  <a:pt x="1334" y="1194"/>
                </a:lnTo>
                <a:lnTo>
                  <a:pt x="1199" y="1100"/>
                </a:lnTo>
                <a:lnTo>
                  <a:pt x="1185" y="1092"/>
                </a:lnTo>
                <a:lnTo>
                  <a:pt x="1172" y="1085"/>
                </a:lnTo>
                <a:lnTo>
                  <a:pt x="1158" y="1079"/>
                </a:lnTo>
                <a:lnTo>
                  <a:pt x="1143" y="1074"/>
                </a:lnTo>
                <a:lnTo>
                  <a:pt x="1128" y="1072"/>
                </a:lnTo>
                <a:lnTo>
                  <a:pt x="1111" y="1071"/>
                </a:lnTo>
                <a:lnTo>
                  <a:pt x="1096" y="1071"/>
                </a:lnTo>
                <a:lnTo>
                  <a:pt x="1081" y="1072"/>
                </a:lnTo>
                <a:lnTo>
                  <a:pt x="1066" y="1074"/>
                </a:lnTo>
                <a:lnTo>
                  <a:pt x="1051" y="1078"/>
                </a:lnTo>
                <a:lnTo>
                  <a:pt x="1037" y="1084"/>
                </a:lnTo>
                <a:lnTo>
                  <a:pt x="1024" y="1091"/>
                </a:lnTo>
                <a:lnTo>
                  <a:pt x="1010" y="1097"/>
                </a:lnTo>
                <a:lnTo>
                  <a:pt x="997" y="1107"/>
                </a:lnTo>
                <a:lnTo>
                  <a:pt x="985" y="1117"/>
                </a:lnTo>
                <a:lnTo>
                  <a:pt x="975" y="1129"/>
                </a:lnTo>
                <a:lnTo>
                  <a:pt x="699" y="1459"/>
                </a:lnTo>
                <a:lnTo>
                  <a:pt x="690" y="1471"/>
                </a:lnTo>
                <a:lnTo>
                  <a:pt x="682" y="1484"/>
                </a:lnTo>
                <a:lnTo>
                  <a:pt x="675" y="1498"/>
                </a:lnTo>
                <a:lnTo>
                  <a:pt x="670" y="1513"/>
                </a:lnTo>
                <a:lnTo>
                  <a:pt x="665" y="1528"/>
                </a:lnTo>
                <a:lnTo>
                  <a:pt x="663" y="1543"/>
                </a:lnTo>
                <a:lnTo>
                  <a:pt x="662" y="1558"/>
                </a:lnTo>
                <a:lnTo>
                  <a:pt x="662" y="1573"/>
                </a:lnTo>
                <a:lnTo>
                  <a:pt x="663" y="1588"/>
                </a:lnTo>
                <a:lnTo>
                  <a:pt x="665" y="1603"/>
                </a:lnTo>
                <a:lnTo>
                  <a:pt x="670" y="1618"/>
                </a:lnTo>
                <a:lnTo>
                  <a:pt x="675" y="1632"/>
                </a:lnTo>
                <a:lnTo>
                  <a:pt x="682" y="1646"/>
                </a:lnTo>
                <a:lnTo>
                  <a:pt x="690" y="1659"/>
                </a:lnTo>
                <a:lnTo>
                  <a:pt x="699" y="1672"/>
                </a:lnTo>
                <a:lnTo>
                  <a:pt x="709" y="1684"/>
                </a:lnTo>
                <a:lnTo>
                  <a:pt x="826" y="1799"/>
                </a:lnTo>
                <a:lnTo>
                  <a:pt x="838" y="1811"/>
                </a:lnTo>
                <a:lnTo>
                  <a:pt x="847" y="1823"/>
                </a:lnTo>
                <a:lnTo>
                  <a:pt x="855" y="1837"/>
                </a:lnTo>
                <a:lnTo>
                  <a:pt x="862" y="1851"/>
                </a:lnTo>
                <a:lnTo>
                  <a:pt x="868" y="1866"/>
                </a:lnTo>
                <a:lnTo>
                  <a:pt x="873" y="1881"/>
                </a:lnTo>
                <a:lnTo>
                  <a:pt x="877" y="1897"/>
                </a:lnTo>
                <a:lnTo>
                  <a:pt x="879" y="1913"/>
                </a:lnTo>
                <a:lnTo>
                  <a:pt x="880" y="1930"/>
                </a:lnTo>
                <a:lnTo>
                  <a:pt x="880" y="1946"/>
                </a:lnTo>
                <a:lnTo>
                  <a:pt x="879" y="1962"/>
                </a:lnTo>
                <a:lnTo>
                  <a:pt x="877" y="1978"/>
                </a:lnTo>
                <a:lnTo>
                  <a:pt x="873" y="1993"/>
                </a:lnTo>
                <a:lnTo>
                  <a:pt x="869" y="2008"/>
                </a:lnTo>
                <a:lnTo>
                  <a:pt x="863" y="2023"/>
                </a:lnTo>
                <a:lnTo>
                  <a:pt x="856" y="2037"/>
                </a:lnTo>
                <a:lnTo>
                  <a:pt x="821" y="2098"/>
                </a:lnTo>
                <a:lnTo>
                  <a:pt x="789" y="2159"/>
                </a:lnTo>
                <a:lnTo>
                  <a:pt x="758" y="2220"/>
                </a:lnTo>
                <a:lnTo>
                  <a:pt x="728" y="2284"/>
                </a:lnTo>
                <a:lnTo>
                  <a:pt x="699" y="2347"/>
                </a:lnTo>
                <a:lnTo>
                  <a:pt x="671" y="2412"/>
                </a:lnTo>
                <a:lnTo>
                  <a:pt x="646" y="2477"/>
                </a:lnTo>
                <a:lnTo>
                  <a:pt x="620" y="2542"/>
                </a:lnTo>
                <a:lnTo>
                  <a:pt x="615" y="2557"/>
                </a:lnTo>
                <a:lnTo>
                  <a:pt x="608" y="2571"/>
                </a:lnTo>
                <a:lnTo>
                  <a:pt x="598" y="2585"/>
                </a:lnTo>
                <a:lnTo>
                  <a:pt x="589" y="2598"/>
                </a:lnTo>
                <a:lnTo>
                  <a:pt x="579" y="2610"/>
                </a:lnTo>
                <a:lnTo>
                  <a:pt x="567" y="2621"/>
                </a:lnTo>
                <a:lnTo>
                  <a:pt x="555" y="2632"/>
                </a:lnTo>
                <a:lnTo>
                  <a:pt x="541" y="2642"/>
                </a:lnTo>
                <a:lnTo>
                  <a:pt x="527" y="2650"/>
                </a:lnTo>
                <a:lnTo>
                  <a:pt x="513" y="2657"/>
                </a:lnTo>
                <a:lnTo>
                  <a:pt x="498" y="2664"/>
                </a:lnTo>
                <a:lnTo>
                  <a:pt x="483" y="2668"/>
                </a:lnTo>
                <a:lnTo>
                  <a:pt x="467" y="2672"/>
                </a:lnTo>
                <a:lnTo>
                  <a:pt x="452" y="2674"/>
                </a:lnTo>
                <a:lnTo>
                  <a:pt x="436" y="2675"/>
                </a:lnTo>
                <a:lnTo>
                  <a:pt x="419" y="2675"/>
                </a:lnTo>
                <a:lnTo>
                  <a:pt x="255" y="2660"/>
                </a:lnTo>
                <a:lnTo>
                  <a:pt x="239" y="2659"/>
                </a:lnTo>
                <a:lnTo>
                  <a:pt x="224" y="2660"/>
                </a:lnTo>
                <a:lnTo>
                  <a:pt x="209" y="2662"/>
                </a:lnTo>
                <a:lnTo>
                  <a:pt x="194" y="2666"/>
                </a:lnTo>
                <a:lnTo>
                  <a:pt x="179" y="2672"/>
                </a:lnTo>
                <a:lnTo>
                  <a:pt x="165" y="2677"/>
                </a:lnTo>
                <a:lnTo>
                  <a:pt x="152" y="2685"/>
                </a:lnTo>
                <a:lnTo>
                  <a:pt x="140" y="2695"/>
                </a:lnTo>
                <a:lnTo>
                  <a:pt x="128" y="2704"/>
                </a:lnTo>
                <a:lnTo>
                  <a:pt x="118" y="2715"/>
                </a:lnTo>
                <a:lnTo>
                  <a:pt x="107" y="2727"/>
                </a:lnTo>
                <a:lnTo>
                  <a:pt x="99" y="2740"/>
                </a:lnTo>
                <a:lnTo>
                  <a:pt x="91" y="2752"/>
                </a:lnTo>
                <a:lnTo>
                  <a:pt x="85" y="2766"/>
                </a:lnTo>
                <a:lnTo>
                  <a:pt x="80" y="2781"/>
                </a:lnTo>
                <a:lnTo>
                  <a:pt x="76" y="2797"/>
                </a:lnTo>
                <a:lnTo>
                  <a:pt x="2" y="3220"/>
                </a:lnTo>
                <a:lnTo>
                  <a:pt x="1" y="3236"/>
                </a:lnTo>
                <a:lnTo>
                  <a:pt x="0" y="3251"/>
                </a:lnTo>
                <a:lnTo>
                  <a:pt x="1" y="3267"/>
                </a:lnTo>
                <a:lnTo>
                  <a:pt x="3" y="3282"/>
                </a:lnTo>
                <a:lnTo>
                  <a:pt x="8" y="3297"/>
                </a:lnTo>
                <a:lnTo>
                  <a:pt x="13" y="3311"/>
                </a:lnTo>
                <a:lnTo>
                  <a:pt x="20" y="3325"/>
                </a:lnTo>
                <a:lnTo>
                  <a:pt x="28" y="3339"/>
                </a:lnTo>
                <a:lnTo>
                  <a:pt x="36" y="3350"/>
                </a:lnTo>
                <a:lnTo>
                  <a:pt x="46" y="3362"/>
                </a:lnTo>
                <a:lnTo>
                  <a:pt x="57" y="3373"/>
                </a:lnTo>
                <a:lnTo>
                  <a:pt x="68" y="3383"/>
                </a:lnTo>
                <a:lnTo>
                  <a:pt x="81" y="3392"/>
                </a:lnTo>
                <a:lnTo>
                  <a:pt x="95" y="3399"/>
                </a:lnTo>
                <a:lnTo>
                  <a:pt x="109" y="3406"/>
                </a:lnTo>
                <a:lnTo>
                  <a:pt x="124" y="3410"/>
                </a:lnTo>
                <a:lnTo>
                  <a:pt x="283" y="3452"/>
                </a:lnTo>
                <a:lnTo>
                  <a:pt x="298" y="3456"/>
                </a:lnTo>
                <a:lnTo>
                  <a:pt x="313" y="3463"/>
                </a:lnTo>
                <a:lnTo>
                  <a:pt x="327" y="3470"/>
                </a:lnTo>
                <a:lnTo>
                  <a:pt x="340" y="3479"/>
                </a:lnTo>
                <a:lnTo>
                  <a:pt x="352" y="3489"/>
                </a:lnTo>
                <a:lnTo>
                  <a:pt x="365" y="3500"/>
                </a:lnTo>
                <a:lnTo>
                  <a:pt x="375" y="3512"/>
                </a:lnTo>
                <a:lnTo>
                  <a:pt x="386" y="3524"/>
                </a:lnTo>
                <a:lnTo>
                  <a:pt x="395" y="3537"/>
                </a:lnTo>
                <a:lnTo>
                  <a:pt x="403" y="3551"/>
                </a:lnTo>
                <a:lnTo>
                  <a:pt x="410" y="3566"/>
                </a:lnTo>
                <a:lnTo>
                  <a:pt x="417" y="3581"/>
                </a:lnTo>
                <a:lnTo>
                  <a:pt x="422" y="3596"/>
                </a:lnTo>
                <a:lnTo>
                  <a:pt x="425" y="3612"/>
                </a:lnTo>
                <a:lnTo>
                  <a:pt x="426" y="3628"/>
                </a:lnTo>
                <a:lnTo>
                  <a:pt x="427" y="3643"/>
                </a:lnTo>
                <a:lnTo>
                  <a:pt x="429" y="3714"/>
                </a:lnTo>
                <a:lnTo>
                  <a:pt x="431" y="3784"/>
                </a:lnTo>
                <a:lnTo>
                  <a:pt x="434" y="3855"/>
                </a:lnTo>
                <a:lnTo>
                  <a:pt x="440" y="3924"/>
                </a:lnTo>
                <a:lnTo>
                  <a:pt x="447" y="3993"/>
                </a:lnTo>
                <a:lnTo>
                  <a:pt x="455" y="4062"/>
                </a:lnTo>
                <a:lnTo>
                  <a:pt x="466" y="4130"/>
                </a:lnTo>
                <a:lnTo>
                  <a:pt x="477" y="4198"/>
                </a:lnTo>
                <a:lnTo>
                  <a:pt x="479" y="4215"/>
                </a:lnTo>
                <a:lnTo>
                  <a:pt x="479" y="4231"/>
                </a:lnTo>
                <a:lnTo>
                  <a:pt x="479" y="4246"/>
                </a:lnTo>
                <a:lnTo>
                  <a:pt x="477" y="4262"/>
                </a:lnTo>
                <a:lnTo>
                  <a:pt x="474" y="4278"/>
                </a:lnTo>
                <a:lnTo>
                  <a:pt x="469" y="4293"/>
                </a:lnTo>
                <a:lnTo>
                  <a:pt x="463" y="4309"/>
                </a:lnTo>
                <a:lnTo>
                  <a:pt x="457" y="4323"/>
                </a:lnTo>
                <a:lnTo>
                  <a:pt x="449" y="4338"/>
                </a:lnTo>
                <a:lnTo>
                  <a:pt x="440" y="4352"/>
                </a:lnTo>
                <a:lnTo>
                  <a:pt x="431" y="4365"/>
                </a:lnTo>
                <a:lnTo>
                  <a:pt x="419" y="4376"/>
                </a:lnTo>
                <a:lnTo>
                  <a:pt x="408" y="4387"/>
                </a:lnTo>
                <a:lnTo>
                  <a:pt x="396" y="4397"/>
                </a:lnTo>
                <a:lnTo>
                  <a:pt x="382" y="4405"/>
                </a:lnTo>
                <a:lnTo>
                  <a:pt x="369" y="4413"/>
                </a:lnTo>
                <a:lnTo>
                  <a:pt x="219" y="4482"/>
                </a:lnTo>
                <a:lnTo>
                  <a:pt x="206" y="4489"/>
                </a:lnTo>
                <a:lnTo>
                  <a:pt x="193" y="4498"/>
                </a:lnTo>
                <a:lnTo>
                  <a:pt x="180" y="4508"/>
                </a:lnTo>
                <a:lnTo>
                  <a:pt x="170" y="4518"/>
                </a:lnTo>
                <a:lnTo>
                  <a:pt x="159" y="4531"/>
                </a:lnTo>
                <a:lnTo>
                  <a:pt x="151" y="4542"/>
                </a:lnTo>
                <a:lnTo>
                  <a:pt x="143" y="4556"/>
                </a:lnTo>
                <a:lnTo>
                  <a:pt x="136" y="4570"/>
                </a:lnTo>
                <a:lnTo>
                  <a:pt x="132" y="4584"/>
                </a:lnTo>
                <a:lnTo>
                  <a:pt x="128" y="4599"/>
                </a:lnTo>
                <a:lnTo>
                  <a:pt x="125" y="4614"/>
                </a:lnTo>
                <a:lnTo>
                  <a:pt x="124" y="4629"/>
                </a:lnTo>
                <a:lnTo>
                  <a:pt x="124" y="4644"/>
                </a:lnTo>
                <a:lnTo>
                  <a:pt x="126" y="4660"/>
                </a:lnTo>
                <a:lnTo>
                  <a:pt x="128" y="4675"/>
                </a:lnTo>
                <a:lnTo>
                  <a:pt x="133" y="4690"/>
                </a:lnTo>
                <a:lnTo>
                  <a:pt x="281" y="5094"/>
                </a:lnTo>
                <a:lnTo>
                  <a:pt x="286" y="5108"/>
                </a:lnTo>
                <a:lnTo>
                  <a:pt x="295" y="5122"/>
                </a:lnTo>
                <a:lnTo>
                  <a:pt x="303" y="5134"/>
                </a:lnTo>
                <a:lnTo>
                  <a:pt x="313" y="5147"/>
                </a:lnTo>
                <a:lnTo>
                  <a:pt x="323" y="5157"/>
                </a:lnTo>
                <a:lnTo>
                  <a:pt x="335" y="5167"/>
                </a:lnTo>
                <a:lnTo>
                  <a:pt x="348" y="5176"/>
                </a:lnTo>
                <a:lnTo>
                  <a:pt x="362" y="5184"/>
                </a:lnTo>
                <a:lnTo>
                  <a:pt x="375" y="5190"/>
                </a:lnTo>
                <a:lnTo>
                  <a:pt x="389" y="5196"/>
                </a:lnTo>
                <a:lnTo>
                  <a:pt x="404" y="5199"/>
                </a:lnTo>
                <a:lnTo>
                  <a:pt x="419" y="5201"/>
                </a:lnTo>
                <a:lnTo>
                  <a:pt x="434" y="5202"/>
                </a:lnTo>
                <a:lnTo>
                  <a:pt x="451" y="5202"/>
                </a:lnTo>
                <a:lnTo>
                  <a:pt x="466" y="5200"/>
                </a:lnTo>
                <a:lnTo>
                  <a:pt x="481" y="5197"/>
                </a:lnTo>
                <a:lnTo>
                  <a:pt x="640" y="5154"/>
                </a:lnTo>
                <a:lnTo>
                  <a:pt x="656" y="5151"/>
                </a:lnTo>
                <a:lnTo>
                  <a:pt x="671" y="5149"/>
                </a:lnTo>
                <a:lnTo>
                  <a:pt x="687" y="5148"/>
                </a:lnTo>
                <a:lnTo>
                  <a:pt x="704" y="5149"/>
                </a:lnTo>
                <a:lnTo>
                  <a:pt x="720" y="5152"/>
                </a:lnTo>
                <a:lnTo>
                  <a:pt x="735" y="5155"/>
                </a:lnTo>
                <a:lnTo>
                  <a:pt x="751" y="5160"/>
                </a:lnTo>
                <a:lnTo>
                  <a:pt x="766" y="5166"/>
                </a:lnTo>
                <a:lnTo>
                  <a:pt x="780" y="5172"/>
                </a:lnTo>
                <a:lnTo>
                  <a:pt x="795" y="5181"/>
                </a:lnTo>
                <a:lnTo>
                  <a:pt x="808" y="5190"/>
                </a:lnTo>
                <a:lnTo>
                  <a:pt x="820" y="5199"/>
                </a:lnTo>
                <a:lnTo>
                  <a:pt x="832" y="5211"/>
                </a:lnTo>
                <a:lnTo>
                  <a:pt x="843" y="5222"/>
                </a:lnTo>
                <a:lnTo>
                  <a:pt x="853" y="5235"/>
                </a:lnTo>
                <a:lnTo>
                  <a:pt x="862" y="5249"/>
                </a:lnTo>
                <a:lnTo>
                  <a:pt x="898" y="5307"/>
                </a:lnTo>
                <a:lnTo>
                  <a:pt x="935" y="5368"/>
                </a:lnTo>
                <a:lnTo>
                  <a:pt x="973" y="5425"/>
                </a:lnTo>
                <a:lnTo>
                  <a:pt x="1012" y="5483"/>
                </a:lnTo>
                <a:lnTo>
                  <a:pt x="1053" y="5539"/>
                </a:lnTo>
                <a:lnTo>
                  <a:pt x="1095" y="5595"/>
                </a:lnTo>
                <a:lnTo>
                  <a:pt x="1138" y="5650"/>
                </a:lnTo>
                <a:lnTo>
                  <a:pt x="1183" y="5703"/>
                </a:lnTo>
                <a:lnTo>
                  <a:pt x="1192" y="5716"/>
                </a:lnTo>
                <a:lnTo>
                  <a:pt x="1200" y="5730"/>
                </a:lnTo>
                <a:lnTo>
                  <a:pt x="1207" y="5744"/>
                </a:lnTo>
                <a:lnTo>
                  <a:pt x="1214" y="5759"/>
                </a:lnTo>
                <a:lnTo>
                  <a:pt x="1219" y="5774"/>
                </a:lnTo>
                <a:lnTo>
                  <a:pt x="1224" y="5790"/>
                </a:lnTo>
                <a:lnTo>
                  <a:pt x="1226" y="5806"/>
                </a:lnTo>
                <a:lnTo>
                  <a:pt x="1227" y="5822"/>
                </a:lnTo>
                <a:lnTo>
                  <a:pt x="1228" y="5838"/>
                </a:lnTo>
                <a:lnTo>
                  <a:pt x="1227" y="5855"/>
                </a:lnTo>
                <a:lnTo>
                  <a:pt x="1225" y="5871"/>
                </a:lnTo>
                <a:lnTo>
                  <a:pt x="1221" y="5886"/>
                </a:lnTo>
                <a:lnTo>
                  <a:pt x="1217" y="5901"/>
                </a:lnTo>
                <a:lnTo>
                  <a:pt x="1211" y="5916"/>
                </a:lnTo>
                <a:lnTo>
                  <a:pt x="1204" y="5930"/>
                </a:lnTo>
                <a:lnTo>
                  <a:pt x="1196" y="5943"/>
                </a:lnTo>
                <a:lnTo>
                  <a:pt x="1101" y="6078"/>
                </a:lnTo>
                <a:lnTo>
                  <a:pt x="1093" y="6091"/>
                </a:lnTo>
                <a:lnTo>
                  <a:pt x="1086" y="6106"/>
                </a:lnTo>
                <a:lnTo>
                  <a:pt x="1080" y="6120"/>
                </a:lnTo>
                <a:lnTo>
                  <a:pt x="1076" y="6135"/>
                </a:lnTo>
                <a:lnTo>
                  <a:pt x="1073" y="6150"/>
                </a:lnTo>
                <a:lnTo>
                  <a:pt x="1072" y="6165"/>
                </a:lnTo>
                <a:lnTo>
                  <a:pt x="1072" y="6180"/>
                </a:lnTo>
                <a:lnTo>
                  <a:pt x="1073" y="6196"/>
                </a:lnTo>
                <a:lnTo>
                  <a:pt x="1076" y="6211"/>
                </a:lnTo>
                <a:lnTo>
                  <a:pt x="1079" y="6225"/>
                </a:lnTo>
                <a:lnTo>
                  <a:pt x="1085" y="6240"/>
                </a:lnTo>
                <a:lnTo>
                  <a:pt x="1092" y="6254"/>
                </a:lnTo>
                <a:lnTo>
                  <a:pt x="1099" y="6267"/>
                </a:lnTo>
                <a:lnTo>
                  <a:pt x="1108" y="6279"/>
                </a:lnTo>
                <a:lnTo>
                  <a:pt x="1118" y="6291"/>
                </a:lnTo>
                <a:lnTo>
                  <a:pt x="1130" y="6302"/>
                </a:lnTo>
                <a:lnTo>
                  <a:pt x="1460" y="6577"/>
                </a:lnTo>
                <a:lnTo>
                  <a:pt x="1473" y="6587"/>
                </a:lnTo>
                <a:lnTo>
                  <a:pt x="1486" y="6595"/>
                </a:lnTo>
                <a:lnTo>
                  <a:pt x="1500" y="6601"/>
                </a:lnTo>
                <a:lnTo>
                  <a:pt x="1515" y="6607"/>
                </a:lnTo>
                <a:lnTo>
                  <a:pt x="1529" y="6612"/>
                </a:lnTo>
                <a:lnTo>
                  <a:pt x="1544" y="6614"/>
                </a:lnTo>
                <a:lnTo>
                  <a:pt x="1560" y="6615"/>
                </a:lnTo>
                <a:lnTo>
                  <a:pt x="1575" y="6615"/>
                </a:lnTo>
                <a:lnTo>
                  <a:pt x="1590" y="6614"/>
                </a:lnTo>
                <a:lnTo>
                  <a:pt x="1605" y="6612"/>
                </a:lnTo>
                <a:lnTo>
                  <a:pt x="1620" y="6607"/>
                </a:lnTo>
                <a:lnTo>
                  <a:pt x="1634" y="6601"/>
                </a:lnTo>
                <a:lnTo>
                  <a:pt x="1648" y="6595"/>
                </a:lnTo>
                <a:lnTo>
                  <a:pt x="1661" y="6587"/>
                </a:lnTo>
                <a:lnTo>
                  <a:pt x="1674" y="6578"/>
                </a:lnTo>
                <a:lnTo>
                  <a:pt x="1686" y="6567"/>
                </a:lnTo>
                <a:lnTo>
                  <a:pt x="1801" y="6450"/>
                </a:lnTo>
                <a:lnTo>
                  <a:pt x="1813" y="6440"/>
                </a:lnTo>
                <a:lnTo>
                  <a:pt x="1825" y="6430"/>
                </a:lnTo>
                <a:lnTo>
                  <a:pt x="1838" y="6422"/>
                </a:lnTo>
                <a:lnTo>
                  <a:pt x="1853" y="6414"/>
                </a:lnTo>
                <a:lnTo>
                  <a:pt x="1868" y="6408"/>
                </a:lnTo>
                <a:lnTo>
                  <a:pt x="1883" y="6404"/>
                </a:lnTo>
                <a:lnTo>
                  <a:pt x="1899" y="6400"/>
                </a:lnTo>
                <a:lnTo>
                  <a:pt x="1914" y="6398"/>
                </a:lnTo>
                <a:lnTo>
                  <a:pt x="1931" y="6396"/>
                </a:lnTo>
                <a:lnTo>
                  <a:pt x="1948" y="6396"/>
                </a:lnTo>
                <a:lnTo>
                  <a:pt x="1964" y="6397"/>
                </a:lnTo>
                <a:lnTo>
                  <a:pt x="1979" y="6399"/>
                </a:lnTo>
                <a:lnTo>
                  <a:pt x="1995" y="6403"/>
                </a:lnTo>
                <a:lnTo>
                  <a:pt x="2010" y="6408"/>
                </a:lnTo>
                <a:lnTo>
                  <a:pt x="2025" y="6414"/>
                </a:lnTo>
                <a:lnTo>
                  <a:pt x="2039" y="6421"/>
                </a:lnTo>
                <a:lnTo>
                  <a:pt x="2099" y="6456"/>
                </a:lnTo>
                <a:lnTo>
                  <a:pt x="2161" y="6488"/>
                </a:lnTo>
                <a:lnTo>
                  <a:pt x="2223" y="6519"/>
                </a:lnTo>
                <a:lnTo>
                  <a:pt x="2287" y="6549"/>
                </a:lnTo>
                <a:lnTo>
                  <a:pt x="2350" y="6578"/>
                </a:lnTo>
                <a:lnTo>
                  <a:pt x="2415" y="6606"/>
                </a:lnTo>
                <a:lnTo>
                  <a:pt x="2479" y="6631"/>
                </a:lnTo>
                <a:lnTo>
                  <a:pt x="2545" y="6657"/>
                </a:lnTo>
                <a:lnTo>
                  <a:pt x="2560" y="6662"/>
                </a:lnTo>
                <a:lnTo>
                  <a:pt x="2574" y="6669"/>
                </a:lnTo>
                <a:lnTo>
                  <a:pt x="2588" y="6679"/>
                </a:lnTo>
                <a:lnTo>
                  <a:pt x="2601" y="6688"/>
                </a:lnTo>
                <a:lnTo>
                  <a:pt x="2613" y="6698"/>
                </a:lnTo>
                <a:lnTo>
                  <a:pt x="2624" y="6711"/>
                </a:lnTo>
                <a:lnTo>
                  <a:pt x="2634" y="6722"/>
                </a:lnTo>
                <a:lnTo>
                  <a:pt x="2645" y="6736"/>
                </a:lnTo>
                <a:lnTo>
                  <a:pt x="2653" y="6750"/>
                </a:lnTo>
                <a:lnTo>
                  <a:pt x="2660" y="6764"/>
                </a:lnTo>
                <a:lnTo>
                  <a:pt x="2667" y="6779"/>
                </a:lnTo>
                <a:lnTo>
                  <a:pt x="2671" y="6794"/>
                </a:lnTo>
                <a:lnTo>
                  <a:pt x="2675" y="6810"/>
                </a:lnTo>
                <a:lnTo>
                  <a:pt x="2677" y="6825"/>
                </a:lnTo>
                <a:lnTo>
                  <a:pt x="2678" y="6841"/>
                </a:lnTo>
                <a:lnTo>
                  <a:pt x="2677" y="6857"/>
                </a:lnTo>
                <a:lnTo>
                  <a:pt x="2663" y="7020"/>
                </a:lnTo>
                <a:lnTo>
                  <a:pt x="2662" y="7036"/>
                </a:lnTo>
                <a:lnTo>
                  <a:pt x="2663" y="7051"/>
                </a:lnTo>
                <a:lnTo>
                  <a:pt x="2665" y="7067"/>
                </a:lnTo>
                <a:lnTo>
                  <a:pt x="2669" y="7081"/>
                </a:lnTo>
                <a:lnTo>
                  <a:pt x="2675" y="7096"/>
                </a:lnTo>
                <a:lnTo>
                  <a:pt x="2681" y="7110"/>
                </a:lnTo>
                <a:lnTo>
                  <a:pt x="2689" y="7123"/>
                </a:lnTo>
                <a:lnTo>
                  <a:pt x="2698" y="7136"/>
                </a:lnTo>
                <a:lnTo>
                  <a:pt x="2707" y="7147"/>
                </a:lnTo>
                <a:lnTo>
                  <a:pt x="2717" y="7159"/>
                </a:lnTo>
                <a:lnTo>
                  <a:pt x="2730" y="7168"/>
                </a:lnTo>
                <a:lnTo>
                  <a:pt x="2743" y="7177"/>
                </a:lnTo>
                <a:lnTo>
                  <a:pt x="2756" y="7184"/>
                </a:lnTo>
                <a:lnTo>
                  <a:pt x="2769" y="7191"/>
                </a:lnTo>
                <a:lnTo>
                  <a:pt x="2784" y="7196"/>
                </a:lnTo>
                <a:lnTo>
                  <a:pt x="2800" y="7199"/>
                </a:lnTo>
                <a:lnTo>
                  <a:pt x="3224" y="7273"/>
                </a:lnTo>
                <a:lnTo>
                  <a:pt x="3240" y="7275"/>
                </a:lnTo>
                <a:lnTo>
                  <a:pt x="3255" y="7275"/>
                </a:lnTo>
                <a:lnTo>
                  <a:pt x="3271" y="7274"/>
                </a:lnTo>
                <a:lnTo>
                  <a:pt x="3286" y="7272"/>
                </a:lnTo>
                <a:lnTo>
                  <a:pt x="3301" y="7268"/>
                </a:lnTo>
                <a:lnTo>
                  <a:pt x="3315" y="7262"/>
                </a:lnTo>
                <a:lnTo>
                  <a:pt x="3329" y="7257"/>
                </a:lnTo>
                <a:lnTo>
                  <a:pt x="3341" y="7249"/>
                </a:lnTo>
                <a:lnTo>
                  <a:pt x="3354" y="7239"/>
                </a:lnTo>
                <a:lnTo>
                  <a:pt x="3366" y="7230"/>
                </a:lnTo>
                <a:lnTo>
                  <a:pt x="3377" y="7219"/>
                </a:lnTo>
                <a:lnTo>
                  <a:pt x="3386" y="7207"/>
                </a:lnTo>
                <a:lnTo>
                  <a:pt x="3396" y="7194"/>
                </a:lnTo>
                <a:lnTo>
                  <a:pt x="3403" y="7181"/>
                </a:lnTo>
                <a:lnTo>
                  <a:pt x="3408" y="7167"/>
                </a:lnTo>
                <a:lnTo>
                  <a:pt x="3414" y="7152"/>
                </a:lnTo>
                <a:lnTo>
                  <a:pt x="3456" y="6994"/>
                </a:lnTo>
                <a:lnTo>
                  <a:pt x="3460" y="6979"/>
                </a:lnTo>
                <a:lnTo>
                  <a:pt x="3467" y="6964"/>
                </a:lnTo>
                <a:lnTo>
                  <a:pt x="3474" y="6950"/>
                </a:lnTo>
                <a:lnTo>
                  <a:pt x="3484" y="6936"/>
                </a:lnTo>
                <a:lnTo>
                  <a:pt x="3493" y="6923"/>
                </a:lnTo>
                <a:lnTo>
                  <a:pt x="3503" y="6912"/>
                </a:lnTo>
                <a:lnTo>
                  <a:pt x="3516" y="6900"/>
                </a:lnTo>
                <a:lnTo>
                  <a:pt x="3529" y="6891"/>
                </a:lnTo>
                <a:lnTo>
                  <a:pt x="3541" y="6882"/>
                </a:lnTo>
                <a:lnTo>
                  <a:pt x="3555" y="6874"/>
                </a:lnTo>
                <a:lnTo>
                  <a:pt x="3570" y="6865"/>
                </a:lnTo>
                <a:lnTo>
                  <a:pt x="3585" y="6860"/>
                </a:lnTo>
                <a:lnTo>
                  <a:pt x="3600" y="6855"/>
                </a:lnTo>
                <a:lnTo>
                  <a:pt x="3616" y="6852"/>
                </a:lnTo>
                <a:lnTo>
                  <a:pt x="3631" y="6849"/>
                </a:lnTo>
                <a:lnTo>
                  <a:pt x="3648" y="6848"/>
                </a:lnTo>
                <a:lnTo>
                  <a:pt x="3718" y="6848"/>
                </a:lnTo>
                <a:lnTo>
                  <a:pt x="3789" y="6846"/>
                </a:lnTo>
                <a:lnTo>
                  <a:pt x="3859" y="6841"/>
                </a:lnTo>
                <a:lnTo>
                  <a:pt x="3928" y="6837"/>
                </a:lnTo>
                <a:lnTo>
                  <a:pt x="3998" y="6830"/>
                </a:lnTo>
                <a:lnTo>
                  <a:pt x="4067" y="6820"/>
                </a:lnTo>
                <a:lnTo>
                  <a:pt x="4135" y="6811"/>
                </a:lnTo>
                <a:lnTo>
                  <a:pt x="4203" y="6800"/>
                </a:lnTo>
                <a:lnTo>
                  <a:pt x="4220" y="6797"/>
                </a:lnTo>
                <a:lnTo>
                  <a:pt x="4236" y="6796"/>
                </a:lnTo>
                <a:lnTo>
                  <a:pt x="4252" y="6797"/>
                </a:lnTo>
                <a:lnTo>
                  <a:pt x="4267" y="6800"/>
                </a:lnTo>
                <a:lnTo>
                  <a:pt x="4283" y="6802"/>
                </a:lnTo>
                <a:lnTo>
                  <a:pt x="4299" y="6807"/>
                </a:lnTo>
                <a:lnTo>
                  <a:pt x="4314" y="6812"/>
                </a:lnTo>
                <a:lnTo>
                  <a:pt x="4328" y="6819"/>
                </a:lnTo>
                <a:lnTo>
                  <a:pt x="4343" y="6827"/>
                </a:lnTo>
                <a:lnTo>
                  <a:pt x="4357" y="6835"/>
                </a:lnTo>
                <a:lnTo>
                  <a:pt x="4370" y="6846"/>
                </a:lnTo>
                <a:lnTo>
                  <a:pt x="4381" y="6856"/>
                </a:lnTo>
                <a:lnTo>
                  <a:pt x="4392" y="6868"/>
                </a:lnTo>
                <a:lnTo>
                  <a:pt x="4402" y="6880"/>
                </a:lnTo>
                <a:lnTo>
                  <a:pt x="4411" y="6894"/>
                </a:lnTo>
                <a:lnTo>
                  <a:pt x="4418" y="6908"/>
                </a:lnTo>
                <a:lnTo>
                  <a:pt x="4488" y="7057"/>
                </a:lnTo>
                <a:lnTo>
                  <a:pt x="4495" y="7071"/>
                </a:lnTo>
                <a:lnTo>
                  <a:pt x="4503" y="7084"/>
                </a:lnTo>
                <a:lnTo>
                  <a:pt x="4513" y="7095"/>
                </a:lnTo>
                <a:lnTo>
                  <a:pt x="4523" y="7107"/>
                </a:lnTo>
                <a:lnTo>
                  <a:pt x="4535" y="7116"/>
                </a:lnTo>
                <a:lnTo>
                  <a:pt x="4548" y="7125"/>
                </a:lnTo>
                <a:lnTo>
                  <a:pt x="4562" y="7133"/>
                </a:lnTo>
                <a:lnTo>
                  <a:pt x="4575" y="7139"/>
                </a:lnTo>
                <a:lnTo>
                  <a:pt x="4589" y="7145"/>
                </a:lnTo>
                <a:lnTo>
                  <a:pt x="4604" y="7148"/>
                </a:lnTo>
                <a:lnTo>
                  <a:pt x="4619" y="7151"/>
                </a:lnTo>
                <a:lnTo>
                  <a:pt x="4634" y="7153"/>
                </a:lnTo>
                <a:lnTo>
                  <a:pt x="4649" y="7152"/>
                </a:lnTo>
                <a:lnTo>
                  <a:pt x="4666" y="7151"/>
                </a:lnTo>
                <a:lnTo>
                  <a:pt x="4681" y="7147"/>
                </a:lnTo>
                <a:lnTo>
                  <a:pt x="4696" y="7142"/>
                </a:lnTo>
                <a:lnTo>
                  <a:pt x="5100" y="6995"/>
                </a:lnTo>
                <a:lnTo>
                  <a:pt x="5114" y="6989"/>
                </a:lnTo>
                <a:lnTo>
                  <a:pt x="5128" y="6982"/>
                </a:lnTo>
                <a:lnTo>
                  <a:pt x="5140" y="6973"/>
                </a:lnTo>
                <a:lnTo>
                  <a:pt x="5152" y="6964"/>
                </a:lnTo>
                <a:lnTo>
                  <a:pt x="5164" y="6952"/>
                </a:lnTo>
                <a:lnTo>
                  <a:pt x="5173" y="6940"/>
                </a:lnTo>
                <a:lnTo>
                  <a:pt x="5182" y="6928"/>
                </a:lnTo>
                <a:lnTo>
                  <a:pt x="5190" y="6915"/>
                </a:lnTo>
                <a:lnTo>
                  <a:pt x="5196" y="6901"/>
                </a:lnTo>
                <a:lnTo>
                  <a:pt x="5202" y="6886"/>
                </a:lnTo>
                <a:lnTo>
                  <a:pt x="5205" y="6871"/>
                </a:lnTo>
                <a:lnTo>
                  <a:pt x="5207" y="6856"/>
                </a:lnTo>
                <a:lnTo>
                  <a:pt x="5209" y="6841"/>
                </a:lnTo>
                <a:lnTo>
                  <a:pt x="5209" y="6826"/>
                </a:lnTo>
                <a:lnTo>
                  <a:pt x="5206" y="6810"/>
                </a:lnTo>
                <a:lnTo>
                  <a:pt x="5203" y="6795"/>
                </a:lnTo>
                <a:lnTo>
                  <a:pt x="5160" y="6637"/>
                </a:lnTo>
                <a:lnTo>
                  <a:pt x="5157" y="6621"/>
                </a:lnTo>
                <a:lnTo>
                  <a:pt x="5154" y="6606"/>
                </a:lnTo>
                <a:lnTo>
                  <a:pt x="5154" y="6590"/>
                </a:lnTo>
                <a:lnTo>
                  <a:pt x="5155" y="6573"/>
                </a:lnTo>
                <a:lnTo>
                  <a:pt x="5158" y="6557"/>
                </a:lnTo>
                <a:lnTo>
                  <a:pt x="5161" y="6542"/>
                </a:lnTo>
                <a:lnTo>
                  <a:pt x="5166" y="6526"/>
                </a:lnTo>
                <a:lnTo>
                  <a:pt x="5172" y="6511"/>
                </a:lnTo>
                <a:lnTo>
                  <a:pt x="5179" y="6496"/>
                </a:lnTo>
                <a:lnTo>
                  <a:pt x="5187" y="6482"/>
                </a:lnTo>
                <a:lnTo>
                  <a:pt x="5195" y="6470"/>
                </a:lnTo>
                <a:lnTo>
                  <a:pt x="5205" y="6457"/>
                </a:lnTo>
                <a:lnTo>
                  <a:pt x="5217" y="6444"/>
                </a:lnTo>
                <a:lnTo>
                  <a:pt x="5228" y="6434"/>
                </a:lnTo>
                <a:lnTo>
                  <a:pt x="5241" y="6423"/>
                </a:lnTo>
                <a:lnTo>
                  <a:pt x="5254" y="6415"/>
                </a:lnTo>
                <a:lnTo>
                  <a:pt x="5314" y="6380"/>
                </a:lnTo>
                <a:lnTo>
                  <a:pt x="5374" y="6343"/>
                </a:lnTo>
                <a:lnTo>
                  <a:pt x="5432" y="6305"/>
                </a:lnTo>
                <a:lnTo>
                  <a:pt x="5489" y="6265"/>
                </a:lnTo>
                <a:lnTo>
                  <a:pt x="5546" y="6225"/>
                </a:lnTo>
                <a:lnTo>
                  <a:pt x="5601" y="6182"/>
                </a:lnTo>
                <a:lnTo>
                  <a:pt x="5657" y="6140"/>
                </a:lnTo>
                <a:lnTo>
                  <a:pt x="5711" y="6096"/>
                </a:lnTo>
                <a:lnTo>
                  <a:pt x="5723" y="6085"/>
                </a:lnTo>
                <a:lnTo>
                  <a:pt x="5737" y="6077"/>
                </a:lnTo>
                <a:lnTo>
                  <a:pt x="5750" y="6069"/>
                </a:lnTo>
                <a:lnTo>
                  <a:pt x="5765" y="6063"/>
                </a:lnTo>
                <a:lnTo>
                  <a:pt x="5781" y="6059"/>
                </a:lnTo>
                <a:lnTo>
                  <a:pt x="5797" y="6054"/>
                </a:lnTo>
                <a:lnTo>
                  <a:pt x="5813" y="6052"/>
                </a:lnTo>
                <a:lnTo>
                  <a:pt x="5829" y="6050"/>
                </a:lnTo>
                <a:lnTo>
                  <a:pt x="5845" y="6050"/>
                </a:lnTo>
                <a:lnTo>
                  <a:pt x="5861" y="6051"/>
                </a:lnTo>
                <a:lnTo>
                  <a:pt x="5878" y="6053"/>
                </a:lnTo>
                <a:lnTo>
                  <a:pt x="5893" y="6056"/>
                </a:lnTo>
                <a:lnTo>
                  <a:pt x="5909" y="6061"/>
                </a:lnTo>
                <a:lnTo>
                  <a:pt x="5923" y="6067"/>
                </a:lnTo>
                <a:lnTo>
                  <a:pt x="5938" y="6074"/>
                </a:lnTo>
                <a:lnTo>
                  <a:pt x="5950" y="6082"/>
                </a:lnTo>
                <a:lnTo>
                  <a:pt x="6086" y="6176"/>
                </a:lnTo>
                <a:lnTo>
                  <a:pt x="6099" y="6185"/>
                </a:lnTo>
                <a:lnTo>
                  <a:pt x="6113" y="6192"/>
                </a:lnTo>
                <a:lnTo>
                  <a:pt x="6127" y="6197"/>
                </a:lnTo>
                <a:lnTo>
                  <a:pt x="6142" y="6202"/>
                </a:lnTo>
                <a:lnTo>
                  <a:pt x="6157" y="6204"/>
                </a:lnTo>
                <a:lnTo>
                  <a:pt x="6172" y="6205"/>
                </a:lnTo>
                <a:lnTo>
                  <a:pt x="6187" y="6205"/>
                </a:lnTo>
                <a:lnTo>
                  <a:pt x="6202" y="6204"/>
                </a:lnTo>
                <a:lnTo>
                  <a:pt x="6217" y="6202"/>
                </a:lnTo>
                <a:lnTo>
                  <a:pt x="6232" y="6197"/>
                </a:lnTo>
                <a:lnTo>
                  <a:pt x="6247" y="6193"/>
                </a:lnTo>
                <a:lnTo>
                  <a:pt x="6261" y="6186"/>
                </a:lnTo>
                <a:lnTo>
                  <a:pt x="6274" y="6178"/>
                </a:lnTo>
                <a:lnTo>
                  <a:pt x="6287" y="6168"/>
                </a:lnTo>
                <a:lnTo>
                  <a:pt x="6298" y="6158"/>
                </a:lnTo>
                <a:lnTo>
                  <a:pt x="6309" y="6146"/>
                </a:lnTo>
                <a:lnTo>
                  <a:pt x="6585" y="5818"/>
                </a:lnTo>
                <a:lnTo>
                  <a:pt x="6595" y="5805"/>
                </a:lnTo>
                <a:lnTo>
                  <a:pt x="6603" y="5791"/>
                </a:lnTo>
                <a:lnTo>
                  <a:pt x="6609" y="5777"/>
                </a:lnTo>
                <a:lnTo>
                  <a:pt x="6615" y="5763"/>
                </a:lnTo>
                <a:lnTo>
                  <a:pt x="6618" y="5748"/>
                </a:lnTo>
                <a:lnTo>
                  <a:pt x="6622" y="5733"/>
                </a:lnTo>
                <a:lnTo>
                  <a:pt x="6623" y="5718"/>
                </a:lnTo>
                <a:lnTo>
                  <a:pt x="6623" y="5703"/>
                </a:lnTo>
                <a:lnTo>
                  <a:pt x="6622" y="5687"/>
                </a:lnTo>
                <a:lnTo>
                  <a:pt x="6618" y="5672"/>
                </a:lnTo>
                <a:lnTo>
                  <a:pt x="6615" y="5658"/>
                </a:lnTo>
                <a:lnTo>
                  <a:pt x="6609" y="5643"/>
                </a:lnTo>
                <a:lnTo>
                  <a:pt x="6603" y="5629"/>
                </a:lnTo>
                <a:lnTo>
                  <a:pt x="6595" y="5617"/>
                </a:lnTo>
                <a:lnTo>
                  <a:pt x="6586" y="5604"/>
                </a:lnTo>
                <a:lnTo>
                  <a:pt x="6574" y="5593"/>
                </a:lnTo>
                <a:lnTo>
                  <a:pt x="6458" y="5477"/>
                </a:lnTo>
                <a:lnTo>
                  <a:pt x="6447" y="5466"/>
                </a:lnTo>
                <a:lnTo>
                  <a:pt x="6438" y="5453"/>
                </a:lnTo>
                <a:lnTo>
                  <a:pt x="6430" y="5439"/>
                </a:lnTo>
                <a:lnTo>
                  <a:pt x="6422" y="5425"/>
                </a:lnTo>
                <a:lnTo>
                  <a:pt x="6416" y="5410"/>
                </a:lnTo>
                <a:lnTo>
                  <a:pt x="6411" y="5395"/>
                </a:lnTo>
                <a:lnTo>
                  <a:pt x="6408" y="5379"/>
                </a:lnTo>
                <a:lnTo>
                  <a:pt x="6406" y="5363"/>
                </a:lnTo>
                <a:lnTo>
                  <a:pt x="6403" y="5347"/>
                </a:lnTo>
                <a:lnTo>
                  <a:pt x="6403" y="5331"/>
                </a:lnTo>
                <a:lnTo>
                  <a:pt x="6404" y="5314"/>
                </a:lnTo>
                <a:lnTo>
                  <a:pt x="6407" y="5298"/>
                </a:lnTo>
                <a:lnTo>
                  <a:pt x="6410" y="5282"/>
                </a:lnTo>
                <a:lnTo>
                  <a:pt x="6415" y="5267"/>
                </a:lnTo>
                <a:lnTo>
                  <a:pt x="6422" y="5252"/>
                </a:lnTo>
                <a:lnTo>
                  <a:pt x="6429" y="5238"/>
                </a:lnTo>
                <a:lnTo>
                  <a:pt x="6462" y="5178"/>
                </a:lnTo>
                <a:lnTo>
                  <a:pt x="6496" y="5117"/>
                </a:lnTo>
                <a:lnTo>
                  <a:pt x="6527" y="5056"/>
                </a:lnTo>
                <a:lnTo>
                  <a:pt x="6557" y="4992"/>
                </a:lnTo>
                <a:lnTo>
                  <a:pt x="6586" y="4929"/>
                </a:lnTo>
                <a:lnTo>
                  <a:pt x="6612" y="4864"/>
                </a:lnTo>
                <a:lnTo>
                  <a:pt x="6639" y="4800"/>
                </a:lnTo>
                <a:lnTo>
                  <a:pt x="6664" y="4733"/>
                </a:lnTo>
                <a:lnTo>
                  <a:pt x="6670" y="4719"/>
                </a:lnTo>
                <a:lnTo>
                  <a:pt x="6677" y="4705"/>
                </a:lnTo>
                <a:lnTo>
                  <a:pt x="6686" y="4691"/>
                </a:lnTo>
                <a:lnTo>
                  <a:pt x="6696" y="4679"/>
                </a:lnTo>
                <a:lnTo>
                  <a:pt x="6706" y="4666"/>
                </a:lnTo>
                <a:lnTo>
                  <a:pt x="6718" y="4655"/>
                </a:lnTo>
                <a:lnTo>
                  <a:pt x="6730" y="4645"/>
                </a:lnTo>
                <a:lnTo>
                  <a:pt x="6744" y="4635"/>
                </a:lnTo>
                <a:lnTo>
                  <a:pt x="6758" y="4627"/>
                </a:lnTo>
                <a:lnTo>
                  <a:pt x="6772" y="4620"/>
                </a:lnTo>
                <a:lnTo>
                  <a:pt x="6787" y="4613"/>
                </a:lnTo>
                <a:lnTo>
                  <a:pt x="6802" y="4608"/>
                </a:lnTo>
                <a:lnTo>
                  <a:pt x="6818" y="4605"/>
                </a:lnTo>
                <a:lnTo>
                  <a:pt x="6833" y="4602"/>
                </a:lnTo>
                <a:lnTo>
                  <a:pt x="6849" y="4601"/>
                </a:lnTo>
                <a:lnTo>
                  <a:pt x="6865" y="4601"/>
                </a:lnTo>
                <a:lnTo>
                  <a:pt x="7028" y="4616"/>
                </a:lnTo>
                <a:lnTo>
                  <a:pt x="7045" y="4617"/>
                </a:lnTo>
                <a:lnTo>
                  <a:pt x="7061" y="4616"/>
                </a:lnTo>
                <a:lnTo>
                  <a:pt x="7076" y="4614"/>
                </a:lnTo>
                <a:lnTo>
                  <a:pt x="7091" y="4609"/>
                </a:lnTo>
                <a:lnTo>
                  <a:pt x="7105" y="4605"/>
                </a:lnTo>
                <a:lnTo>
                  <a:pt x="7118" y="4598"/>
                </a:lnTo>
                <a:lnTo>
                  <a:pt x="7132" y="4591"/>
                </a:lnTo>
                <a:lnTo>
                  <a:pt x="7145" y="4582"/>
                </a:lnTo>
                <a:lnTo>
                  <a:pt x="7157" y="4572"/>
                </a:lnTo>
                <a:lnTo>
                  <a:pt x="7167" y="4561"/>
                </a:lnTo>
                <a:lnTo>
                  <a:pt x="7176" y="4549"/>
                </a:lnTo>
                <a:lnTo>
                  <a:pt x="7186" y="4537"/>
                </a:lnTo>
                <a:lnTo>
                  <a:pt x="7192" y="4524"/>
                </a:lnTo>
                <a:lnTo>
                  <a:pt x="7199" y="4509"/>
                </a:lnTo>
                <a:lnTo>
                  <a:pt x="7204" y="4495"/>
                </a:lnTo>
                <a:lnTo>
                  <a:pt x="7207" y="4479"/>
                </a:lnTo>
                <a:lnTo>
                  <a:pt x="7281" y="4055"/>
                </a:lnTo>
                <a:close/>
                <a:moveTo>
                  <a:pt x="3269" y="5733"/>
                </a:moveTo>
                <a:lnTo>
                  <a:pt x="3269" y="5733"/>
                </a:lnTo>
                <a:lnTo>
                  <a:pt x="3160" y="5713"/>
                </a:lnTo>
                <a:lnTo>
                  <a:pt x="3055" y="5685"/>
                </a:lnTo>
                <a:lnTo>
                  <a:pt x="2952" y="5654"/>
                </a:lnTo>
                <a:lnTo>
                  <a:pt x="2853" y="5617"/>
                </a:lnTo>
                <a:lnTo>
                  <a:pt x="2754" y="5576"/>
                </a:lnTo>
                <a:lnTo>
                  <a:pt x="2661" y="5530"/>
                </a:lnTo>
                <a:lnTo>
                  <a:pt x="2568" y="5481"/>
                </a:lnTo>
                <a:lnTo>
                  <a:pt x="2479" y="5426"/>
                </a:lnTo>
                <a:lnTo>
                  <a:pt x="2394" y="5368"/>
                </a:lnTo>
                <a:lnTo>
                  <a:pt x="2312" y="5305"/>
                </a:lnTo>
                <a:lnTo>
                  <a:pt x="2232" y="5239"/>
                </a:lnTo>
                <a:lnTo>
                  <a:pt x="2157" y="5170"/>
                </a:lnTo>
                <a:lnTo>
                  <a:pt x="2085" y="5097"/>
                </a:lnTo>
                <a:lnTo>
                  <a:pt x="2016" y="5021"/>
                </a:lnTo>
                <a:lnTo>
                  <a:pt x="1951" y="4942"/>
                </a:lnTo>
                <a:lnTo>
                  <a:pt x="1891" y="4860"/>
                </a:lnTo>
                <a:lnTo>
                  <a:pt x="1835" y="4775"/>
                </a:lnTo>
                <a:lnTo>
                  <a:pt x="1782" y="4688"/>
                </a:lnTo>
                <a:lnTo>
                  <a:pt x="1733" y="4598"/>
                </a:lnTo>
                <a:lnTo>
                  <a:pt x="1689" y="4504"/>
                </a:lnTo>
                <a:lnTo>
                  <a:pt x="1650" y="4411"/>
                </a:lnTo>
                <a:lnTo>
                  <a:pt x="1614" y="4314"/>
                </a:lnTo>
                <a:lnTo>
                  <a:pt x="1584" y="4215"/>
                </a:lnTo>
                <a:lnTo>
                  <a:pt x="1559" y="4115"/>
                </a:lnTo>
                <a:lnTo>
                  <a:pt x="1537" y="4013"/>
                </a:lnTo>
                <a:lnTo>
                  <a:pt x="1522" y="3910"/>
                </a:lnTo>
                <a:lnTo>
                  <a:pt x="1510" y="3805"/>
                </a:lnTo>
                <a:lnTo>
                  <a:pt x="1504" y="3700"/>
                </a:lnTo>
                <a:lnTo>
                  <a:pt x="1504" y="3594"/>
                </a:lnTo>
                <a:lnTo>
                  <a:pt x="1509" y="3486"/>
                </a:lnTo>
                <a:lnTo>
                  <a:pt x="1519" y="3378"/>
                </a:lnTo>
                <a:lnTo>
                  <a:pt x="1535" y="3269"/>
                </a:lnTo>
                <a:lnTo>
                  <a:pt x="1557" y="3162"/>
                </a:lnTo>
                <a:lnTo>
                  <a:pt x="1584" y="3057"/>
                </a:lnTo>
                <a:lnTo>
                  <a:pt x="1616" y="2954"/>
                </a:lnTo>
                <a:lnTo>
                  <a:pt x="1652" y="2855"/>
                </a:lnTo>
                <a:lnTo>
                  <a:pt x="1694" y="2757"/>
                </a:lnTo>
                <a:lnTo>
                  <a:pt x="1740" y="2662"/>
                </a:lnTo>
                <a:lnTo>
                  <a:pt x="1790" y="2571"/>
                </a:lnTo>
                <a:lnTo>
                  <a:pt x="1844" y="2482"/>
                </a:lnTo>
                <a:lnTo>
                  <a:pt x="1902" y="2397"/>
                </a:lnTo>
                <a:lnTo>
                  <a:pt x="1964" y="2315"/>
                </a:lnTo>
                <a:lnTo>
                  <a:pt x="2030" y="2235"/>
                </a:lnTo>
                <a:lnTo>
                  <a:pt x="2099" y="2160"/>
                </a:lnTo>
                <a:lnTo>
                  <a:pt x="2173" y="2088"/>
                </a:lnTo>
                <a:lnTo>
                  <a:pt x="2250" y="2020"/>
                </a:lnTo>
                <a:lnTo>
                  <a:pt x="2328" y="1955"/>
                </a:lnTo>
                <a:lnTo>
                  <a:pt x="2410" y="1895"/>
                </a:lnTo>
                <a:lnTo>
                  <a:pt x="2496" y="1837"/>
                </a:lnTo>
                <a:lnTo>
                  <a:pt x="2583" y="1785"/>
                </a:lnTo>
                <a:lnTo>
                  <a:pt x="2674" y="1737"/>
                </a:lnTo>
                <a:lnTo>
                  <a:pt x="2766" y="1693"/>
                </a:lnTo>
                <a:lnTo>
                  <a:pt x="2861" y="1653"/>
                </a:lnTo>
                <a:lnTo>
                  <a:pt x="2958" y="1618"/>
                </a:lnTo>
                <a:lnTo>
                  <a:pt x="3056" y="1588"/>
                </a:lnTo>
                <a:lnTo>
                  <a:pt x="3157" y="1561"/>
                </a:lnTo>
                <a:lnTo>
                  <a:pt x="3258" y="1541"/>
                </a:lnTo>
                <a:lnTo>
                  <a:pt x="3362" y="1524"/>
                </a:lnTo>
                <a:lnTo>
                  <a:pt x="3466" y="1514"/>
                </a:lnTo>
                <a:lnTo>
                  <a:pt x="3572" y="1508"/>
                </a:lnTo>
                <a:lnTo>
                  <a:pt x="3679" y="1508"/>
                </a:lnTo>
                <a:lnTo>
                  <a:pt x="3786" y="1513"/>
                </a:lnTo>
                <a:lnTo>
                  <a:pt x="3894" y="1523"/>
                </a:lnTo>
                <a:lnTo>
                  <a:pt x="4002" y="1539"/>
                </a:lnTo>
                <a:lnTo>
                  <a:pt x="4110" y="1561"/>
                </a:lnTo>
                <a:lnTo>
                  <a:pt x="4215" y="1588"/>
                </a:lnTo>
                <a:lnTo>
                  <a:pt x="4318" y="1620"/>
                </a:lnTo>
                <a:lnTo>
                  <a:pt x="4418" y="1656"/>
                </a:lnTo>
                <a:lnTo>
                  <a:pt x="4515" y="1698"/>
                </a:lnTo>
                <a:lnTo>
                  <a:pt x="4610" y="1743"/>
                </a:lnTo>
                <a:lnTo>
                  <a:pt x="4702" y="1793"/>
                </a:lnTo>
                <a:lnTo>
                  <a:pt x="4791" y="1848"/>
                </a:lnTo>
                <a:lnTo>
                  <a:pt x="4877" y="1905"/>
                </a:lnTo>
                <a:lnTo>
                  <a:pt x="4959" y="1968"/>
                </a:lnTo>
                <a:lnTo>
                  <a:pt x="5038" y="2033"/>
                </a:lnTo>
                <a:lnTo>
                  <a:pt x="5114" y="2103"/>
                </a:lnTo>
                <a:lnTo>
                  <a:pt x="5185" y="2175"/>
                </a:lnTo>
                <a:lnTo>
                  <a:pt x="5254" y="2252"/>
                </a:lnTo>
                <a:lnTo>
                  <a:pt x="5318" y="2331"/>
                </a:lnTo>
                <a:lnTo>
                  <a:pt x="5380" y="2413"/>
                </a:lnTo>
                <a:lnTo>
                  <a:pt x="5436" y="2499"/>
                </a:lnTo>
                <a:lnTo>
                  <a:pt x="5489" y="2586"/>
                </a:lnTo>
                <a:lnTo>
                  <a:pt x="5538" y="2676"/>
                </a:lnTo>
                <a:lnTo>
                  <a:pt x="5582" y="2769"/>
                </a:lnTo>
                <a:lnTo>
                  <a:pt x="5621" y="2863"/>
                </a:lnTo>
                <a:lnTo>
                  <a:pt x="5657" y="2959"/>
                </a:lnTo>
                <a:lnTo>
                  <a:pt x="5687" y="3058"/>
                </a:lnTo>
                <a:lnTo>
                  <a:pt x="5712" y="3159"/>
                </a:lnTo>
                <a:lnTo>
                  <a:pt x="5733" y="3260"/>
                </a:lnTo>
                <a:lnTo>
                  <a:pt x="5749" y="3363"/>
                </a:lnTo>
                <a:lnTo>
                  <a:pt x="5761" y="3468"/>
                </a:lnTo>
                <a:lnTo>
                  <a:pt x="5767" y="3573"/>
                </a:lnTo>
                <a:lnTo>
                  <a:pt x="5767" y="3680"/>
                </a:lnTo>
                <a:lnTo>
                  <a:pt x="5761" y="3786"/>
                </a:lnTo>
                <a:lnTo>
                  <a:pt x="5750" y="3895"/>
                </a:lnTo>
                <a:lnTo>
                  <a:pt x="5734" y="4003"/>
                </a:lnTo>
                <a:lnTo>
                  <a:pt x="5713" y="4111"/>
                </a:lnTo>
                <a:lnTo>
                  <a:pt x="5686" y="4216"/>
                </a:lnTo>
                <a:lnTo>
                  <a:pt x="5655" y="4318"/>
                </a:lnTo>
                <a:lnTo>
                  <a:pt x="5618" y="4419"/>
                </a:lnTo>
                <a:lnTo>
                  <a:pt x="5577" y="4516"/>
                </a:lnTo>
                <a:lnTo>
                  <a:pt x="5531" y="4610"/>
                </a:lnTo>
                <a:lnTo>
                  <a:pt x="5481" y="4702"/>
                </a:lnTo>
                <a:lnTo>
                  <a:pt x="5427" y="4790"/>
                </a:lnTo>
                <a:lnTo>
                  <a:pt x="5368" y="4876"/>
                </a:lnTo>
                <a:lnTo>
                  <a:pt x="5307" y="4959"/>
                </a:lnTo>
                <a:lnTo>
                  <a:pt x="5241" y="5037"/>
                </a:lnTo>
                <a:lnTo>
                  <a:pt x="5170" y="5114"/>
                </a:lnTo>
                <a:lnTo>
                  <a:pt x="5098" y="5185"/>
                </a:lnTo>
                <a:lnTo>
                  <a:pt x="5021" y="5253"/>
                </a:lnTo>
                <a:lnTo>
                  <a:pt x="4943" y="5318"/>
                </a:lnTo>
                <a:lnTo>
                  <a:pt x="4860" y="5379"/>
                </a:lnTo>
                <a:lnTo>
                  <a:pt x="4775" y="5436"/>
                </a:lnTo>
                <a:lnTo>
                  <a:pt x="4687" y="5488"/>
                </a:lnTo>
                <a:lnTo>
                  <a:pt x="4597" y="5536"/>
                </a:lnTo>
                <a:lnTo>
                  <a:pt x="4505" y="5581"/>
                </a:lnTo>
                <a:lnTo>
                  <a:pt x="4410" y="5620"/>
                </a:lnTo>
                <a:lnTo>
                  <a:pt x="4313" y="5655"/>
                </a:lnTo>
                <a:lnTo>
                  <a:pt x="4215" y="5686"/>
                </a:lnTo>
                <a:lnTo>
                  <a:pt x="4114" y="5711"/>
                </a:lnTo>
                <a:lnTo>
                  <a:pt x="4013" y="5732"/>
                </a:lnTo>
                <a:lnTo>
                  <a:pt x="3909" y="5748"/>
                </a:lnTo>
                <a:lnTo>
                  <a:pt x="3805" y="5760"/>
                </a:lnTo>
                <a:lnTo>
                  <a:pt x="3698" y="5764"/>
                </a:lnTo>
                <a:lnTo>
                  <a:pt x="3592" y="5766"/>
                </a:lnTo>
                <a:lnTo>
                  <a:pt x="3485" y="5760"/>
                </a:lnTo>
                <a:lnTo>
                  <a:pt x="3376" y="5749"/>
                </a:lnTo>
                <a:lnTo>
                  <a:pt x="3269" y="5733"/>
                </a:lnTo>
                <a:close/>
              </a:path>
            </a:pathLst>
          </a:custGeom>
          <a:solidFill>
            <a:schemeClr val="lt1">
              <a:alpha val="17650"/>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98" name="Google Shape;998;p15"/>
          <p:cNvSpPr/>
          <p:nvPr/>
        </p:nvSpPr>
        <p:spPr>
          <a:xfrm>
            <a:off x="4125099" y="1883195"/>
            <a:ext cx="1732780" cy="1732780"/>
          </a:xfrm>
          <a:custGeom>
            <a:rect b="b" l="l" r="r" t="t"/>
            <a:pathLst>
              <a:path extrusionOk="0" h="4464" w="4468">
                <a:moveTo>
                  <a:pt x="4464" y="1774"/>
                </a:moveTo>
                <a:lnTo>
                  <a:pt x="4331" y="1347"/>
                </a:lnTo>
                <a:lnTo>
                  <a:pt x="4328" y="1338"/>
                </a:lnTo>
                <a:lnTo>
                  <a:pt x="4324" y="1330"/>
                </a:lnTo>
                <a:lnTo>
                  <a:pt x="4320" y="1322"/>
                </a:lnTo>
                <a:lnTo>
                  <a:pt x="4314" y="1315"/>
                </a:lnTo>
                <a:lnTo>
                  <a:pt x="4308" y="1308"/>
                </a:lnTo>
                <a:lnTo>
                  <a:pt x="4301" y="1302"/>
                </a:lnTo>
                <a:lnTo>
                  <a:pt x="4294" y="1296"/>
                </a:lnTo>
                <a:lnTo>
                  <a:pt x="4286" y="1292"/>
                </a:lnTo>
                <a:lnTo>
                  <a:pt x="4278" y="1288"/>
                </a:lnTo>
                <a:lnTo>
                  <a:pt x="4270" y="1285"/>
                </a:lnTo>
                <a:lnTo>
                  <a:pt x="4262" y="1281"/>
                </a:lnTo>
                <a:lnTo>
                  <a:pt x="4253" y="1280"/>
                </a:lnTo>
                <a:lnTo>
                  <a:pt x="4244" y="1279"/>
                </a:lnTo>
                <a:lnTo>
                  <a:pt x="4235" y="1278"/>
                </a:lnTo>
                <a:lnTo>
                  <a:pt x="4226" y="1279"/>
                </a:lnTo>
                <a:lnTo>
                  <a:pt x="4217" y="1280"/>
                </a:lnTo>
                <a:lnTo>
                  <a:pt x="3990" y="1330"/>
                </a:lnTo>
                <a:lnTo>
                  <a:pt x="3981" y="1332"/>
                </a:lnTo>
                <a:lnTo>
                  <a:pt x="3972" y="1332"/>
                </a:lnTo>
                <a:lnTo>
                  <a:pt x="3962" y="1332"/>
                </a:lnTo>
                <a:lnTo>
                  <a:pt x="3952" y="1331"/>
                </a:lnTo>
                <a:lnTo>
                  <a:pt x="3943" y="1330"/>
                </a:lnTo>
                <a:lnTo>
                  <a:pt x="3934" y="1327"/>
                </a:lnTo>
                <a:lnTo>
                  <a:pt x="3925" y="1324"/>
                </a:lnTo>
                <a:lnTo>
                  <a:pt x="3915" y="1320"/>
                </a:lnTo>
                <a:lnTo>
                  <a:pt x="3906" y="1316"/>
                </a:lnTo>
                <a:lnTo>
                  <a:pt x="3898" y="1311"/>
                </a:lnTo>
                <a:lnTo>
                  <a:pt x="3890" y="1305"/>
                </a:lnTo>
                <a:lnTo>
                  <a:pt x="3883" y="1300"/>
                </a:lnTo>
                <a:lnTo>
                  <a:pt x="3876" y="1293"/>
                </a:lnTo>
                <a:lnTo>
                  <a:pt x="3869" y="1286"/>
                </a:lnTo>
                <a:lnTo>
                  <a:pt x="3863" y="1279"/>
                </a:lnTo>
                <a:lnTo>
                  <a:pt x="3859" y="1271"/>
                </a:lnTo>
                <a:lnTo>
                  <a:pt x="3838" y="1238"/>
                </a:lnTo>
                <a:lnTo>
                  <a:pt x="3818" y="1206"/>
                </a:lnTo>
                <a:lnTo>
                  <a:pt x="3798" y="1175"/>
                </a:lnTo>
                <a:lnTo>
                  <a:pt x="3776" y="1144"/>
                </a:lnTo>
                <a:lnTo>
                  <a:pt x="3754" y="1113"/>
                </a:lnTo>
                <a:lnTo>
                  <a:pt x="3730" y="1083"/>
                </a:lnTo>
                <a:lnTo>
                  <a:pt x="3707" y="1053"/>
                </a:lnTo>
                <a:lnTo>
                  <a:pt x="3684" y="1024"/>
                </a:lnTo>
                <a:lnTo>
                  <a:pt x="3659" y="995"/>
                </a:lnTo>
                <a:lnTo>
                  <a:pt x="3635" y="967"/>
                </a:lnTo>
                <a:lnTo>
                  <a:pt x="3609" y="940"/>
                </a:lnTo>
                <a:lnTo>
                  <a:pt x="3584" y="913"/>
                </a:lnTo>
                <a:lnTo>
                  <a:pt x="3557" y="887"/>
                </a:lnTo>
                <a:lnTo>
                  <a:pt x="3531" y="861"/>
                </a:lnTo>
                <a:lnTo>
                  <a:pt x="3503" y="836"/>
                </a:lnTo>
                <a:lnTo>
                  <a:pt x="3475" y="811"/>
                </a:lnTo>
                <a:lnTo>
                  <a:pt x="3468" y="805"/>
                </a:lnTo>
                <a:lnTo>
                  <a:pt x="3462" y="798"/>
                </a:lnTo>
                <a:lnTo>
                  <a:pt x="3457" y="790"/>
                </a:lnTo>
                <a:lnTo>
                  <a:pt x="3451" y="781"/>
                </a:lnTo>
                <a:lnTo>
                  <a:pt x="3446" y="773"/>
                </a:lnTo>
                <a:lnTo>
                  <a:pt x="3443" y="764"/>
                </a:lnTo>
                <a:lnTo>
                  <a:pt x="3439" y="755"/>
                </a:lnTo>
                <a:lnTo>
                  <a:pt x="3437" y="746"/>
                </a:lnTo>
                <a:lnTo>
                  <a:pt x="3435" y="736"/>
                </a:lnTo>
                <a:lnTo>
                  <a:pt x="3434" y="727"/>
                </a:lnTo>
                <a:lnTo>
                  <a:pt x="3432" y="717"/>
                </a:lnTo>
                <a:lnTo>
                  <a:pt x="3432" y="708"/>
                </a:lnTo>
                <a:lnTo>
                  <a:pt x="3434" y="698"/>
                </a:lnTo>
                <a:lnTo>
                  <a:pt x="3435" y="689"/>
                </a:lnTo>
                <a:lnTo>
                  <a:pt x="3437" y="680"/>
                </a:lnTo>
                <a:lnTo>
                  <a:pt x="3440" y="671"/>
                </a:lnTo>
                <a:lnTo>
                  <a:pt x="3531" y="457"/>
                </a:lnTo>
                <a:lnTo>
                  <a:pt x="3534" y="449"/>
                </a:lnTo>
                <a:lnTo>
                  <a:pt x="3536" y="440"/>
                </a:lnTo>
                <a:lnTo>
                  <a:pt x="3538" y="431"/>
                </a:lnTo>
                <a:lnTo>
                  <a:pt x="3539" y="421"/>
                </a:lnTo>
                <a:lnTo>
                  <a:pt x="3539" y="413"/>
                </a:lnTo>
                <a:lnTo>
                  <a:pt x="3538" y="404"/>
                </a:lnTo>
                <a:lnTo>
                  <a:pt x="3535" y="395"/>
                </a:lnTo>
                <a:lnTo>
                  <a:pt x="3533" y="387"/>
                </a:lnTo>
                <a:lnTo>
                  <a:pt x="3529" y="379"/>
                </a:lnTo>
                <a:lnTo>
                  <a:pt x="3525" y="371"/>
                </a:lnTo>
                <a:lnTo>
                  <a:pt x="3520" y="363"/>
                </a:lnTo>
                <a:lnTo>
                  <a:pt x="3514" y="356"/>
                </a:lnTo>
                <a:lnTo>
                  <a:pt x="3509" y="349"/>
                </a:lnTo>
                <a:lnTo>
                  <a:pt x="3502" y="343"/>
                </a:lnTo>
                <a:lnTo>
                  <a:pt x="3495" y="337"/>
                </a:lnTo>
                <a:lnTo>
                  <a:pt x="3487" y="333"/>
                </a:lnTo>
                <a:lnTo>
                  <a:pt x="3090" y="125"/>
                </a:lnTo>
                <a:lnTo>
                  <a:pt x="3082" y="120"/>
                </a:lnTo>
                <a:lnTo>
                  <a:pt x="3073" y="118"/>
                </a:lnTo>
                <a:lnTo>
                  <a:pt x="3064" y="116"/>
                </a:lnTo>
                <a:lnTo>
                  <a:pt x="3056" y="114"/>
                </a:lnTo>
                <a:lnTo>
                  <a:pt x="3046" y="113"/>
                </a:lnTo>
                <a:lnTo>
                  <a:pt x="3037" y="114"/>
                </a:lnTo>
                <a:lnTo>
                  <a:pt x="3028" y="116"/>
                </a:lnTo>
                <a:lnTo>
                  <a:pt x="3020" y="117"/>
                </a:lnTo>
                <a:lnTo>
                  <a:pt x="3011" y="120"/>
                </a:lnTo>
                <a:lnTo>
                  <a:pt x="3003" y="124"/>
                </a:lnTo>
                <a:lnTo>
                  <a:pt x="2994" y="127"/>
                </a:lnTo>
                <a:lnTo>
                  <a:pt x="2988" y="132"/>
                </a:lnTo>
                <a:lnTo>
                  <a:pt x="2981" y="138"/>
                </a:lnTo>
                <a:lnTo>
                  <a:pt x="2974" y="144"/>
                </a:lnTo>
                <a:lnTo>
                  <a:pt x="2968" y="151"/>
                </a:lnTo>
                <a:lnTo>
                  <a:pt x="2962" y="158"/>
                </a:lnTo>
                <a:lnTo>
                  <a:pt x="2837" y="353"/>
                </a:lnTo>
                <a:lnTo>
                  <a:pt x="2832" y="361"/>
                </a:lnTo>
                <a:lnTo>
                  <a:pt x="2826" y="368"/>
                </a:lnTo>
                <a:lnTo>
                  <a:pt x="2819" y="375"/>
                </a:lnTo>
                <a:lnTo>
                  <a:pt x="2812" y="381"/>
                </a:lnTo>
                <a:lnTo>
                  <a:pt x="2804" y="387"/>
                </a:lnTo>
                <a:lnTo>
                  <a:pt x="2796" y="391"/>
                </a:lnTo>
                <a:lnTo>
                  <a:pt x="2787" y="396"/>
                </a:lnTo>
                <a:lnTo>
                  <a:pt x="2777" y="399"/>
                </a:lnTo>
                <a:lnTo>
                  <a:pt x="2768" y="403"/>
                </a:lnTo>
                <a:lnTo>
                  <a:pt x="2759" y="405"/>
                </a:lnTo>
                <a:lnTo>
                  <a:pt x="2750" y="408"/>
                </a:lnTo>
                <a:lnTo>
                  <a:pt x="2740" y="408"/>
                </a:lnTo>
                <a:lnTo>
                  <a:pt x="2730" y="409"/>
                </a:lnTo>
                <a:lnTo>
                  <a:pt x="2721" y="408"/>
                </a:lnTo>
                <a:lnTo>
                  <a:pt x="2711" y="406"/>
                </a:lnTo>
                <a:lnTo>
                  <a:pt x="2702" y="405"/>
                </a:lnTo>
                <a:lnTo>
                  <a:pt x="2666" y="396"/>
                </a:lnTo>
                <a:lnTo>
                  <a:pt x="2629" y="388"/>
                </a:lnTo>
                <a:lnTo>
                  <a:pt x="2594" y="380"/>
                </a:lnTo>
                <a:lnTo>
                  <a:pt x="2557" y="374"/>
                </a:lnTo>
                <a:lnTo>
                  <a:pt x="2520" y="367"/>
                </a:lnTo>
                <a:lnTo>
                  <a:pt x="2483" y="363"/>
                </a:lnTo>
                <a:lnTo>
                  <a:pt x="2446" y="358"/>
                </a:lnTo>
                <a:lnTo>
                  <a:pt x="2409" y="353"/>
                </a:lnTo>
                <a:lnTo>
                  <a:pt x="2371" y="351"/>
                </a:lnTo>
                <a:lnTo>
                  <a:pt x="2334" y="349"/>
                </a:lnTo>
                <a:lnTo>
                  <a:pt x="2295" y="346"/>
                </a:lnTo>
                <a:lnTo>
                  <a:pt x="2257" y="346"/>
                </a:lnTo>
                <a:lnTo>
                  <a:pt x="2220" y="346"/>
                </a:lnTo>
                <a:lnTo>
                  <a:pt x="2182" y="346"/>
                </a:lnTo>
                <a:lnTo>
                  <a:pt x="2144" y="348"/>
                </a:lnTo>
                <a:lnTo>
                  <a:pt x="2106" y="350"/>
                </a:lnTo>
                <a:lnTo>
                  <a:pt x="2097" y="350"/>
                </a:lnTo>
                <a:lnTo>
                  <a:pt x="2086" y="350"/>
                </a:lnTo>
                <a:lnTo>
                  <a:pt x="2077" y="349"/>
                </a:lnTo>
                <a:lnTo>
                  <a:pt x="2068" y="346"/>
                </a:lnTo>
                <a:lnTo>
                  <a:pt x="2059" y="344"/>
                </a:lnTo>
                <a:lnTo>
                  <a:pt x="2049" y="341"/>
                </a:lnTo>
                <a:lnTo>
                  <a:pt x="2041" y="336"/>
                </a:lnTo>
                <a:lnTo>
                  <a:pt x="2032" y="331"/>
                </a:lnTo>
                <a:lnTo>
                  <a:pt x="2024" y="326"/>
                </a:lnTo>
                <a:lnTo>
                  <a:pt x="2017" y="320"/>
                </a:lnTo>
                <a:lnTo>
                  <a:pt x="2009" y="314"/>
                </a:lnTo>
                <a:lnTo>
                  <a:pt x="2002" y="307"/>
                </a:lnTo>
                <a:lnTo>
                  <a:pt x="1996" y="299"/>
                </a:lnTo>
                <a:lnTo>
                  <a:pt x="1990" y="292"/>
                </a:lnTo>
                <a:lnTo>
                  <a:pt x="1986" y="284"/>
                </a:lnTo>
                <a:lnTo>
                  <a:pt x="1982" y="276"/>
                </a:lnTo>
                <a:lnTo>
                  <a:pt x="1895" y="61"/>
                </a:lnTo>
                <a:lnTo>
                  <a:pt x="1891" y="52"/>
                </a:lnTo>
                <a:lnTo>
                  <a:pt x="1886" y="45"/>
                </a:lnTo>
                <a:lnTo>
                  <a:pt x="1881" y="37"/>
                </a:lnTo>
                <a:lnTo>
                  <a:pt x="1875" y="30"/>
                </a:lnTo>
                <a:lnTo>
                  <a:pt x="1868" y="24"/>
                </a:lnTo>
                <a:lnTo>
                  <a:pt x="1861" y="19"/>
                </a:lnTo>
                <a:lnTo>
                  <a:pt x="1854" y="14"/>
                </a:lnTo>
                <a:lnTo>
                  <a:pt x="1846" y="9"/>
                </a:lnTo>
                <a:lnTo>
                  <a:pt x="1838" y="6"/>
                </a:lnTo>
                <a:lnTo>
                  <a:pt x="1829" y="4"/>
                </a:lnTo>
                <a:lnTo>
                  <a:pt x="1821" y="1"/>
                </a:lnTo>
                <a:lnTo>
                  <a:pt x="1811" y="0"/>
                </a:lnTo>
                <a:lnTo>
                  <a:pt x="1802" y="0"/>
                </a:lnTo>
                <a:lnTo>
                  <a:pt x="1793" y="0"/>
                </a:lnTo>
                <a:lnTo>
                  <a:pt x="1785" y="2"/>
                </a:lnTo>
                <a:lnTo>
                  <a:pt x="1776" y="5"/>
                </a:lnTo>
                <a:lnTo>
                  <a:pt x="1347" y="138"/>
                </a:lnTo>
                <a:lnTo>
                  <a:pt x="1339" y="140"/>
                </a:lnTo>
                <a:lnTo>
                  <a:pt x="1331" y="144"/>
                </a:lnTo>
                <a:lnTo>
                  <a:pt x="1323" y="149"/>
                </a:lnTo>
                <a:lnTo>
                  <a:pt x="1316" y="155"/>
                </a:lnTo>
                <a:lnTo>
                  <a:pt x="1309" y="161"/>
                </a:lnTo>
                <a:lnTo>
                  <a:pt x="1303" y="168"/>
                </a:lnTo>
                <a:lnTo>
                  <a:pt x="1297" y="174"/>
                </a:lnTo>
                <a:lnTo>
                  <a:pt x="1293" y="181"/>
                </a:lnTo>
                <a:lnTo>
                  <a:pt x="1288" y="189"/>
                </a:lnTo>
                <a:lnTo>
                  <a:pt x="1284" y="198"/>
                </a:lnTo>
                <a:lnTo>
                  <a:pt x="1282" y="207"/>
                </a:lnTo>
                <a:lnTo>
                  <a:pt x="1280" y="215"/>
                </a:lnTo>
                <a:lnTo>
                  <a:pt x="1279" y="224"/>
                </a:lnTo>
                <a:lnTo>
                  <a:pt x="1279" y="233"/>
                </a:lnTo>
                <a:lnTo>
                  <a:pt x="1280" y="243"/>
                </a:lnTo>
                <a:lnTo>
                  <a:pt x="1281" y="252"/>
                </a:lnTo>
                <a:lnTo>
                  <a:pt x="1331" y="478"/>
                </a:lnTo>
                <a:lnTo>
                  <a:pt x="1333" y="487"/>
                </a:lnTo>
                <a:lnTo>
                  <a:pt x="1333" y="496"/>
                </a:lnTo>
                <a:lnTo>
                  <a:pt x="1333" y="506"/>
                </a:lnTo>
                <a:lnTo>
                  <a:pt x="1332" y="515"/>
                </a:lnTo>
                <a:lnTo>
                  <a:pt x="1331" y="524"/>
                </a:lnTo>
                <a:lnTo>
                  <a:pt x="1328" y="533"/>
                </a:lnTo>
                <a:lnTo>
                  <a:pt x="1325" y="543"/>
                </a:lnTo>
                <a:lnTo>
                  <a:pt x="1321" y="552"/>
                </a:lnTo>
                <a:lnTo>
                  <a:pt x="1317" y="561"/>
                </a:lnTo>
                <a:lnTo>
                  <a:pt x="1312" y="569"/>
                </a:lnTo>
                <a:lnTo>
                  <a:pt x="1306" y="577"/>
                </a:lnTo>
                <a:lnTo>
                  <a:pt x="1301" y="585"/>
                </a:lnTo>
                <a:lnTo>
                  <a:pt x="1294" y="592"/>
                </a:lnTo>
                <a:lnTo>
                  <a:pt x="1287" y="598"/>
                </a:lnTo>
                <a:lnTo>
                  <a:pt x="1280" y="604"/>
                </a:lnTo>
                <a:lnTo>
                  <a:pt x="1272" y="610"/>
                </a:lnTo>
                <a:lnTo>
                  <a:pt x="1239" y="629"/>
                </a:lnTo>
                <a:lnTo>
                  <a:pt x="1207" y="649"/>
                </a:lnTo>
                <a:lnTo>
                  <a:pt x="1175" y="670"/>
                </a:lnTo>
                <a:lnTo>
                  <a:pt x="1144" y="691"/>
                </a:lnTo>
                <a:lnTo>
                  <a:pt x="1113" y="713"/>
                </a:lnTo>
                <a:lnTo>
                  <a:pt x="1083" y="736"/>
                </a:lnTo>
                <a:lnTo>
                  <a:pt x="1053" y="760"/>
                </a:lnTo>
                <a:lnTo>
                  <a:pt x="1024" y="784"/>
                </a:lnTo>
                <a:lnTo>
                  <a:pt x="996" y="808"/>
                </a:lnTo>
                <a:lnTo>
                  <a:pt x="968" y="832"/>
                </a:lnTo>
                <a:lnTo>
                  <a:pt x="940" y="858"/>
                </a:lnTo>
                <a:lnTo>
                  <a:pt x="914" y="884"/>
                </a:lnTo>
                <a:lnTo>
                  <a:pt x="887" y="910"/>
                </a:lnTo>
                <a:lnTo>
                  <a:pt x="860" y="937"/>
                </a:lnTo>
                <a:lnTo>
                  <a:pt x="835" y="964"/>
                </a:lnTo>
                <a:lnTo>
                  <a:pt x="811" y="992"/>
                </a:lnTo>
                <a:lnTo>
                  <a:pt x="805" y="998"/>
                </a:lnTo>
                <a:lnTo>
                  <a:pt x="797" y="1005"/>
                </a:lnTo>
                <a:lnTo>
                  <a:pt x="790" y="1011"/>
                </a:lnTo>
                <a:lnTo>
                  <a:pt x="782" y="1016"/>
                </a:lnTo>
                <a:lnTo>
                  <a:pt x="774" y="1020"/>
                </a:lnTo>
                <a:lnTo>
                  <a:pt x="765" y="1024"/>
                </a:lnTo>
                <a:lnTo>
                  <a:pt x="755" y="1027"/>
                </a:lnTo>
                <a:lnTo>
                  <a:pt x="746" y="1031"/>
                </a:lnTo>
                <a:lnTo>
                  <a:pt x="737" y="1032"/>
                </a:lnTo>
                <a:lnTo>
                  <a:pt x="726" y="1034"/>
                </a:lnTo>
                <a:lnTo>
                  <a:pt x="717" y="1034"/>
                </a:lnTo>
                <a:lnTo>
                  <a:pt x="708" y="1034"/>
                </a:lnTo>
                <a:lnTo>
                  <a:pt x="698" y="1033"/>
                </a:lnTo>
                <a:lnTo>
                  <a:pt x="688" y="1032"/>
                </a:lnTo>
                <a:lnTo>
                  <a:pt x="679" y="1030"/>
                </a:lnTo>
                <a:lnTo>
                  <a:pt x="671" y="1026"/>
                </a:lnTo>
                <a:lnTo>
                  <a:pt x="457" y="936"/>
                </a:lnTo>
                <a:lnTo>
                  <a:pt x="448" y="933"/>
                </a:lnTo>
                <a:lnTo>
                  <a:pt x="440" y="930"/>
                </a:lnTo>
                <a:lnTo>
                  <a:pt x="431" y="929"/>
                </a:lnTo>
                <a:lnTo>
                  <a:pt x="421" y="928"/>
                </a:lnTo>
                <a:lnTo>
                  <a:pt x="412" y="929"/>
                </a:lnTo>
                <a:lnTo>
                  <a:pt x="404" y="930"/>
                </a:lnTo>
                <a:lnTo>
                  <a:pt x="395" y="932"/>
                </a:lnTo>
                <a:lnTo>
                  <a:pt x="387" y="935"/>
                </a:lnTo>
                <a:lnTo>
                  <a:pt x="377" y="938"/>
                </a:lnTo>
                <a:lnTo>
                  <a:pt x="369" y="942"/>
                </a:lnTo>
                <a:lnTo>
                  <a:pt x="362" y="947"/>
                </a:lnTo>
                <a:lnTo>
                  <a:pt x="356" y="952"/>
                </a:lnTo>
                <a:lnTo>
                  <a:pt x="349" y="958"/>
                </a:lnTo>
                <a:lnTo>
                  <a:pt x="343" y="965"/>
                </a:lnTo>
                <a:lnTo>
                  <a:pt x="337" y="973"/>
                </a:lnTo>
                <a:lnTo>
                  <a:pt x="332" y="980"/>
                </a:lnTo>
                <a:lnTo>
                  <a:pt x="124" y="1377"/>
                </a:lnTo>
                <a:lnTo>
                  <a:pt x="120" y="1385"/>
                </a:lnTo>
                <a:lnTo>
                  <a:pt x="117" y="1393"/>
                </a:lnTo>
                <a:lnTo>
                  <a:pt x="115" y="1402"/>
                </a:lnTo>
                <a:lnTo>
                  <a:pt x="114" y="1412"/>
                </a:lnTo>
                <a:lnTo>
                  <a:pt x="113" y="1420"/>
                </a:lnTo>
                <a:lnTo>
                  <a:pt x="114" y="1429"/>
                </a:lnTo>
                <a:lnTo>
                  <a:pt x="115" y="1438"/>
                </a:lnTo>
                <a:lnTo>
                  <a:pt x="116" y="1447"/>
                </a:lnTo>
                <a:lnTo>
                  <a:pt x="120" y="1455"/>
                </a:lnTo>
                <a:lnTo>
                  <a:pt x="122" y="1464"/>
                </a:lnTo>
                <a:lnTo>
                  <a:pt x="127" y="1472"/>
                </a:lnTo>
                <a:lnTo>
                  <a:pt x="131" y="1480"/>
                </a:lnTo>
                <a:lnTo>
                  <a:pt x="137" y="1487"/>
                </a:lnTo>
                <a:lnTo>
                  <a:pt x="143" y="1494"/>
                </a:lnTo>
                <a:lnTo>
                  <a:pt x="150" y="1499"/>
                </a:lnTo>
                <a:lnTo>
                  <a:pt x="158" y="1504"/>
                </a:lnTo>
                <a:lnTo>
                  <a:pt x="353" y="1630"/>
                </a:lnTo>
                <a:lnTo>
                  <a:pt x="361" y="1634"/>
                </a:lnTo>
                <a:lnTo>
                  <a:pt x="368" y="1641"/>
                </a:lnTo>
                <a:lnTo>
                  <a:pt x="375" y="1647"/>
                </a:lnTo>
                <a:lnTo>
                  <a:pt x="381" y="1655"/>
                </a:lnTo>
                <a:lnTo>
                  <a:pt x="387" y="1663"/>
                </a:lnTo>
                <a:lnTo>
                  <a:pt x="391" y="1671"/>
                </a:lnTo>
                <a:lnTo>
                  <a:pt x="396" y="1679"/>
                </a:lnTo>
                <a:lnTo>
                  <a:pt x="399" y="1689"/>
                </a:lnTo>
                <a:lnTo>
                  <a:pt x="403" y="1698"/>
                </a:lnTo>
                <a:lnTo>
                  <a:pt x="405" y="1707"/>
                </a:lnTo>
                <a:lnTo>
                  <a:pt x="406" y="1716"/>
                </a:lnTo>
                <a:lnTo>
                  <a:pt x="407" y="1727"/>
                </a:lnTo>
                <a:lnTo>
                  <a:pt x="409" y="1736"/>
                </a:lnTo>
                <a:lnTo>
                  <a:pt x="407" y="1745"/>
                </a:lnTo>
                <a:lnTo>
                  <a:pt x="406" y="1754"/>
                </a:lnTo>
                <a:lnTo>
                  <a:pt x="405" y="1764"/>
                </a:lnTo>
                <a:lnTo>
                  <a:pt x="396" y="1801"/>
                </a:lnTo>
                <a:lnTo>
                  <a:pt x="388" y="1836"/>
                </a:lnTo>
                <a:lnTo>
                  <a:pt x="380" y="1873"/>
                </a:lnTo>
                <a:lnTo>
                  <a:pt x="373" y="1909"/>
                </a:lnTo>
                <a:lnTo>
                  <a:pt x="367" y="1946"/>
                </a:lnTo>
                <a:lnTo>
                  <a:pt x="362" y="1983"/>
                </a:lnTo>
                <a:lnTo>
                  <a:pt x="358" y="2020"/>
                </a:lnTo>
                <a:lnTo>
                  <a:pt x="353" y="2058"/>
                </a:lnTo>
                <a:lnTo>
                  <a:pt x="351" y="2095"/>
                </a:lnTo>
                <a:lnTo>
                  <a:pt x="347" y="2133"/>
                </a:lnTo>
                <a:lnTo>
                  <a:pt x="346" y="2170"/>
                </a:lnTo>
                <a:lnTo>
                  <a:pt x="345" y="2208"/>
                </a:lnTo>
                <a:lnTo>
                  <a:pt x="345" y="2246"/>
                </a:lnTo>
                <a:lnTo>
                  <a:pt x="346" y="2284"/>
                </a:lnTo>
                <a:lnTo>
                  <a:pt x="347" y="2322"/>
                </a:lnTo>
                <a:lnTo>
                  <a:pt x="350" y="2360"/>
                </a:lnTo>
                <a:lnTo>
                  <a:pt x="350" y="2369"/>
                </a:lnTo>
                <a:lnTo>
                  <a:pt x="350" y="2379"/>
                </a:lnTo>
                <a:lnTo>
                  <a:pt x="349" y="2388"/>
                </a:lnTo>
                <a:lnTo>
                  <a:pt x="346" y="2397"/>
                </a:lnTo>
                <a:lnTo>
                  <a:pt x="343" y="2406"/>
                </a:lnTo>
                <a:lnTo>
                  <a:pt x="339" y="2416"/>
                </a:lnTo>
                <a:lnTo>
                  <a:pt x="336" y="2425"/>
                </a:lnTo>
                <a:lnTo>
                  <a:pt x="331" y="2433"/>
                </a:lnTo>
                <a:lnTo>
                  <a:pt x="325" y="2441"/>
                </a:lnTo>
                <a:lnTo>
                  <a:pt x="320" y="2449"/>
                </a:lnTo>
                <a:lnTo>
                  <a:pt x="313" y="2456"/>
                </a:lnTo>
                <a:lnTo>
                  <a:pt x="307" y="2463"/>
                </a:lnTo>
                <a:lnTo>
                  <a:pt x="299" y="2469"/>
                </a:lnTo>
                <a:lnTo>
                  <a:pt x="292" y="2474"/>
                </a:lnTo>
                <a:lnTo>
                  <a:pt x="284" y="2479"/>
                </a:lnTo>
                <a:lnTo>
                  <a:pt x="275" y="2483"/>
                </a:lnTo>
                <a:lnTo>
                  <a:pt x="60" y="2570"/>
                </a:lnTo>
                <a:lnTo>
                  <a:pt x="52" y="2575"/>
                </a:lnTo>
                <a:lnTo>
                  <a:pt x="44" y="2580"/>
                </a:lnTo>
                <a:lnTo>
                  <a:pt x="37" y="2584"/>
                </a:lnTo>
                <a:lnTo>
                  <a:pt x="30" y="2590"/>
                </a:lnTo>
                <a:lnTo>
                  <a:pt x="24" y="2597"/>
                </a:lnTo>
                <a:lnTo>
                  <a:pt x="18" y="2604"/>
                </a:lnTo>
                <a:lnTo>
                  <a:pt x="13" y="2612"/>
                </a:lnTo>
                <a:lnTo>
                  <a:pt x="9" y="2620"/>
                </a:lnTo>
                <a:lnTo>
                  <a:pt x="5" y="2628"/>
                </a:lnTo>
                <a:lnTo>
                  <a:pt x="3" y="2636"/>
                </a:lnTo>
                <a:lnTo>
                  <a:pt x="1" y="2645"/>
                </a:lnTo>
                <a:lnTo>
                  <a:pt x="0" y="2653"/>
                </a:lnTo>
                <a:lnTo>
                  <a:pt x="0" y="2663"/>
                </a:lnTo>
                <a:lnTo>
                  <a:pt x="0" y="2672"/>
                </a:lnTo>
                <a:lnTo>
                  <a:pt x="1" y="2681"/>
                </a:lnTo>
                <a:lnTo>
                  <a:pt x="3" y="2690"/>
                </a:lnTo>
                <a:lnTo>
                  <a:pt x="136" y="3117"/>
                </a:lnTo>
                <a:lnTo>
                  <a:pt x="139" y="3125"/>
                </a:lnTo>
                <a:lnTo>
                  <a:pt x="143" y="3133"/>
                </a:lnTo>
                <a:lnTo>
                  <a:pt x="149" y="3142"/>
                </a:lnTo>
                <a:lnTo>
                  <a:pt x="153" y="3148"/>
                </a:lnTo>
                <a:lnTo>
                  <a:pt x="159" y="3155"/>
                </a:lnTo>
                <a:lnTo>
                  <a:pt x="166" y="3161"/>
                </a:lnTo>
                <a:lnTo>
                  <a:pt x="173" y="3167"/>
                </a:lnTo>
                <a:lnTo>
                  <a:pt x="181" y="3172"/>
                </a:lnTo>
                <a:lnTo>
                  <a:pt x="189" y="3176"/>
                </a:lnTo>
                <a:lnTo>
                  <a:pt x="197" y="3180"/>
                </a:lnTo>
                <a:lnTo>
                  <a:pt x="205" y="3182"/>
                </a:lnTo>
                <a:lnTo>
                  <a:pt x="215" y="3184"/>
                </a:lnTo>
                <a:lnTo>
                  <a:pt x="224" y="3185"/>
                </a:lnTo>
                <a:lnTo>
                  <a:pt x="233" y="3185"/>
                </a:lnTo>
                <a:lnTo>
                  <a:pt x="241" y="3185"/>
                </a:lnTo>
                <a:lnTo>
                  <a:pt x="250" y="3183"/>
                </a:lnTo>
                <a:lnTo>
                  <a:pt x="477" y="3133"/>
                </a:lnTo>
                <a:lnTo>
                  <a:pt x="486" y="3132"/>
                </a:lnTo>
                <a:lnTo>
                  <a:pt x="495" y="3131"/>
                </a:lnTo>
                <a:lnTo>
                  <a:pt x="506" y="3131"/>
                </a:lnTo>
                <a:lnTo>
                  <a:pt x="515" y="3132"/>
                </a:lnTo>
                <a:lnTo>
                  <a:pt x="524" y="3135"/>
                </a:lnTo>
                <a:lnTo>
                  <a:pt x="533" y="3137"/>
                </a:lnTo>
                <a:lnTo>
                  <a:pt x="543" y="3139"/>
                </a:lnTo>
                <a:lnTo>
                  <a:pt x="552" y="3144"/>
                </a:lnTo>
                <a:lnTo>
                  <a:pt x="560" y="3147"/>
                </a:lnTo>
                <a:lnTo>
                  <a:pt x="569" y="3153"/>
                </a:lnTo>
                <a:lnTo>
                  <a:pt x="577" y="3158"/>
                </a:lnTo>
                <a:lnTo>
                  <a:pt x="584" y="3165"/>
                </a:lnTo>
                <a:lnTo>
                  <a:pt x="591" y="3170"/>
                </a:lnTo>
                <a:lnTo>
                  <a:pt x="598" y="3177"/>
                </a:lnTo>
                <a:lnTo>
                  <a:pt x="604" y="3185"/>
                </a:lnTo>
                <a:lnTo>
                  <a:pt x="609" y="3192"/>
                </a:lnTo>
                <a:lnTo>
                  <a:pt x="628" y="3226"/>
                </a:lnTo>
                <a:lnTo>
                  <a:pt x="649" y="3258"/>
                </a:lnTo>
                <a:lnTo>
                  <a:pt x="670" y="3289"/>
                </a:lnTo>
                <a:lnTo>
                  <a:pt x="692" y="3320"/>
                </a:lnTo>
                <a:lnTo>
                  <a:pt x="714" y="3350"/>
                </a:lnTo>
                <a:lnTo>
                  <a:pt x="737" y="3382"/>
                </a:lnTo>
                <a:lnTo>
                  <a:pt x="760" y="3410"/>
                </a:lnTo>
                <a:lnTo>
                  <a:pt x="783" y="3439"/>
                </a:lnTo>
                <a:lnTo>
                  <a:pt x="807" y="3468"/>
                </a:lnTo>
                <a:lnTo>
                  <a:pt x="833" y="3496"/>
                </a:lnTo>
                <a:lnTo>
                  <a:pt x="858" y="3524"/>
                </a:lnTo>
                <a:lnTo>
                  <a:pt x="884" y="3551"/>
                </a:lnTo>
                <a:lnTo>
                  <a:pt x="910" y="3577"/>
                </a:lnTo>
                <a:lnTo>
                  <a:pt x="937" y="3603"/>
                </a:lnTo>
                <a:lnTo>
                  <a:pt x="964" y="3629"/>
                </a:lnTo>
                <a:lnTo>
                  <a:pt x="992" y="3653"/>
                </a:lnTo>
                <a:lnTo>
                  <a:pt x="999" y="3660"/>
                </a:lnTo>
                <a:lnTo>
                  <a:pt x="1005" y="3667"/>
                </a:lnTo>
                <a:lnTo>
                  <a:pt x="1011" y="3674"/>
                </a:lnTo>
                <a:lnTo>
                  <a:pt x="1016" y="3682"/>
                </a:lnTo>
                <a:lnTo>
                  <a:pt x="1021" y="3691"/>
                </a:lnTo>
                <a:lnTo>
                  <a:pt x="1024" y="3699"/>
                </a:lnTo>
                <a:lnTo>
                  <a:pt x="1028" y="3708"/>
                </a:lnTo>
                <a:lnTo>
                  <a:pt x="1030" y="3717"/>
                </a:lnTo>
                <a:lnTo>
                  <a:pt x="1033" y="3728"/>
                </a:lnTo>
                <a:lnTo>
                  <a:pt x="1034" y="3737"/>
                </a:lnTo>
                <a:lnTo>
                  <a:pt x="1035" y="3746"/>
                </a:lnTo>
                <a:lnTo>
                  <a:pt x="1035" y="3757"/>
                </a:lnTo>
                <a:lnTo>
                  <a:pt x="1034" y="3766"/>
                </a:lnTo>
                <a:lnTo>
                  <a:pt x="1033" y="3775"/>
                </a:lnTo>
                <a:lnTo>
                  <a:pt x="1029" y="3784"/>
                </a:lnTo>
                <a:lnTo>
                  <a:pt x="1027" y="3792"/>
                </a:lnTo>
                <a:lnTo>
                  <a:pt x="937" y="4006"/>
                </a:lnTo>
                <a:lnTo>
                  <a:pt x="933" y="4015"/>
                </a:lnTo>
                <a:lnTo>
                  <a:pt x="931" y="4024"/>
                </a:lnTo>
                <a:lnTo>
                  <a:pt x="930" y="4032"/>
                </a:lnTo>
                <a:lnTo>
                  <a:pt x="929" y="4042"/>
                </a:lnTo>
                <a:lnTo>
                  <a:pt x="930" y="4051"/>
                </a:lnTo>
                <a:lnTo>
                  <a:pt x="930" y="4060"/>
                </a:lnTo>
                <a:lnTo>
                  <a:pt x="932" y="4068"/>
                </a:lnTo>
                <a:lnTo>
                  <a:pt x="934" y="4077"/>
                </a:lnTo>
                <a:lnTo>
                  <a:pt x="938" y="4086"/>
                </a:lnTo>
                <a:lnTo>
                  <a:pt x="942" y="4094"/>
                </a:lnTo>
                <a:lnTo>
                  <a:pt x="947" y="4101"/>
                </a:lnTo>
                <a:lnTo>
                  <a:pt x="953" y="4109"/>
                </a:lnTo>
                <a:lnTo>
                  <a:pt x="959" y="4114"/>
                </a:lnTo>
                <a:lnTo>
                  <a:pt x="966" y="4121"/>
                </a:lnTo>
                <a:lnTo>
                  <a:pt x="972" y="4126"/>
                </a:lnTo>
                <a:lnTo>
                  <a:pt x="981" y="4131"/>
                </a:lnTo>
                <a:lnTo>
                  <a:pt x="1377" y="4339"/>
                </a:lnTo>
                <a:lnTo>
                  <a:pt x="1386" y="4343"/>
                </a:lnTo>
                <a:lnTo>
                  <a:pt x="1394" y="4346"/>
                </a:lnTo>
                <a:lnTo>
                  <a:pt x="1403" y="4349"/>
                </a:lnTo>
                <a:lnTo>
                  <a:pt x="1412" y="4350"/>
                </a:lnTo>
                <a:lnTo>
                  <a:pt x="1421" y="4350"/>
                </a:lnTo>
                <a:lnTo>
                  <a:pt x="1430" y="4350"/>
                </a:lnTo>
                <a:lnTo>
                  <a:pt x="1439" y="4349"/>
                </a:lnTo>
                <a:lnTo>
                  <a:pt x="1447" y="4346"/>
                </a:lnTo>
                <a:lnTo>
                  <a:pt x="1457" y="4344"/>
                </a:lnTo>
                <a:lnTo>
                  <a:pt x="1465" y="4341"/>
                </a:lnTo>
                <a:lnTo>
                  <a:pt x="1473" y="4336"/>
                </a:lnTo>
                <a:lnTo>
                  <a:pt x="1480" y="4331"/>
                </a:lnTo>
                <a:lnTo>
                  <a:pt x="1488" y="4326"/>
                </a:lnTo>
                <a:lnTo>
                  <a:pt x="1494" y="4320"/>
                </a:lnTo>
                <a:lnTo>
                  <a:pt x="1501" y="4313"/>
                </a:lnTo>
                <a:lnTo>
                  <a:pt x="1505" y="4305"/>
                </a:lnTo>
                <a:lnTo>
                  <a:pt x="1630" y="4110"/>
                </a:lnTo>
                <a:lnTo>
                  <a:pt x="1636" y="4103"/>
                </a:lnTo>
                <a:lnTo>
                  <a:pt x="1641" y="4095"/>
                </a:lnTo>
                <a:lnTo>
                  <a:pt x="1648" y="4089"/>
                </a:lnTo>
                <a:lnTo>
                  <a:pt x="1655" y="4082"/>
                </a:lnTo>
                <a:lnTo>
                  <a:pt x="1663" y="4077"/>
                </a:lnTo>
                <a:lnTo>
                  <a:pt x="1672" y="4072"/>
                </a:lnTo>
                <a:lnTo>
                  <a:pt x="1681" y="4068"/>
                </a:lnTo>
                <a:lnTo>
                  <a:pt x="1690" y="4064"/>
                </a:lnTo>
                <a:lnTo>
                  <a:pt x="1699" y="4061"/>
                </a:lnTo>
                <a:lnTo>
                  <a:pt x="1709" y="4059"/>
                </a:lnTo>
                <a:lnTo>
                  <a:pt x="1718" y="4057"/>
                </a:lnTo>
                <a:lnTo>
                  <a:pt x="1727" y="4056"/>
                </a:lnTo>
                <a:lnTo>
                  <a:pt x="1737" y="4056"/>
                </a:lnTo>
                <a:lnTo>
                  <a:pt x="1747" y="4056"/>
                </a:lnTo>
                <a:lnTo>
                  <a:pt x="1756" y="4057"/>
                </a:lnTo>
                <a:lnTo>
                  <a:pt x="1765" y="4059"/>
                </a:lnTo>
                <a:lnTo>
                  <a:pt x="1801" y="4067"/>
                </a:lnTo>
                <a:lnTo>
                  <a:pt x="1838" y="4075"/>
                </a:lnTo>
                <a:lnTo>
                  <a:pt x="1874" y="4083"/>
                </a:lnTo>
                <a:lnTo>
                  <a:pt x="1911" y="4090"/>
                </a:lnTo>
                <a:lnTo>
                  <a:pt x="1948" y="4096"/>
                </a:lnTo>
                <a:lnTo>
                  <a:pt x="1985" y="4102"/>
                </a:lnTo>
                <a:lnTo>
                  <a:pt x="2022" y="4106"/>
                </a:lnTo>
                <a:lnTo>
                  <a:pt x="2060" y="4110"/>
                </a:lnTo>
                <a:lnTo>
                  <a:pt x="2097" y="4113"/>
                </a:lnTo>
                <a:lnTo>
                  <a:pt x="2135" y="4116"/>
                </a:lnTo>
                <a:lnTo>
                  <a:pt x="2172" y="4117"/>
                </a:lnTo>
                <a:lnTo>
                  <a:pt x="2210" y="4118"/>
                </a:lnTo>
                <a:lnTo>
                  <a:pt x="2248" y="4118"/>
                </a:lnTo>
                <a:lnTo>
                  <a:pt x="2286" y="4117"/>
                </a:lnTo>
                <a:lnTo>
                  <a:pt x="2323" y="4116"/>
                </a:lnTo>
                <a:lnTo>
                  <a:pt x="2361" y="4113"/>
                </a:lnTo>
                <a:lnTo>
                  <a:pt x="2371" y="4113"/>
                </a:lnTo>
                <a:lnTo>
                  <a:pt x="2381" y="4114"/>
                </a:lnTo>
                <a:lnTo>
                  <a:pt x="2390" y="4116"/>
                </a:lnTo>
                <a:lnTo>
                  <a:pt x="2399" y="4118"/>
                </a:lnTo>
                <a:lnTo>
                  <a:pt x="2409" y="4120"/>
                </a:lnTo>
                <a:lnTo>
                  <a:pt x="2418" y="4124"/>
                </a:lnTo>
                <a:lnTo>
                  <a:pt x="2426" y="4128"/>
                </a:lnTo>
                <a:lnTo>
                  <a:pt x="2435" y="4133"/>
                </a:lnTo>
                <a:lnTo>
                  <a:pt x="2443" y="4137"/>
                </a:lnTo>
                <a:lnTo>
                  <a:pt x="2451" y="4143"/>
                </a:lnTo>
                <a:lnTo>
                  <a:pt x="2458" y="4150"/>
                </a:lnTo>
                <a:lnTo>
                  <a:pt x="2465" y="4157"/>
                </a:lnTo>
                <a:lnTo>
                  <a:pt x="2471" y="4164"/>
                </a:lnTo>
                <a:lnTo>
                  <a:pt x="2477" y="4172"/>
                </a:lnTo>
                <a:lnTo>
                  <a:pt x="2481" y="4180"/>
                </a:lnTo>
                <a:lnTo>
                  <a:pt x="2485" y="4188"/>
                </a:lnTo>
                <a:lnTo>
                  <a:pt x="2573" y="4403"/>
                </a:lnTo>
                <a:lnTo>
                  <a:pt x="2576" y="4411"/>
                </a:lnTo>
                <a:lnTo>
                  <a:pt x="2581" y="4419"/>
                </a:lnTo>
                <a:lnTo>
                  <a:pt x="2587" y="4426"/>
                </a:lnTo>
                <a:lnTo>
                  <a:pt x="2592" y="4433"/>
                </a:lnTo>
                <a:lnTo>
                  <a:pt x="2599" y="4440"/>
                </a:lnTo>
                <a:lnTo>
                  <a:pt x="2606" y="4444"/>
                </a:lnTo>
                <a:lnTo>
                  <a:pt x="2613" y="4450"/>
                </a:lnTo>
                <a:lnTo>
                  <a:pt x="2621" y="4454"/>
                </a:lnTo>
                <a:lnTo>
                  <a:pt x="2629" y="4457"/>
                </a:lnTo>
                <a:lnTo>
                  <a:pt x="2639" y="4461"/>
                </a:lnTo>
                <a:lnTo>
                  <a:pt x="2647" y="4462"/>
                </a:lnTo>
                <a:lnTo>
                  <a:pt x="2656" y="4463"/>
                </a:lnTo>
                <a:lnTo>
                  <a:pt x="2665" y="4464"/>
                </a:lnTo>
                <a:lnTo>
                  <a:pt x="2674" y="4463"/>
                </a:lnTo>
                <a:lnTo>
                  <a:pt x="2684" y="4462"/>
                </a:lnTo>
                <a:lnTo>
                  <a:pt x="2692" y="4459"/>
                </a:lnTo>
                <a:lnTo>
                  <a:pt x="3120" y="4327"/>
                </a:lnTo>
                <a:lnTo>
                  <a:pt x="3129" y="4323"/>
                </a:lnTo>
                <a:lnTo>
                  <a:pt x="3137" y="4320"/>
                </a:lnTo>
                <a:lnTo>
                  <a:pt x="3145" y="4315"/>
                </a:lnTo>
                <a:lnTo>
                  <a:pt x="3152" y="4309"/>
                </a:lnTo>
                <a:lnTo>
                  <a:pt x="3159" y="4304"/>
                </a:lnTo>
                <a:lnTo>
                  <a:pt x="3164" y="4297"/>
                </a:lnTo>
                <a:lnTo>
                  <a:pt x="3170" y="4290"/>
                </a:lnTo>
                <a:lnTo>
                  <a:pt x="3175" y="4282"/>
                </a:lnTo>
                <a:lnTo>
                  <a:pt x="3179" y="4275"/>
                </a:lnTo>
                <a:lnTo>
                  <a:pt x="3183" y="4266"/>
                </a:lnTo>
                <a:lnTo>
                  <a:pt x="3185" y="4258"/>
                </a:lnTo>
                <a:lnTo>
                  <a:pt x="3187" y="4248"/>
                </a:lnTo>
                <a:lnTo>
                  <a:pt x="3189" y="4240"/>
                </a:lnTo>
                <a:lnTo>
                  <a:pt x="3189" y="4231"/>
                </a:lnTo>
                <a:lnTo>
                  <a:pt x="3187" y="4222"/>
                </a:lnTo>
                <a:lnTo>
                  <a:pt x="3186" y="4213"/>
                </a:lnTo>
                <a:lnTo>
                  <a:pt x="3137" y="3986"/>
                </a:lnTo>
                <a:lnTo>
                  <a:pt x="3135" y="3977"/>
                </a:lnTo>
                <a:lnTo>
                  <a:pt x="3134" y="3968"/>
                </a:lnTo>
                <a:lnTo>
                  <a:pt x="3134" y="3959"/>
                </a:lnTo>
                <a:lnTo>
                  <a:pt x="3135" y="3949"/>
                </a:lnTo>
                <a:lnTo>
                  <a:pt x="3137" y="3939"/>
                </a:lnTo>
                <a:lnTo>
                  <a:pt x="3140" y="3930"/>
                </a:lnTo>
                <a:lnTo>
                  <a:pt x="3142" y="3921"/>
                </a:lnTo>
                <a:lnTo>
                  <a:pt x="3146" y="3911"/>
                </a:lnTo>
                <a:lnTo>
                  <a:pt x="3150" y="3903"/>
                </a:lnTo>
                <a:lnTo>
                  <a:pt x="3155" y="3895"/>
                </a:lnTo>
                <a:lnTo>
                  <a:pt x="3161" y="3887"/>
                </a:lnTo>
                <a:lnTo>
                  <a:pt x="3167" y="3879"/>
                </a:lnTo>
                <a:lnTo>
                  <a:pt x="3174" y="3872"/>
                </a:lnTo>
                <a:lnTo>
                  <a:pt x="3181" y="3865"/>
                </a:lnTo>
                <a:lnTo>
                  <a:pt x="3189" y="3859"/>
                </a:lnTo>
                <a:lnTo>
                  <a:pt x="3196" y="3855"/>
                </a:lnTo>
                <a:lnTo>
                  <a:pt x="3229" y="3835"/>
                </a:lnTo>
                <a:lnTo>
                  <a:pt x="3260" y="3814"/>
                </a:lnTo>
                <a:lnTo>
                  <a:pt x="3293" y="3794"/>
                </a:lnTo>
                <a:lnTo>
                  <a:pt x="3324" y="3772"/>
                </a:lnTo>
                <a:lnTo>
                  <a:pt x="3354" y="3750"/>
                </a:lnTo>
                <a:lnTo>
                  <a:pt x="3384" y="3728"/>
                </a:lnTo>
                <a:lnTo>
                  <a:pt x="3414" y="3704"/>
                </a:lnTo>
                <a:lnTo>
                  <a:pt x="3443" y="3680"/>
                </a:lnTo>
                <a:lnTo>
                  <a:pt x="3472" y="3656"/>
                </a:lnTo>
                <a:lnTo>
                  <a:pt x="3499" y="3631"/>
                </a:lnTo>
                <a:lnTo>
                  <a:pt x="3527" y="3605"/>
                </a:lnTo>
                <a:lnTo>
                  <a:pt x="3554" y="3580"/>
                </a:lnTo>
                <a:lnTo>
                  <a:pt x="3580" y="3554"/>
                </a:lnTo>
                <a:lnTo>
                  <a:pt x="3606" y="3527"/>
                </a:lnTo>
                <a:lnTo>
                  <a:pt x="3631" y="3499"/>
                </a:lnTo>
                <a:lnTo>
                  <a:pt x="3657" y="3472"/>
                </a:lnTo>
                <a:lnTo>
                  <a:pt x="3662" y="3465"/>
                </a:lnTo>
                <a:lnTo>
                  <a:pt x="3669" y="3459"/>
                </a:lnTo>
                <a:lnTo>
                  <a:pt x="3677" y="3453"/>
                </a:lnTo>
                <a:lnTo>
                  <a:pt x="3685" y="3447"/>
                </a:lnTo>
                <a:lnTo>
                  <a:pt x="3694" y="3444"/>
                </a:lnTo>
                <a:lnTo>
                  <a:pt x="3703" y="3439"/>
                </a:lnTo>
                <a:lnTo>
                  <a:pt x="3712" y="3436"/>
                </a:lnTo>
                <a:lnTo>
                  <a:pt x="3721" y="3434"/>
                </a:lnTo>
                <a:lnTo>
                  <a:pt x="3730" y="3431"/>
                </a:lnTo>
                <a:lnTo>
                  <a:pt x="3741" y="3430"/>
                </a:lnTo>
                <a:lnTo>
                  <a:pt x="3750" y="3429"/>
                </a:lnTo>
                <a:lnTo>
                  <a:pt x="3759" y="3430"/>
                </a:lnTo>
                <a:lnTo>
                  <a:pt x="3770" y="3430"/>
                </a:lnTo>
                <a:lnTo>
                  <a:pt x="3779" y="3432"/>
                </a:lnTo>
                <a:lnTo>
                  <a:pt x="3788" y="3435"/>
                </a:lnTo>
                <a:lnTo>
                  <a:pt x="3796" y="3438"/>
                </a:lnTo>
                <a:lnTo>
                  <a:pt x="4010" y="3527"/>
                </a:lnTo>
                <a:lnTo>
                  <a:pt x="4019" y="3530"/>
                </a:lnTo>
                <a:lnTo>
                  <a:pt x="4027" y="3533"/>
                </a:lnTo>
                <a:lnTo>
                  <a:pt x="4037" y="3535"/>
                </a:lnTo>
                <a:lnTo>
                  <a:pt x="4046" y="3535"/>
                </a:lnTo>
                <a:lnTo>
                  <a:pt x="4055" y="3535"/>
                </a:lnTo>
                <a:lnTo>
                  <a:pt x="4063" y="3534"/>
                </a:lnTo>
                <a:lnTo>
                  <a:pt x="4072" y="3532"/>
                </a:lnTo>
                <a:lnTo>
                  <a:pt x="4081" y="3529"/>
                </a:lnTo>
                <a:lnTo>
                  <a:pt x="4090" y="3526"/>
                </a:lnTo>
                <a:lnTo>
                  <a:pt x="4098" y="3521"/>
                </a:lnTo>
                <a:lnTo>
                  <a:pt x="4105" y="3517"/>
                </a:lnTo>
                <a:lnTo>
                  <a:pt x="4112" y="3511"/>
                </a:lnTo>
                <a:lnTo>
                  <a:pt x="4119" y="3505"/>
                </a:lnTo>
                <a:lnTo>
                  <a:pt x="4124" y="3498"/>
                </a:lnTo>
                <a:lnTo>
                  <a:pt x="4130" y="3491"/>
                </a:lnTo>
                <a:lnTo>
                  <a:pt x="4135" y="3483"/>
                </a:lnTo>
                <a:lnTo>
                  <a:pt x="4343" y="3087"/>
                </a:lnTo>
                <a:lnTo>
                  <a:pt x="4347" y="3079"/>
                </a:lnTo>
                <a:lnTo>
                  <a:pt x="4350" y="3070"/>
                </a:lnTo>
                <a:lnTo>
                  <a:pt x="4352" y="3062"/>
                </a:lnTo>
                <a:lnTo>
                  <a:pt x="4353" y="3053"/>
                </a:lnTo>
                <a:lnTo>
                  <a:pt x="4354" y="3043"/>
                </a:lnTo>
                <a:lnTo>
                  <a:pt x="4353" y="3034"/>
                </a:lnTo>
                <a:lnTo>
                  <a:pt x="4352" y="3026"/>
                </a:lnTo>
                <a:lnTo>
                  <a:pt x="4351" y="3017"/>
                </a:lnTo>
                <a:lnTo>
                  <a:pt x="4349" y="3009"/>
                </a:lnTo>
                <a:lnTo>
                  <a:pt x="4345" y="3000"/>
                </a:lnTo>
                <a:lnTo>
                  <a:pt x="4341" y="2993"/>
                </a:lnTo>
                <a:lnTo>
                  <a:pt x="4336" y="2985"/>
                </a:lnTo>
                <a:lnTo>
                  <a:pt x="4330" y="2978"/>
                </a:lnTo>
                <a:lnTo>
                  <a:pt x="4324" y="2971"/>
                </a:lnTo>
                <a:lnTo>
                  <a:pt x="4317" y="2965"/>
                </a:lnTo>
                <a:lnTo>
                  <a:pt x="4309" y="2959"/>
                </a:lnTo>
                <a:lnTo>
                  <a:pt x="4114" y="2835"/>
                </a:lnTo>
                <a:lnTo>
                  <a:pt x="4106" y="2829"/>
                </a:lnTo>
                <a:lnTo>
                  <a:pt x="4099" y="2823"/>
                </a:lnTo>
                <a:lnTo>
                  <a:pt x="4092" y="2816"/>
                </a:lnTo>
                <a:lnTo>
                  <a:pt x="4086" y="2809"/>
                </a:lnTo>
                <a:lnTo>
                  <a:pt x="4081" y="2801"/>
                </a:lnTo>
                <a:lnTo>
                  <a:pt x="4076" y="2793"/>
                </a:lnTo>
                <a:lnTo>
                  <a:pt x="4071" y="2784"/>
                </a:lnTo>
                <a:lnTo>
                  <a:pt x="4068" y="2776"/>
                </a:lnTo>
                <a:lnTo>
                  <a:pt x="4064" y="2766"/>
                </a:lnTo>
                <a:lnTo>
                  <a:pt x="4062" y="2756"/>
                </a:lnTo>
                <a:lnTo>
                  <a:pt x="4061" y="2747"/>
                </a:lnTo>
                <a:lnTo>
                  <a:pt x="4060" y="2738"/>
                </a:lnTo>
                <a:lnTo>
                  <a:pt x="4059" y="2728"/>
                </a:lnTo>
                <a:lnTo>
                  <a:pt x="4060" y="2718"/>
                </a:lnTo>
                <a:lnTo>
                  <a:pt x="4061" y="2709"/>
                </a:lnTo>
                <a:lnTo>
                  <a:pt x="4063" y="2700"/>
                </a:lnTo>
                <a:lnTo>
                  <a:pt x="4071" y="2664"/>
                </a:lnTo>
                <a:lnTo>
                  <a:pt x="4079" y="2628"/>
                </a:lnTo>
                <a:lnTo>
                  <a:pt x="4088" y="2591"/>
                </a:lnTo>
                <a:lnTo>
                  <a:pt x="4094" y="2554"/>
                </a:lnTo>
                <a:lnTo>
                  <a:pt x="4100" y="2517"/>
                </a:lnTo>
                <a:lnTo>
                  <a:pt x="4105" y="2480"/>
                </a:lnTo>
                <a:lnTo>
                  <a:pt x="4109" y="2443"/>
                </a:lnTo>
                <a:lnTo>
                  <a:pt x="4114" y="2406"/>
                </a:lnTo>
                <a:lnTo>
                  <a:pt x="4116" y="2368"/>
                </a:lnTo>
                <a:lnTo>
                  <a:pt x="4119" y="2331"/>
                </a:lnTo>
                <a:lnTo>
                  <a:pt x="4121" y="2293"/>
                </a:lnTo>
                <a:lnTo>
                  <a:pt x="4122" y="2255"/>
                </a:lnTo>
                <a:lnTo>
                  <a:pt x="4122" y="2218"/>
                </a:lnTo>
                <a:lnTo>
                  <a:pt x="4121" y="2180"/>
                </a:lnTo>
                <a:lnTo>
                  <a:pt x="4120" y="2142"/>
                </a:lnTo>
                <a:lnTo>
                  <a:pt x="4118" y="2104"/>
                </a:lnTo>
                <a:lnTo>
                  <a:pt x="4118" y="2095"/>
                </a:lnTo>
                <a:lnTo>
                  <a:pt x="4118" y="2086"/>
                </a:lnTo>
                <a:lnTo>
                  <a:pt x="4119" y="2076"/>
                </a:lnTo>
                <a:lnTo>
                  <a:pt x="4121" y="2066"/>
                </a:lnTo>
                <a:lnTo>
                  <a:pt x="4124" y="2057"/>
                </a:lnTo>
                <a:lnTo>
                  <a:pt x="4128" y="2049"/>
                </a:lnTo>
                <a:lnTo>
                  <a:pt x="4131" y="2039"/>
                </a:lnTo>
                <a:lnTo>
                  <a:pt x="4136" y="2031"/>
                </a:lnTo>
                <a:lnTo>
                  <a:pt x="4142" y="2022"/>
                </a:lnTo>
                <a:lnTo>
                  <a:pt x="4148" y="2015"/>
                </a:lnTo>
                <a:lnTo>
                  <a:pt x="4155" y="2007"/>
                </a:lnTo>
                <a:lnTo>
                  <a:pt x="4160" y="2001"/>
                </a:lnTo>
                <a:lnTo>
                  <a:pt x="4168" y="1994"/>
                </a:lnTo>
                <a:lnTo>
                  <a:pt x="4176" y="1990"/>
                </a:lnTo>
                <a:lnTo>
                  <a:pt x="4185" y="1984"/>
                </a:lnTo>
                <a:lnTo>
                  <a:pt x="4193" y="1981"/>
                </a:lnTo>
                <a:lnTo>
                  <a:pt x="4408" y="1894"/>
                </a:lnTo>
                <a:lnTo>
                  <a:pt x="4416" y="1889"/>
                </a:lnTo>
                <a:lnTo>
                  <a:pt x="4424" y="1885"/>
                </a:lnTo>
                <a:lnTo>
                  <a:pt x="4431" y="1880"/>
                </a:lnTo>
                <a:lnTo>
                  <a:pt x="4438" y="1873"/>
                </a:lnTo>
                <a:lnTo>
                  <a:pt x="4443" y="1867"/>
                </a:lnTo>
                <a:lnTo>
                  <a:pt x="4449" y="1859"/>
                </a:lnTo>
                <a:lnTo>
                  <a:pt x="4454" y="1852"/>
                </a:lnTo>
                <a:lnTo>
                  <a:pt x="4458" y="1844"/>
                </a:lnTo>
                <a:lnTo>
                  <a:pt x="4462" y="1836"/>
                </a:lnTo>
                <a:lnTo>
                  <a:pt x="4464" y="1827"/>
                </a:lnTo>
                <a:lnTo>
                  <a:pt x="4466" y="1819"/>
                </a:lnTo>
                <a:lnTo>
                  <a:pt x="4468" y="1810"/>
                </a:lnTo>
                <a:lnTo>
                  <a:pt x="4468" y="1801"/>
                </a:lnTo>
                <a:lnTo>
                  <a:pt x="4468" y="1791"/>
                </a:lnTo>
                <a:lnTo>
                  <a:pt x="4466" y="1783"/>
                </a:lnTo>
                <a:lnTo>
                  <a:pt x="4464" y="1774"/>
                </a:lnTo>
                <a:close/>
                <a:moveTo>
                  <a:pt x="855" y="2660"/>
                </a:moveTo>
                <a:lnTo>
                  <a:pt x="855" y="2660"/>
                </a:lnTo>
                <a:lnTo>
                  <a:pt x="834" y="2589"/>
                </a:lnTo>
                <a:lnTo>
                  <a:pt x="818" y="2517"/>
                </a:lnTo>
                <a:lnTo>
                  <a:pt x="805" y="2446"/>
                </a:lnTo>
                <a:lnTo>
                  <a:pt x="796" y="2374"/>
                </a:lnTo>
                <a:lnTo>
                  <a:pt x="791" y="2303"/>
                </a:lnTo>
                <a:lnTo>
                  <a:pt x="789" y="2231"/>
                </a:lnTo>
                <a:lnTo>
                  <a:pt x="791" y="2161"/>
                </a:lnTo>
                <a:lnTo>
                  <a:pt x="797" y="2090"/>
                </a:lnTo>
                <a:lnTo>
                  <a:pt x="805" y="2021"/>
                </a:lnTo>
                <a:lnTo>
                  <a:pt x="817" y="1952"/>
                </a:lnTo>
                <a:lnTo>
                  <a:pt x="833" y="1884"/>
                </a:lnTo>
                <a:lnTo>
                  <a:pt x="851" y="1817"/>
                </a:lnTo>
                <a:lnTo>
                  <a:pt x="872" y="1751"/>
                </a:lnTo>
                <a:lnTo>
                  <a:pt x="897" y="1686"/>
                </a:lnTo>
                <a:lnTo>
                  <a:pt x="925" y="1623"/>
                </a:lnTo>
                <a:lnTo>
                  <a:pt x="956" y="1560"/>
                </a:lnTo>
                <a:lnTo>
                  <a:pt x="990" y="1500"/>
                </a:lnTo>
                <a:lnTo>
                  <a:pt x="1027" y="1442"/>
                </a:lnTo>
                <a:lnTo>
                  <a:pt x="1066" y="1384"/>
                </a:lnTo>
                <a:lnTo>
                  <a:pt x="1108" y="1329"/>
                </a:lnTo>
                <a:lnTo>
                  <a:pt x="1153" y="1275"/>
                </a:lnTo>
                <a:lnTo>
                  <a:pt x="1200" y="1225"/>
                </a:lnTo>
                <a:lnTo>
                  <a:pt x="1250" y="1175"/>
                </a:lnTo>
                <a:lnTo>
                  <a:pt x="1303" y="1129"/>
                </a:lnTo>
                <a:lnTo>
                  <a:pt x="1357" y="1085"/>
                </a:lnTo>
                <a:lnTo>
                  <a:pt x="1415" y="1043"/>
                </a:lnTo>
                <a:lnTo>
                  <a:pt x="1474" y="1004"/>
                </a:lnTo>
                <a:lnTo>
                  <a:pt x="1536" y="968"/>
                </a:lnTo>
                <a:lnTo>
                  <a:pt x="1600" y="935"/>
                </a:lnTo>
                <a:lnTo>
                  <a:pt x="1667" y="905"/>
                </a:lnTo>
                <a:lnTo>
                  <a:pt x="1735" y="877"/>
                </a:lnTo>
                <a:lnTo>
                  <a:pt x="1806" y="854"/>
                </a:lnTo>
                <a:lnTo>
                  <a:pt x="1877" y="833"/>
                </a:lnTo>
                <a:lnTo>
                  <a:pt x="1948" y="817"/>
                </a:lnTo>
                <a:lnTo>
                  <a:pt x="2020" y="805"/>
                </a:lnTo>
                <a:lnTo>
                  <a:pt x="2091" y="796"/>
                </a:lnTo>
                <a:lnTo>
                  <a:pt x="2163" y="791"/>
                </a:lnTo>
                <a:lnTo>
                  <a:pt x="2234" y="788"/>
                </a:lnTo>
                <a:lnTo>
                  <a:pt x="2305" y="791"/>
                </a:lnTo>
                <a:lnTo>
                  <a:pt x="2375" y="796"/>
                </a:lnTo>
                <a:lnTo>
                  <a:pt x="2445" y="805"/>
                </a:lnTo>
                <a:lnTo>
                  <a:pt x="2514" y="817"/>
                </a:lnTo>
                <a:lnTo>
                  <a:pt x="2582" y="832"/>
                </a:lnTo>
                <a:lnTo>
                  <a:pt x="2649" y="851"/>
                </a:lnTo>
                <a:lnTo>
                  <a:pt x="2715" y="873"/>
                </a:lnTo>
                <a:lnTo>
                  <a:pt x="2780" y="897"/>
                </a:lnTo>
                <a:lnTo>
                  <a:pt x="2843" y="925"/>
                </a:lnTo>
                <a:lnTo>
                  <a:pt x="2906" y="956"/>
                </a:lnTo>
                <a:lnTo>
                  <a:pt x="2966" y="989"/>
                </a:lnTo>
                <a:lnTo>
                  <a:pt x="3025" y="1026"/>
                </a:lnTo>
                <a:lnTo>
                  <a:pt x="3082" y="1065"/>
                </a:lnTo>
                <a:lnTo>
                  <a:pt x="3138" y="1107"/>
                </a:lnTo>
                <a:lnTo>
                  <a:pt x="3191" y="1152"/>
                </a:lnTo>
                <a:lnTo>
                  <a:pt x="3242" y="1199"/>
                </a:lnTo>
                <a:lnTo>
                  <a:pt x="3291" y="1249"/>
                </a:lnTo>
                <a:lnTo>
                  <a:pt x="3338" y="1302"/>
                </a:lnTo>
                <a:lnTo>
                  <a:pt x="3382" y="1356"/>
                </a:lnTo>
                <a:lnTo>
                  <a:pt x="3423" y="1414"/>
                </a:lnTo>
                <a:lnTo>
                  <a:pt x="3462" y="1474"/>
                </a:lnTo>
                <a:lnTo>
                  <a:pt x="3498" y="1535"/>
                </a:lnTo>
                <a:lnTo>
                  <a:pt x="3532" y="1600"/>
                </a:lnTo>
                <a:lnTo>
                  <a:pt x="3562" y="1665"/>
                </a:lnTo>
                <a:lnTo>
                  <a:pt x="3590" y="1734"/>
                </a:lnTo>
                <a:lnTo>
                  <a:pt x="3613" y="1804"/>
                </a:lnTo>
                <a:lnTo>
                  <a:pt x="3633" y="1876"/>
                </a:lnTo>
                <a:lnTo>
                  <a:pt x="3650" y="1947"/>
                </a:lnTo>
                <a:lnTo>
                  <a:pt x="3662" y="2019"/>
                </a:lnTo>
                <a:lnTo>
                  <a:pt x="3672" y="2090"/>
                </a:lnTo>
                <a:lnTo>
                  <a:pt x="3676" y="2162"/>
                </a:lnTo>
                <a:lnTo>
                  <a:pt x="3679" y="2232"/>
                </a:lnTo>
                <a:lnTo>
                  <a:pt x="3676" y="2303"/>
                </a:lnTo>
                <a:lnTo>
                  <a:pt x="3672" y="2373"/>
                </a:lnTo>
                <a:lnTo>
                  <a:pt x="3662" y="2443"/>
                </a:lnTo>
                <a:lnTo>
                  <a:pt x="3651" y="2511"/>
                </a:lnTo>
                <a:lnTo>
                  <a:pt x="3635" y="2580"/>
                </a:lnTo>
                <a:lnTo>
                  <a:pt x="3616" y="2646"/>
                </a:lnTo>
                <a:lnTo>
                  <a:pt x="3595" y="2712"/>
                </a:lnTo>
                <a:lnTo>
                  <a:pt x="3570" y="2778"/>
                </a:lnTo>
                <a:lnTo>
                  <a:pt x="3542" y="2841"/>
                </a:lnTo>
                <a:lnTo>
                  <a:pt x="3511" y="2903"/>
                </a:lnTo>
                <a:lnTo>
                  <a:pt x="3477" y="2964"/>
                </a:lnTo>
                <a:lnTo>
                  <a:pt x="3442" y="3023"/>
                </a:lnTo>
                <a:lnTo>
                  <a:pt x="3402" y="3079"/>
                </a:lnTo>
                <a:lnTo>
                  <a:pt x="3360" y="3135"/>
                </a:lnTo>
                <a:lnTo>
                  <a:pt x="3315" y="3188"/>
                </a:lnTo>
                <a:lnTo>
                  <a:pt x="3267" y="3240"/>
                </a:lnTo>
                <a:lnTo>
                  <a:pt x="3217" y="3288"/>
                </a:lnTo>
                <a:lnTo>
                  <a:pt x="3165" y="3334"/>
                </a:lnTo>
                <a:lnTo>
                  <a:pt x="3110" y="3379"/>
                </a:lnTo>
                <a:lnTo>
                  <a:pt x="3052" y="3421"/>
                </a:lnTo>
                <a:lnTo>
                  <a:pt x="2993" y="3459"/>
                </a:lnTo>
                <a:lnTo>
                  <a:pt x="2931" y="3496"/>
                </a:lnTo>
                <a:lnTo>
                  <a:pt x="2867" y="3528"/>
                </a:lnTo>
                <a:lnTo>
                  <a:pt x="2802" y="3559"/>
                </a:lnTo>
                <a:lnTo>
                  <a:pt x="2732" y="3586"/>
                </a:lnTo>
                <a:lnTo>
                  <a:pt x="2663" y="3610"/>
                </a:lnTo>
                <a:lnTo>
                  <a:pt x="2591" y="3630"/>
                </a:lnTo>
                <a:lnTo>
                  <a:pt x="2520" y="3646"/>
                </a:lnTo>
                <a:lnTo>
                  <a:pt x="2448" y="3659"/>
                </a:lnTo>
                <a:lnTo>
                  <a:pt x="2376" y="3668"/>
                </a:lnTo>
                <a:lnTo>
                  <a:pt x="2305" y="3672"/>
                </a:lnTo>
                <a:lnTo>
                  <a:pt x="2233" y="3675"/>
                </a:lnTo>
                <a:lnTo>
                  <a:pt x="2163" y="3672"/>
                </a:lnTo>
                <a:lnTo>
                  <a:pt x="2092" y="3668"/>
                </a:lnTo>
                <a:lnTo>
                  <a:pt x="2023" y="3659"/>
                </a:lnTo>
                <a:lnTo>
                  <a:pt x="1953" y="3647"/>
                </a:lnTo>
                <a:lnTo>
                  <a:pt x="1885" y="3632"/>
                </a:lnTo>
                <a:lnTo>
                  <a:pt x="1818" y="3614"/>
                </a:lnTo>
                <a:lnTo>
                  <a:pt x="1752" y="3592"/>
                </a:lnTo>
                <a:lnTo>
                  <a:pt x="1688" y="3566"/>
                </a:lnTo>
                <a:lnTo>
                  <a:pt x="1624" y="3539"/>
                </a:lnTo>
                <a:lnTo>
                  <a:pt x="1562" y="3509"/>
                </a:lnTo>
                <a:lnTo>
                  <a:pt x="1502" y="3475"/>
                </a:lnTo>
                <a:lnTo>
                  <a:pt x="1443" y="3438"/>
                </a:lnTo>
                <a:lnTo>
                  <a:pt x="1385" y="3399"/>
                </a:lnTo>
                <a:lnTo>
                  <a:pt x="1330" y="3356"/>
                </a:lnTo>
                <a:lnTo>
                  <a:pt x="1276" y="3312"/>
                </a:lnTo>
                <a:lnTo>
                  <a:pt x="1226" y="3264"/>
                </a:lnTo>
                <a:lnTo>
                  <a:pt x="1176" y="3214"/>
                </a:lnTo>
                <a:lnTo>
                  <a:pt x="1130" y="3162"/>
                </a:lnTo>
                <a:lnTo>
                  <a:pt x="1086" y="3107"/>
                </a:lnTo>
                <a:lnTo>
                  <a:pt x="1044" y="3050"/>
                </a:lnTo>
                <a:lnTo>
                  <a:pt x="1005" y="2990"/>
                </a:lnTo>
                <a:lnTo>
                  <a:pt x="969" y="2928"/>
                </a:lnTo>
                <a:lnTo>
                  <a:pt x="936" y="2865"/>
                </a:lnTo>
                <a:lnTo>
                  <a:pt x="905" y="2799"/>
                </a:lnTo>
                <a:lnTo>
                  <a:pt x="878" y="2731"/>
                </a:lnTo>
                <a:lnTo>
                  <a:pt x="855" y="2660"/>
                </a:lnTo>
                <a:close/>
              </a:path>
            </a:pathLst>
          </a:custGeom>
          <a:solidFill>
            <a:schemeClr val="lt1">
              <a:alpha val="17650"/>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99" name="Google Shape;999;p15"/>
          <p:cNvSpPr/>
          <p:nvPr/>
        </p:nvSpPr>
        <p:spPr>
          <a:xfrm>
            <a:off x="5708479" y="2764583"/>
            <a:ext cx="1228961" cy="1227362"/>
          </a:xfrm>
          <a:custGeom>
            <a:rect b="b" l="l" r="r" t="t"/>
            <a:pathLst>
              <a:path extrusionOk="0" h="3826" w="3830">
                <a:moveTo>
                  <a:pt x="3679" y="1635"/>
                </a:moveTo>
                <a:lnTo>
                  <a:pt x="3635" y="1632"/>
                </a:lnTo>
                <a:lnTo>
                  <a:pt x="3619" y="1630"/>
                </a:lnTo>
                <a:lnTo>
                  <a:pt x="3604" y="1626"/>
                </a:lnTo>
                <a:lnTo>
                  <a:pt x="3589" y="1621"/>
                </a:lnTo>
                <a:lnTo>
                  <a:pt x="3574" y="1615"/>
                </a:lnTo>
                <a:lnTo>
                  <a:pt x="3559" y="1608"/>
                </a:lnTo>
                <a:lnTo>
                  <a:pt x="3545" y="1598"/>
                </a:lnTo>
                <a:lnTo>
                  <a:pt x="3532" y="1589"/>
                </a:lnTo>
                <a:lnTo>
                  <a:pt x="3518" y="1579"/>
                </a:lnTo>
                <a:lnTo>
                  <a:pt x="3507" y="1567"/>
                </a:lnTo>
                <a:lnTo>
                  <a:pt x="3495" y="1556"/>
                </a:lnTo>
                <a:lnTo>
                  <a:pt x="3485" y="1543"/>
                </a:lnTo>
                <a:lnTo>
                  <a:pt x="3476" y="1529"/>
                </a:lnTo>
                <a:lnTo>
                  <a:pt x="3468" y="1515"/>
                </a:lnTo>
                <a:lnTo>
                  <a:pt x="3460" y="1500"/>
                </a:lnTo>
                <a:lnTo>
                  <a:pt x="3454" y="1486"/>
                </a:lnTo>
                <a:lnTo>
                  <a:pt x="3448" y="1471"/>
                </a:lnTo>
                <a:lnTo>
                  <a:pt x="3435" y="1428"/>
                </a:lnTo>
                <a:lnTo>
                  <a:pt x="3421" y="1386"/>
                </a:lnTo>
                <a:lnTo>
                  <a:pt x="3406" y="1343"/>
                </a:lnTo>
                <a:lnTo>
                  <a:pt x="3389" y="1302"/>
                </a:lnTo>
                <a:lnTo>
                  <a:pt x="3372" y="1261"/>
                </a:lnTo>
                <a:lnTo>
                  <a:pt x="3353" y="1221"/>
                </a:lnTo>
                <a:lnTo>
                  <a:pt x="3334" y="1182"/>
                </a:lnTo>
                <a:lnTo>
                  <a:pt x="3312" y="1143"/>
                </a:lnTo>
                <a:lnTo>
                  <a:pt x="3305" y="1129"/>
                </a:lnTo>
                <a:lnTo>
                  <a:pt x="3299" y="1114"/>
                </a:lnTo>
                <a:lnTo>
                  <a:pt x="3294" y="1099"/>
                </a:lnTo>
                <a:lnTo>
                  <a:pt x="3291" y="1083"/>
                </a:lnTo>
                <a:lnTo>
                  <a:pt x="3287" y="1066"/>
                </a:lnTo>
                <a:lnTo>
                  <a:pt x="3286" y="1050"/>
                </a:lnTo>
                <a:lnTo>
                  <a:pt x="3285" y="1033"/>
                </a:lnTo>
                <a:lnTo>
                  <a:pt x="3286" y="1017"/>
                </a:lnTo>
                <a:lnTo>
                  <a:pt x="3287" y="1001"/>
                </a:lnTo>
                <a:lnTo>
                  <a:pt x="3290" y="983"/>
                </a:lnTo>
                <a:lnTo>
                  <a:pt x="3294" y="968"/>
                </a:lnTo>
                <a:lnTo>
                  <a:pt x="3299" y="952"/>
                </a:lnTo>
                <a:lnTo>
                  <a:pt x="3305" y="937"/>
                </a:lnTo>
                <a:lnTo>
                  <a:pt x="3313" y="923"/>
                </a:lnTo>
                <a:lnTo>
                  <a:pt x="3321" y="909"/>
                </a:lnTo>
                <a:lnTo>
                  <a:pt x="3330" y="898"/>
                </a:lnTo>
                <a:lnTo>
                  <a:pt x="3359" y="863"/>
                </a:lnTo>
                <a:lnTo>
                  <a:pt x="3368" y="852"/>
                </a:lnTo>
                <a:lnTo>
                  <a:pt x="3376" y="838"/>
                </a:lnTo>
                <a:lnTo>
                  <a:pt x="3383" y="824"/>
                </a:lnTo>
                <a:lnTo>
                  <a:pt x="3389" y="810"/>
                </a:lnTo>
                <a:lnTo>
                  <a:pt x="3393" y="795"/>
                </a:lnTo>
                <a:lnTo>
                  <a:pt x="3395" y="780"/>
                </a:lnTo>
                <a:lnTo>
                  <a:pt x="3397" y="765"/>
                </a:lnTo>
                <a:lnTo>
                  <a:pt x="3397" y="750"/>
                </a:lnTo>
                <a:lnTo>
                  <a:pt x="3395" y="735"/>
                </a:lnTo>
                <a:lnTo>
                  <a:pt x="3393" y="720"/>
                </a:lnTo>
                <a:lnTo>
                  <a:pt x="3389" y="705"/>
                </a:lnTo>
                <a:lnTo>
                  <a:pt x="3383" y="691"/>
                </a:lnTo>
                <a:lnTo>
                  <a:pt x="3378" y="677"/>
                </a:lnTo>
                <a:lnTo>
                  <a:pt x="3369" y="665"/>
                </a:lnTo>
                <a:lnTo>
                  <a:pt x="3360" y="652"/>
                </a:lnTo>
                <a:lnTo>
                  <a:pt x="3350" y="641"/>
                </a:lnTo>
                <a:lnTo>
                  <a:pt x="3189" y="480"/>
                </a:lnTo>
                <a:lnTo>
                  <a:pt x="3178" y="470"/>
                </a:lnTo>
                <a:lnTo>
                  <a:pt x="3165" y="460"/>
                </a:lnTo>
                <a:lnTo>
                  <a:pt x="3152" y="452"/>
                </a:lnTo>
                <a:lnTo>
                  <a:pt x="3138" y="447"/>
                </a:lnTo>
                <a:lnTo>
                  <a:pt x="3124" y="441"/>
                </a:lnTo>
                <a:lnTo>
                  <a:pt x="3109" y="437"/>
                </a:lnTo>
                <a:lnTo>
                  <a:pt x="3094" y="434"/>
                </a:lnTo>
                <a:lnTo>
                  <a:pt x="3079" y="433"/>
                </a:lnTo>
                <a:lnTo>
                  <a:pt x="3064" y="433"/>
                </a:lnTo>
                <a:lnTo>
                  <a:pt x="3049" y="435"/>
                </a:lnTo>
                <a:lnTo>
                  <a:pt x="3034" y="437"/>
                </a:lnTo>
                <a:lnTo>
                  <a:pt x="3019" y="441"/>
                </a:lnTo>
                <a:lnTo>
                  <a:pt x="3005" y="447"/>
                </a:lnTo>
                <a:lnTo>
                  <a:pt x="2992" y="454"/>
                </a:lnTo>
                <a:lnTo>
                  <a:pt x="2978" y="462"/>
                </a:lnTo>
                <a:lnTo>
                  <a:pt x="2966" y="471"/>
                </a:lnTo>
                <a:lnTo>
                  <a:pt x="2932" y="500"/>
                </a:lnTo>
                <a:lnTo>
                  <a:pt x="2919" y="509"/>
                </a:lnTo>
                <a:lnTo>
                  <a:pt x="2906" y="517"/>
                </a:lnTo>
                <a:lnTo>
                  <a:pt x="2892" y="524"/>
                </a:lnTo>
                <a:lnTo>
                  <a:pt x="2877" y="531"/>
                </a:lnTo>
                <a:lnTo>
                  <a:pt x="2861" y="535"/>
                </a:lnTo>
                <a:lnTo>
                  <a:pt x="2845" y="539"/>
                </a:lnTo>
                <a:lnTo>
                  <a:pt x="2829" y="542"/>
                </a:lnTo>
                <a:lnTo>
                  <a:pt x="2813" y="544"/>
                </a:lnTo>
                <a:lnTo>
                  <a:pt x="2796" y="545"/>
                </a:lnTo>
                <a:lnTo>
                  <a:pt x="2779" y="544"/>
                </a:lnTo>
                <a:lnTo>
                  <a:pt x="2763" y="542"/>
                </a:lnTo>
                <a:lnTo>
                  <a:pt x="2747" y="539"/>
                </a:lnTo>
                <a:lnTo>
                  <a:pt x="2730" y="535"/>
                </a:lnTo>
                <a:lnTo>
                  <a:pt x="2715" y="531"/>
                </a:lnTo>
                <a:lnTo>
                  <a:pt x="2700" y="525"/>
                </a:lnTo>
                <a:lnTo>
                  <a:pt x="2687" y="517"/>
                </a:lnTo>
                <a:lnTo>
                  <a:pt x="2647" y="496"/>
                </a:lnTo>
                <a:lnTo>
                  <a:pt x="2608" y="477"/>
                </a:lnTo>
                <a:lnTo>
                  <a:pt x="2568" y="458"/>
                </a:lnTo>
                <a:lnTo>
                  <a:pt x="2527" y="441"/>
                </a:lnTo>
                <a:lnTo>
                  <a:pt x="2486" y="424"/>
                </a:lnTo>
                <a:lnTo>
                  <a:pt x="2443" y="409"/>
                </a:lnTo>
                <a:lnTo>
                  <a:pt x="2400" y="395"/>
                </a:lnTo>
                <a:lnTo>
                  <a:pt x="2357" y="381"/>
                </a:lnTo>
                <a:lnTo>
                  <a:pt x="2342" y="376"/>
                </a:lnTo>
                <a:lnTo>
                  <a:pt x="2327" y="370"/>
                </a:lnTo>
                <a:lnTo>
                  <a:pt x="2313" y="362"/>
                </a:lnTo>
                <a:lnTo>
                  <a:pt x="2299" y="354"/>
                </a:lnTo>
                <a:lnTo>
                  <a:pt x="2286" y="345"/>
                </a:lnTo>
                <a:lnTo>
                  <a:pt x="2273" y="335"/>
                </a:lnTo>
                <a:lnTo>
                  <a:pt x="2261" y="323"/>
                </a:lnTo>
                <a:lnTo>
                  <a:pt x="2250" y="310"/>
                </a:lnTo>
                <a:lnTo>
                  <a:pt x="2239" y="298"/>
                </a:lnTo>
                <a:lnTo>
                  <a:pt x="2229" y="285"/>
                </a:lnTo>
                <a:lnTo>
                  <a:pt x="2221" y="271"/>
                </a:lnTo>
                <a:lnTo>
                  <a:pt x="2214" y="256"/>
                </a:lnTo>
                <a:lnTo>
                  <a:pt x="2207" y="241"/>
                </a:lnTo>
                <a:lnTo>
                  <a:pt x="2202" y="226"/>
                </a:lnTo>
                <a:lnTo>
                  <a:pt x="2199" y="211"/>
                </a:lnTo>
                <a:lnTo>
                  <a:pt x="2197" y="195"/>
                </a:lnTo>
                <a:lnTo>
                  <a:pt x="2193" y="151"/>
                </a:lnTo>
                <a:lnTo>
                  <a:pt x="2191" y="136"/>
                </a:lnTo>
                <a:lnTo>
                  <a:pt x="2187" y="121"/>
                </a:lnTo>
                <a:lnTo>
                  <a:pt x="2183" y="106"/>
                </a:lnTo>
                <a:lnTo>
                  <a:pt x="2176" y="92"/>
                </a:lnTo>
                <a:lnTo>
                  <a:pt x="2169" y="80"/>
                </a:lnTo>
                <a:lnTo>
                  <a:pt x="2160" y="67"/>
                </a:lnTo>
                <a:lnTo>
                  <a:pt x="2150" y="55"/>
                </a:lnTo>
                <a:lnTo>
                  <a:pt x="2140" y="44"/>
                </a:lnTo>
                <a:lnTo>
                  <a:pt x="2128" y="35"/>
                </a:lnTo>
                <a:lnTo>
                  <a:pt x="2116" y="25"/>
                </a:lnTo>
                <a:lnTo>
                  <a:pt x="2102" y="18"/>
                </a:lnTo>
                <a:lnTo>
                  <a:pt x="2088" y="12"/>
                </a:lnTo>
                <a:lnTo>
                  <a:pt x="2074" y="7"/>
                </a:lnTo>
                <a:lnTo>
                  <a:pt x="2059" y="3"/>
                </a:lnTo>
                <a:lnTo>
                  <a:pt x="2044" y="1"/>
                </a:lnTo>
                <a:lnTo>
                  <a:pt x="2028" y="0"/>
                </a:lnTo>
                <a:lnTo>
                  <a:pt x="1802" y="0"/>
                </a:lnTo>
                <a:lnTo>
                  <a:pt x="1786" y="1"/>
                </a:lnTo>
                <a:lnTo>
                  <a:pt x="1770" y="3"/>
                </a:lnTo>
                <a:lnTo>
                  <a:pt x="1756" y="7"/>
                </a:lnTo>
                <a:lnTo>
                  <a:pt x="1741" y="12"/>
                </a:lnTo>
                <a:lnTo>
                  <a:pt x="1728" y="18"/>
                </a:lnTo>
                <a:lnTo>
                  <a:pt x="1715" y="25"/>
                </a:lnTo>
                <a:lnTo>
                  <a:pt x="1702" y="35"/>
                </a:lnTo>
                <a:lnTo>
                  <a:pt x="1691" y="44"/>
                </a:lnTo>
                <a:lnTo>
                  <a:pt x="1680" y="55"/>
                </a:lnTo>
                <a:lnTo>
                  <a:pt x="1670" y="67"/>
                </a:lnTo>
                <a:lnTo>
                  <a:pt x="1662" y="80"/>
                </a:lnTo>
                <a:lnTo>
                  <a:pt x="1654" y="92"/>
                </a:lnTo>
                <a:lnTo>
                  <a:pt x="1648" y="106"/>
                </a:lnTo>
                <a:lnTo>
                  <a:pt x="1642" y="121"/>
                </a:lnTo>
                <a:lnTo>
                  <a:pt x="1639" y="136"/>
                </a:lnTo>
                <a:lnTo>
                  <a:pt x="1637" y="151"/>
                </a:lnTo>
                <a:lnTo>
                  <a:pt x="1633" y="195"/>
                </a:lnTo>
                <a:lnTo>
                  <a:pt x="1632" y="211"/>
                </a:lnTo>
                <a:lnTo>
                  <a:pt x="1628" y="226"/>
                </a:lnTo>
                <a:lnTo>
                  <a:pt x="1622" y="241"/>
                </a:lnTo>
                <a:lnTo>
                  <a:pt x="1617" y="256"/>
                </a:lnTo>
                <a:lnTo>
                  <a:pt x="1609" y="271"/>
                </a:lnTo>
                <a:lnTo>
                  <a:pt x="1600" y="285"/>
                </a:lnTo>
                <a:lnTo>
                  <a:pt x="1591" y="298"/>
                </a:lnTo>
                <a:lnTo>
                  <a:pt x="1581" y="310"/>
                </a:lnTo>
                <a:lnTo>
                  <a:pt x="1569" y="323"/>
                </a:lnTo>
                <a:lnTo>
                  <a:pt x="1557" y="335"/>
                </a:lnTo>
                <a:lnTo>
                  <a:pt x="1544" y="345"/>
                </a:lnTo>
                <a:lnTo>
                  <a:pt x="1531" y="354"/>
                </a:lnTo>
                <a:lnTo>
                  <a:pt x="1517" y="362"/>
                </a:lnTo>
                <a:lnTo>
                  <a:pt x="1502" y="370"/>
                </a:lnTo>
                <a:lnTo>
                  <a:pt x="1487" y="376"/>
                </a:lnTo>
                <a:lnTo>
                  <a:pt x="1472" y="381"/>
                </a:lnTo>
                <a:lnTo>
                  <a:pt x="1429" y="395"/>
                </a:lnTo>
                <a:lnTo>
                  <a:pt x="1387" y="409"/>
                </a:lnTo>
                <a:lnTo>
                  <a:pt x="1345" y="424"/>
                </a:lnTo>
                <a:lnTo>
                  <a:pt x="1304" y="441"/>
                </a:lnTo>
                <a:lnTo>
                  <a:pt x="1263" y="458"/>
                </a:lnTo>
                <a:lnTo>
                  <a:pt x="1223" y="477"/>
                </a:lnTo>
                <a:lnTo>
                  <a:pt x="1183" y="496"/>
                </a:lnTo>
                <a:lnTo>
                  <a:pt x="1144" y="517"/>
                </a:lnTo>
                <a:lnTo>
                  <a:pt x="1130" y="525"/>
                </a:lnTo>
                <a:lnTo>
                  <a:pt x="1115" y="531"/>
                </a:lnTo>
                <a:lnTo>
                  <a:pt x="1099" y="535"/>
                </a:lnTo>
                <a:lnTo>
                  <a:pt x="1084" y="539"/>
                </a:lnTo>
                <a:lnTo>
                  <a:pt x="1067" y="542"/>
                </a:lnTo>
                <a:lnTo>
                  <a:pt x="1050" y="544"/>
                </a:lnTo>
                <a:lnTo>
                  <a:pt x="1034" y="545"/>
                </a:lnTo>
                <a:lnTo>
                  <a:pt x="1018" y="544"/>
                </a:lnTo>
                <a:lnTo>
                  <a:pt x="1001" y="542"/>
                </a:lnTo>
                <a:lnTo>
                  <a:pt x="985" y="539"/>
                </a:lnTo>
                <a:lnTo>
                  <a:pt x="968" y="535"/>
                </a:lnTo>
                <a:lnTo>
                  <a:pt x="953" y="531"/>
                </a:lnTo>
                <a:lnTo>
                  <a:pt x="938" y="524"/>
                </a:lnTo>
                <a:lnTo>
                  <a:pt x="925" y="517"/>
                </a:lnTo>
                <a:lnTo>
                  <a:pt x="911" y="509"/>
                </a:lnTo>
                <a:lnTo>
                  <a:pt x="898" y="500"/>
                </a:lnTo>
                <a:lnTo>
                  <a:pt x="864" y="471"/>
                </a:lnTo>
                <a:lnTo>
                  <a:pt x="852" y="462"/>
                </a:lnTo>
                <a:lnTo>
                  <a:pt x="839" y="454"/>
                </a:lnTo>
                <a:lnTo>
                  <a:pt x="825" y="447"/>
                </a:lnTo>
                <a:lnTo>
                  <a:pt x="811" y="441"/>
                </a:lnTo>
                <a:lnTo>
                  <a:pt x="796" y="437"/>
                </a:lnTo>
                <a:lnTo>
                  <a:pt x="781" y="434"/>
                </a:lnTo>
                <a:lnTo>
                  <a:pt x="766" y="433"/>
                </a:lnTo>
                <a:lnTo>
                  <a:pt x="751" y="433"/>
                </a:lnTo>
                <a:lnTo>
                  <a:pt x="736" y="434"/>
                </a:lnTo>
                <a:lnTo>
                  <a:pt x="721" y="437"/>
                </a:lnTo>
                <a:lnTo>
                  <a:pt x="706" y="441"/>
                </a:lnTo>
                <a:lnTo>
                  <a:pt x="692" y="447"/>
                </a:lnTo>
                <a:lnTo>
                  <a:pt x="678" y="452"/>
                </a:lnTo>
                <a:lnTo>
                  <a:pt x="665" y="460"/>
                </a:lnTo>
                <a:lnTo>
                  <a:pt x="653" y="470"/>
                </a:lnTo>
                <a:lnTo>
                  <a:pt x="641" y="480"/>
                </a:lnTo>
                <a:lnTo>
                  <a:pt x="481" y="641"/>
                </a:lnTo>
                <a:lnTo>
                  <a:pt x="470" y="652"/>
                </a:lnTo>
                <a:lnTo>
                  <a:pt x="461" y="665"/>
                </a:lnTo>
                <a:lnTo>
                  <a:pt x="453" y="677"/>
                </a:lnTo>
                <a:lnTo>
                  <a:pt x="446" y="691"/>
                </a:lnTo>
                <a:lnTo>
                  <a:pt x="442" y="705"/>
                </a:lnTo>
                <a:lnTo>
                  <a:pt x="437" y="720"/>
                </a:lnTo>
                <a:lnTo>
                  <a:pt x="435" y="735"/>
                </a:lnTo>
                <a:lnTo>
                  <a:pt x="433" y="750"/>
                </a:lnTo>
                <a:lnTo>
                  <a:pt x="433" y="765"/>
                </a:lnTo>
                <a:lnTo>
                  <a:pt x="435" y="780"/>
                </a:lnTo>
                <a:lnTo>
                  <a:pt x="437" y="795"/>
                </a:lnTo>
                <a:lnTo>
                  <a:pt x="442" y="810"/>
                </a:lnTo>
                <a:lnTo>
                  <a:pt x="447" y="824"/>
                </a:lnTo>
                <a:lnTo>
                  <a:pt x="453" y="838"/>
                </a:lnTo>
                <a:lnTo>
                  <a:pt x="461" y="852"/>
                </a:lnTo>
                <a:lnTo>
                  <a:pt x="472" y="863"/>
                </a:lnTo>
                <a:lnTo>
                  <a:pt x="499" y="898"/>
                </a:lnTo>
                <a:lnTo>
                  <a:pt x="510" y="909"/>
                </a:lnTo>
                <a:lnTo>
                  <a:pt x="518" y="923"/>
                </a:lnTo>
                <a:lnTo>
                  <a:pt x="525" y="937"/>
                </a:lnTo>
                <a:lnTo>
                  <a:pt x="531" y="952"/>
                </a:lnTo>
                <a:lnTo>
                  <a:pt x="536" y="968"/>
                </a:lnTo>
                <a:lnTo>
                  <a:pt x="540" y="983"/>
                </a:lnTo>
                <a:lnTo>
                  <a:pt x="543" y="1001"/>
                </a:lnTo>
                <a:lnTo>
                  <a:pt x="544" y="1017"/>
                </a:lnTo>
                <a:lnTo>
                  <a:pt x="544" y="1033"/>
                </a:lnTo>
                <a:lnTo>
                  <a:pt x="544" y="1050"/>
                </a:lnTo>
                <a:lnTo>
                  <a:pt x="542" y="1066"/>
                </a:lnTo>
                <a:lnTo>
                  <a:pt x="540" y="1083"/>
                </a:lnTo>
                <a:lnTo>
                  <a:pt x="536" y="1099"/>
                </a:lnTo>
                <a:lnTo>
                  <a:pt x="531" y="1114"/>
                </a:lnTo>
                <a:lnTo>
                  <a:pt x="525" y="1129"/>
                </a:lnTo>
                <a:lnTo>
                  <a:pt x="518" y="1143"/>
                </a:lnTo>
                <a:lnTo>
                  <a:pt x="497" y="1182"/>
                </a:lnTo>
                <a:lnTo>
                  <a:pt x="477" y="1221"/>
                </a:lnTo>
                <a:lnTo>
                  <a:pt x="459" y="1261"/>
                </a:lnTo>
                <a:lnTo>
                  <a:pt x="440" y="1302"/>
                </a:lnTo>
                <a:lnTo>
                  <a:pt x="424" y="1343"/>
                </a:lnTo>
                <a:lnTo>
                  <a:pt x="409" y="1386"/>
                </a:lnTo>
                <a:lnTo>
                  <a:pt x="394" y="1428"/>
                </a:lnTo>
                <a:lnTo>
                  <a:pt x="381" y="1471"/>
                </a:lnTo>
                <a:lnTo>
                  <a:pt x="377" y="1486"/>
                </a:lnTo>
                <a:lnTo>
                  <a:pt x="370" y="1500"/>
                </a:lnTo>
                <a:lnTo>
                  <a:pt x="363" y="1515"/>
                </a:lnTo>
                <a:lnTo>
                  <a:pt x="355" y="1529"/>
                </a:lnTo>
                <a:lnTo>
                  <a:pt x="345" y="1543"/>
                </a:lnTo>
                <a:lnTo>
                  <a:pt x="334" y="1556"/>
                </a:lnTo>
                <a:lnTo>
                  <a:pt x="324" y="1567"/>
                </a:lnTo>
                <a:lnTo>
                  <a:pt x="311" y="1579"/>
                </a:lnTo>
                <a:lnTo>
                  <a:pt x="298" y="1589"/>
                </a:lnTo>
                <a:lnTo>
                  <a:pt x="284" y="1598"/>
                </a:lnTo>
                <a:lnTo>
                  <a:pt x="271" y="1608"/>
                </a:lnTo>
                <a:lnTo>
                  <a:pt x="257" y="1615"/>
                </a:lnTo>
                <a:lnTo>
                  <a:pt x="242" y="1621"/>
                </a:lnTo>
                <a:lnTo>
                  <a:pt x="227" y="1626"/>
                </a:lnTo>
                <a:lnTo>
                  <a:pt x="210" y="1630"/>
                </a:lnTo>
                <a:lnTo>
                  <a:pt x="195" y="1632"/>
                </a:lnTo>
                <a:lnTo>
                  <a:pt x="152" y="1635"/>
                </a:lnTo>
                <a:lnTo>
                  <a:pt x="135" y="1638"/>
                </a:lnTo>
                <a:lnTo>
                  <a:pt x="120" y="1641"/>
                </a:lnTo>
                <a:lnTo>
                  <a:pt x="107" y="1646"/>
                </a:lnTo>
                <a:lnTo>
                  <a:pt x="93" y="1653"/>
                </a:lnTo>
                <a:lnTo>
                  <a:pt x="79" y="1660"/>
                </a:lnTo>
                <a:lnTo>
                  <a:pt x="67" y="1669"/>
                </a:lnTo>
                <a:lnTo>
                  <a:pt x="55" y="1678"/>
                </a:lnTo>
                <a:lnTo>
                  <a:pt x="44" y="1688"/>
                </a:lnTo>
                <a:lnTo>
                  <a:pt x="35" y="1700"/>
                </a:lnTo>
                <a:lnTo>
                  <a:pt x="26" y="1713"/>
                </a:lnTo>
                <a:lnTo>
                  <a:pt x="19" y="1725"/>
                </a:lnTo>
                <a:lnTo>
                  <a:pt x="12" y="1739"/>
                </a:lnTo>
                <a:lnTo>
                  <a:pt x="7" y="1754"/>
                </a:lnTo>
                <a:lnTo>
                  <a:pt x="3" y="1769"/>
                </a:lnTo>
                <a:lnTo>
                  <a:pt x="0" y="1784"/>
                </a:lnTo>
                <a:lnTo>
                  <a:pt x="0" y="1799"/>
                </a:lnTo>
                <a:lnTo>
                  <a:pt x="0" y="2027"/>
                </a:lnTo>
                <a:lnTo>
                  <a:pt x="0" y="2042"/>
                </a:lnTo>
                <a:lnTo>
                  <a:pt x="3" y="2057"/>
                </a:lnTo>
                <a:lnTo>
                  <a:pt x="7" y="2072"/>
                </a:lnTo>
                <a:lnTo>
                  <a:pt x="12" y="2087"/>
                </a:lnTo>
                <a:lnTo>
                  <a:pt x="19" y="2100"/>
                </a:lnTo>
                <a:lnTo>
                  <a:pt x="26" y="2113"/>
                </a:lnTo>
                <a:lnTo>
                  <a:pt x="35" y="2126"/>
                </a:lnTo>
                <a:lnTo>
                  <a:pt x="44" y="2137"/>
                </a:lnTo>
                <a:lnTo>
                  <a:pt x="55" y="2148"/>
                </a:lnTo>
                <a:lnTo>
                  <a:pt x="67" y="2158"/>
                </a:lnTo>
                <a:lnTo>
                  <a:pt x="79" y="2166"/>
                </a:lnTo>
                <a:lnTo>
                  <a:pt x="93" y="2174"/>
                </a:lnTo>
                <a:lnTo>
                  <a:pt x="107" y="2180"/>
                </a:lnTo>
                <a:lnTo>
                  <a:pt x="120" y="2185"/>
                </a:lnTo>
                <a:lnTo>
                  <a:pt x="135" y="2189"/>
                </a:lnTo>
                <a:lnTo>
                  <a:pt x="152" y="2190"/>
                </a:lnTo>
                <a:lnTo>
                  <a:pt x="195" y="2195"/>
                </a:lnTo>
                <a:lnTo>
                  <a:pt x="210" y="2196"/>
                </a:lnTo>
                <a:lnTo>
                  <a:pt x="227" y="2200"/>
                </a:lnTo>
                <a:lnTo>
                  <a:pt x="242" y="2205"/>
                </a:lnTo>
                <a:lnTo>
                  <a:pt x="257" y="2211"/>
                </a:lnTo>
                <a:lnTo>
                  <a:pt x="271" y="2219"/>
                </a:lnTo>
                <a:lnTo>
                  <a:pt x="284" y="2227"/>
                </a:lnTo>
                <a:lnTo>
                  <a:pt x="298" y="2237"/>
                </a:lnTo>
                <a:lnTo>
                  <a:pt x="311" y="2247"/>
                </a:lnTo>
                <a:lnTo>
                  <a:pt x="324" y="2259"/>
                </a:lnTo>
                <a:lnTo>
                  <a:pt x="334" y="2271"/>
                </a:lnTo>
                <a:lnTo>
                  <a:pt x="345" y="2284"/>
                </a:lnTo>
                <a:lnTo>
                  <a:pt x="355" y="2297"/>
                </a:lnTo>
                <a:lnTo>
                  <a:pt x="363" y="2310"/>
                </a:lnTo>
                <a:lnTo>
                  <a:pt x="370" y="2325"/>
                </a:lnTo>
                <a:lnTo>
                  <a:pt x="377" y="2340"/>
                </a:lnTo>
                <a:lnTo>
                  <a:pt x="381" y="2355"/>
                </a:lnTo>
                <a:lnTo>
                  <a:pt x="394" y="2398"/>
                </a:lnTo>
                <a:lnTo>
                  <a:pt x="409" y="2441"/>
                </a:lnTo>
                <a:lnTo>
                  <a:pt x="424" y="2482"/>
                </a:lnTo>
                <a:lnTo>
                  <a:pt x="440" y="2524"/>
                </a:lnTo>
                <a:lnTo>
                  <a:pt x="459" y="2564"/>
                </a:lnTo>
                <a:lnTo>
                  <a:pt x="477" y="2605"/>
                </a:lnTo>
                <a:lnTo>
                  <a:pt x="497" y="2644"/>
                </a:lnTo>
                <a:lnTo>
                  <a:pt x="518" y="2683"/>
                </a:lnTo>
                <a:lnTo>
                  <a:pt x="525" y="2697"/>
                </a:lnTo>
                <a:lnTo>
                  <a:pt x="531" y="2712"/>
                </a:lnTo>
                <a:lnTo>
                  <a:pt x="536" y="2728"/>
                </a:lnTo>
                <a:lnTo>
                  <a:pt x="540" y="2743"/>
                </a:lnTo>
                <a:lnTo>
                  <a:pt x="542" y="2759"/>
                </a:lnTo>
                <a:lnTo>
                  <a:pt x="544" y="2777"/>
                </a:lnTo>
                <a:lnTo>
                  <a:pt x="544" y="2793"/>
                </a:lnTo>
                <a:lnTo>
                  <a:pt x="544" y="2809"/>
                </a:lnTo>
                <a:lnTo>
                  <a:pt x="543" y="2826"/>
                </a:lnTo>
                <a:lnTo>
                  <a:pt x="540" y="2842"/>
                </a:lnTo>
                <a:lnTo>
                  <a:pt x="536" y="2859"/>
                </a:lnTo>
                <a:lnTo>
                  <a:pt x="532" y="2874"/>
                </a:lnTo>
                <a:lnTo>
                  <a:pt x="525" y="2889"/>
                </a:lnTo>
                <a:lnTo>
                  <a:pt x="518" y="2902"/>
                </a:lnTo>
                <a:lnTo>
                  <a:pt x="510" y="2916"/>
                </a:lnTo>
                <a:lnTo>
                  <a:pt x="499" y="2929"/>
                </a:lnTo>
                <a:lnTo>
                  <a:pt x="472" y="2962"/>
                </a:lnTo>
                <a:lnTo>
                  <a:pt x="462" y="2975"/>
                </a:lnTo>
                <a:lnTo>
                  <a:pt x="454" y="2988"/>
                </a:lnTo>
                <a:lnTo>
                  <a:pt x="447" y="3002"/>
                </a:lnTo>
                <a:lnTo>
                  <a:pt x="442" y="3016"/>
                </a:lnTo>
                <a:lnTo>
                  <a:pt x="438" y="3031"/>
                </a:lnTo>
                <a:lnTo>
                  <a:pt x="435" y="3046"/>
                </a:lnTo>
                <a:lnTo>
                  <a:pt x="433" y="3061"/>
                </a:lnTo>
                <a:lnTo>
                  <a:pt x="433" y="3076"/>
                </a:lnTo>
                <a:lnTo>
                  <a:pt x="435" y="3091"/>
                </a:lnTo>
                <a:lnTo>
                  <a:pt x="437" y="3106"/>
                </a:lnTo>
                <a:lnTo>
                  <a:pt x="442" y="3121"/>
                </a:lnTo>
                <a:lnTo>
                  <a:pt x="446" y="3134"/>
                </a:lnTo>
                <a:lnTo>
                  <a:pt x="453" y="3148"/>
                </a:lnTo>
                <a:lnTo>
                  <a:pt x="461" y="3162"/>
                </a:lnTo>
                <a:lnTo>
                  <a:pt x="470" y="3174"/>
                </a:lnTo>
                <a:lnTo>
                  <a:pt x="481" y="3185"/>
                </a:lnTo>
                <a:lnTo>
                  <a:pt x="641" y="3346"/>
                </a:lnTo>
                <a:lnTo>
                  <a:pt x="653" y="3356"/>
                </a:lnTo>
                <a:lnTo>
                  <a:pt x="665" y="3365"/>
                </a:lnTo>
                <a:lnTo>
                  <a:pt x="678" y="3373"/>
                </a:lnTo>
                <a:lnTo>
                  <a:pt x="692" y="3380"/>
                </a:lnTo>
                <a:lnTo>
                  <a:pt x="706" y="3385"/>
                </a:lnTo>
                <a:lnTo>
                  <a:pt x="721" y="3389"/>
                </a:lnTo>
                <a:lnTo>
                  <a:pt x="736" y="3392"/>
                </a:lnTo>
                <a:lnTo>
                  <a:pt x="751" y="3393"/>
                </a:lnTo>
                <a:lnTo>
                  <a:pt x="766" y="3393"/>
                </a:lnTo>
                <a:lnTo>
                  <a:pt x="781" y="3392"/>
                </a:lnTo>
                <a:lnTo>
                  <a:pt x="796" y="3388"/>
                </a:lnTo>
                <a:lnTo>
                  <a:pt x="811" y="3385"/>
                </a:lnTo>
                <a:lnTo>
                  <a:pt x="825" y="3379"/>
                </a:lnTo>
                <a:lnTo>
                  <a:pt x="839" y="3372"/>
                </a:lnTo>
                <a:lnTo>
                  <a:pt x="852" y="3364"/>
                </a:lnTo>
                <a:lnTo>
                  <a:pt x="864" y="3355"/>
                </a:lnTo>
                <a:lnTo>
                  <a:pt x="898" y="3327"/>
                </a:lnTo>
                <a:lnTo>
                  <a:pt x="911" y="3317"/>
                </a:lnTo>
                <a:lnTo>
                  <a:pt x="925" y="3309"/>
                </a:lnTo>
                <a:lnTo>
                  <a:pt x="938" y="3302"/>
                </a:lnTo>
                <a:lnTo>
                  <a:pt x="953" y="3295"/>
                </a:lnTo>
                <a:lnTo>
                  <a:pt x="968" y="3290"/>
                </a:lnTo>
                <a:lnTo>
                  <a:pt x="985" y="3287"/>
                </a:lnTo>
                <a:lnTo>
                  <a:pt x="1001" y="3283"/>
                </a:lnTo>
                <a:lnTo>
                  <a:pt x="1018" y="3282"/>
                </a:lnTo>
                <a:lnTo>
                  <a:pt x="1034" y="3282"/>
                </a:lnTo>
                <a:lnTo>
                  <a:pt x="1050" y="3282"/>
                </a:lnTo>
                <a:lnTo>
                  <a:pt x="1067" y="3284"/>
                </a:lnTo>
                <a:lnTo>
                  <a:pt x="1084" y="3287"/>
                </a:lnTo>
                <a:lnTo>
                  <a:pt x="1099" y="3290"/>
                </a:lnTo>
                <a:lnTo>
                  <a:pt x="1115" y="3296"/>
                </a:lnTo>
                <a:lnTo>
                  <a:pt x="1130" y="3302"/>
                </a:lnTo>
                <a:lnTo>
                  <a:pt x="1144" y="3309"/>
                </a:lnTo>
                <a:lnTo>
                  <a:pt x="1183" y="3329"/>
                </a:lnTo>
                <a:lnTo>
                  <a:pt x="1223" y="3349"/>
                </a:lnTo>
                <a:lnTo>
                  <a:pt x="1263" y="3368"/>
                </a:lnTo>
                <a:lnTo>
                  <a:pt x="1304" y="3386"/>
                </a:lnTo>
                <a:lnTo>
                  <a:pt x="1345" y="3402"/>
                </a:lnTo>
                <a:lnTo>
                  <a:pt x="1387" y="3417"/>
                </a:lnTo>
                <a:lnTo>
                  <a:pt x="1429" y="3432"/>
                </a:lnTo>
                <a:lnTo>
                  <a:pt x="1472" y="3445"/>
                </a:lnTo>
                <a:lnTo>
                  <a:pt x="1487" y="3449"/>
                </a:lnTo>
                <a:lnTo>
                  <a:pt x="1502" y="3456"/>
                </a:lnTo>
                <a:lnTo>
                  <a:pt x="1517" y="3463"/>
                </a:lnTo>
                <a:lnTo>
                  <a:pt x="1531" y="3471"/>
                </a:lnTo>
                <a:lnTo>
                  <a:pt x="1544" y="3482"/>
                </a:lnTo>
                <a:lnTo>
                  <a:pt x="1557" y="3492"/>
                </a:lnTo>
                <a:lnTo>
                  <a:pt x="1569" y="3503"/>
                </a:lnTo>
                <a:lnTo>
                  <a:pt x="1581" y="3515"/>
                </a:lnTo>
                <a:lnTo>
                  <a:pt x="1591" y="3528"/>
                </a:lnTo>
                <a:lnTo>
                  <a:pt x="1600" y="3542"/>
                </a:lnTo>
                <a:lnTo>
                  <a:pt x="1609" y="3556"/>
                </a:lnTo>
                <a:lnTo>
                  <a:pt x="1617" y="3570"/>
                </a:lnTo>
                <a:lnTo>
                  <a:pt x="1622" y="3585"/>
                </a:lnTo>
                <a:lnTo>
                  <a:pt x="1628" y="3600"/>
                </a:lnTo>
                <a:lnTo>
                  <a:pt x="1632" y="3616"/>
                </a:lnTo>
                <a:lnTo>
                  <a:pt x="1633" y="3631"/>
                </a:lnTo>
                <a:lnTo>
                  <a:pt x="1637" y="3675"/>
                </a:lnTo>
                <a:lnTo>
                  <a:pt x="1639" y="3690"/>
                </a:lnTo>
                <a:lnTo>
                  <a:pt x="1642" y="3706"/>
                </a:lnTo>
                <a:lnTo>
                  <a:pt x="1648" y="3720"/>
                </a:lnTo>
                <a:lnTo>
                  <a:pt x="1654" y="3733"/>
                </a:lnTo>
                <a:lnTo>
                  <a:pt x="1662" y="3747"/>
                </a:lnTo>
                <a:lnTo>
                  <a:pt x="1670" y="3759"/>
                </a:lnTo>
                <a:lnTo>
                  <a:pt x="1680" y="3771"/>
                </a:lnTo>
                <a:lnTo>
                  <a:pt x="1691" y="3782"/>
                </a:lnTo>
                <a:lnTo>
                  <a:pt x="1702" y="3791"/>
                </a:lnTo>
                <a:lnTo>
                  <a:pt x="1715" y="3800"/>
                </a:lnTo>
                <a:lnTo>
                  <a:pt x="1728" y="3807"/>
                </a:lnTo>
                <a:lnTo>
                  <a:pt x="1741" y="3814"/>
                </a:lnTo>
                <a:lnTo>
                  <a:pt x="1756" y="3819"/>
                </a:lnTo>
                <a:lnTo>
                  <a:pt x="1770" y="3823"/>
                </a:lnTo>
                <a:lnTo>
                  <a:pt x="1786" y="3826"/>
                </a:lnTo>
                <a:lnTo>
                  <a:pt x="1802" y="3826"/>
                </a:lnTo>
                <a:lnTo>
                  <a:pt x="2028" y="3826"/>
                </a:lnTo>
                <a:lnTo>
                  <a:pt x="2044" y="3826"/>
                </a:lnTo>
                <a:lnTo>
                  <a:pt x="2059" y="3823"/>
                </a:lnTo>
                <a:lnTo>
                  <a:pt x="2074" y="3819"/>
                </a:lnTo>
                <a:lnTo>
                  <a:pt x="2088" y="3814"/>
                </a:lnTo>
                <a:lnTo>
                  <a:pt x="2102" y="3807"/>
                </a:lnTo>
                <a:lnTo>
                  <a:pt x="2116" y="3800"/>
                </a:lnTo>
                <a:lnTo>
                  <a:pt x="2128" y="3791"/>
                </a:lnTo>
                <a:lnTo>
                  <a:pt x="2140" y="3782"/>
                </a:lnTo>
                <a:lnTo>
                  <a:pt x="2150" y="3771"/>
                </a:lnTo>
                <a:lnTo>
                  <a:pt x="2160" y="3759"/>
                </a:lnTo>
                <a:lnTo>
                  <a:pt x="2169" y="3747"/>
                </a:lnTo>
                <a:lnTo>
                  <a:pt x="2176" y="3733"/>
                </a:lnTo>
                <a:lnTo>
                  <a:pt x="2183" y="3720"/>
                </a:lnTo>
                <a:lnTo>
                  <a:pt x="2187" y="3706"/>
                </a:lnTo>
                <a:lnTo>
                  <a:pt x="2191" y="3690"/>
                </a:lnTo>
                <a:lnTo>
                  <a:pt x="2193" y="3675"/>
                </a:lnTo>
                <a:lnTo>
                  <a:pt x="2197" y="3631"/>
                </a:lnTo>
                <a:lnTo>
                  <a:pt x="2199" y="3616"/>
                </a:lnTo>
                <a:lnTo>
                  <a:pt x="2202" y="3600"/>
                </a:lnTo>
                <a:lnTo>
                  <a:pt x="2207" y="3585"/>
                </a:lnTo>
                <a:lnTo>
                  <a:pt x="2214" y="3570"/>
                </a:lnTo>
                <a:lnTo>
                  <a:pt x="2221" y="3556"/>
                </a:lnTo>
                <a:lnTo>
                  <a:pt x="2230" y="3542"/>
                </a:lnTo>
                <a:lnTo>
                  <a:pt x="2239" y="3528"/>
                </a:lnTo>
                <a:lnTo>
                  <a:pt x="2250" y="3515"/>
                </a:lnTo>
                <a:lnTo>
                  <a:pt x="2261" y="3503"/>
                </a:lnTo>
                <a:lnTo>
                  <a:pt x="2273" y="3492"/>
                </a:lnTo>
                <a:lnTo>
                  <a:pt x="2286" y="3482"/>
                </a:lnTo>
                <a:lnTo>
                  <a:pt x="2299" y="3471"/>
                </a:lnTo>
                <a:lnTo>
                  <a:pt x="2313" y="3463"/>
                </a:lnTo>
                <a:lnTo>
                  <a:pt x="2327" y="3456"/>
                </a:lnTo>
                <a:lnTo>
                  <a:pt x="2342" y="3449"/>
                </a:lnTo>
                <a:lnTo>
                  <a:pt x="2357" y="3445"/>
                </a:lnTo>
                <a:lnTo>
                  <a:pt x="2400" y="3432"/>
                </a:lnTo>
                <a:lnTo>
                  <a:pt x="2443" y="3417"/>
                </a:lnTo>
                <a:lnTo>
                  <a:pt x="2486" y="3402"/>
                </a:lnTo>
                <a:lnTo>
                  <a:pt x="2527" y="3386"/>
                </a:lnTo>
                <a:lnTo>
                  <a:pt x="2568" y="3368"/>
                </a:lnTo>
                <a:lnTo>
                  <a:pt x="2608" y="3349"/>
                </a:lnTo>
                <a:lnTo>
                  <a:pt x="2647" y="3329"/>
                </a:lnTo>
                <a:lnTo>
                  <a:pt x="2687" y="3309"/>
                </a:lnTo>
                <a:lnTo>
                  <a:pt x="2700" y="3302"/>
                </a:lnTo>
                <a:lnTo>
                  <a:pt x="2715" y="3296"/>
                </a:lnTo>
                <a:lnTo>
                  <a:pt x="2730" y="3290"/>
                </a:lnTo>
                <a:lnTo>
                  <a:pt x="2747" y="3287"/>
                </a:lnTo>
                <a:lnTo>
                  <a:pt x="2763" y="3283"/>
                </a:lnTo>
                <a:lnTo>
                  <a:pt x="2779" y="3282"/>
                </a:lnTo>
                <a:lnTo>
                  <a:pt x="2796" y="3282"/>
                </a:lnTo>
                <a:lnTo>
                  <a:pt x="2813" y="3282"/>
                </a:lnTo>
                <a:lnTo>
                  <a:pt x="2829" y="3283"/>
                </a:lnTo>
                <a:lnTo>
                  <a:pt x="2845" y="3287"/>
                </a:lnTo>
                <a:lnTo>
                  <a:pt x="2861" y="3290"/>
                </a:lnTo>
                <a:lnTo>
                  <a:pt x="2877" y="3295"/>
                </a:lnTo>
                <a:lnTo>
                  <a:pt x="2892" y="3302"/>
                </a:lnTo>
                <a:lnTo>
                  <a:pt x="2906" y="3309"/>
                </a:lnTo>
                <a:lnTo>
                  <a:pt x="2919" y="3317"/>
                </a:lnTo>
                <a:lnTo>
                  <a:pt x="2932" y="3327"/>
                </a:lnTo>
                <a:lnTo>
                  <a:pt x="2965" y="3355"/>
                </a:lnTo>
                <a:lnTo>
                  <a:pt x="2978" y="3364"/>
                </a:lnTo>
                <a:lnTo>
                  <a:pt x="2992" y="3372"/>
                </a:lnTo>
                <a:lnTo>
                  <a:pt x="3005" y="3379"/>
                </a:lnTo>
                <a:lnTo>
                  <a:pt x="3019" y="3385"/>
                </a:lnTo>
                <a:lnTo>
                  <a:pt x="3034" y="3388"/>
                </a:lnTo>
                <a:lnTo>
                  <a:pt x="3049" y="3392"/>
                </a:lnTo>
                <a:lnTo>
                  <a:pt x="3064" y="3393"/>
                </a:lnTo>
                <a:lnTo>
                  <a:pt x="3079" y="3393"/>
                </a:lnTo>
                <a:lnTo>
                  <a:pt x="3094" y="3392"/>
                </a:lnTo>
                <a:lnTo>
                  <a:pt x="3109" y="3389"/>
                </a:lnTo>
                <a:lnTo>
                  <a:pt x="3124" y="3385"/>
                </a:lnTo>
                <a:lnTo>
                  <a:pt x="3138" y="3380"/>
                </a:lnTo>
                <a:lnTo>
                  <a:pt x="3152" y="3373"/>
                </a:lnTo>
                <a:lnTo>
                  <a:pt x="3165" y="3365"/>
                </a:lnTo>
                <a:lnTo>
                  <a:pt x="3178" y="3356"/>
                </a:lnTo>
                <a:lnTo>
                  <a:pt x="3189" y="3346"/>
                </a:lnTo>
                <a:lnTo>
                  <a:pt x="3350" y="3185"/>
                </a:lnTo>
                <a:lnTo>
                  <a:pt x="3360" y="3174"/>
                </a:lnTo>
                <a:lnTo>
                  <a:pt x="3369" y="3162"/>
                </a:lnTo>
                <a:lnTo>
                  <a:pt x="3378" y="3148"/>
                </a:lnTo>
                <a:lnTo>
                  <a:pt x="3383" y="3134"/>
                </a:lnTo>
                <a:lnTo>
                  <a:pt x="3389" y="3121"/>
                </a:lnTo>
                <a:lnTo>
                  <a:pt x="3393" y="3106"/>
                </a:lnTo>
                <a:lnTo>
                  <a:pt x="3395" y="3091"/>
                </a:lnTo>
                <a:lnTo>
                  <a:pt x="3397" y="3076"/>
                </a:lnTo>
                <a:lnTo>
                  <a:pt x="3397" y="3061"/>
                </a:lnTo>
                <a:lnTo>
                  <a:pt x="3395" y="3046"/>
                </a:lnTo>
                <a:lnTo>
                  <a:pt x="3393" y="3031"/>
                </a:lnTo>
                <a:lnTo>
                  <a:pt x="3389" y="3016"/>
                </a:lnTo>
                <a:lnTo>
                  <a:pt x="3383" y="3002"/>
                </a:lnTo>
                <a:lnTo>
                  <a:pt x="3376" y="2988"/>
                </a:lnTo>
                <a:lnTo>
                  <a:pt x="3368" y="2975"/>
                </a:lnTo>
                <a:lnTo>
                  <a:pt x="3359" y="2962"/>
                </a:lnTo>
                <a:lnTo>
                  <a:pt x="3330" y="2929"/>
                </a:lnTo>
                <a:lnTo>
                  <a:pt x="3321" y="2916"/>
                </a:lnTo>
                <a:lnTo>
                  <a:pt x="3313" y="2902"/>
                </a:lnTo>
                <a:lnTo>
                  <a:pt x="3305" y="2889"/>
                </a:lnTo>
                <a:lnTo>
                  <a:pt x="3299" y="2874"/>
                </a:lnTo>
                <a:lnTo>
                  <a:pt x="3294" y="2859"/>
                </a:lnTo>
                <a:lnTo>
                  <a:pt x="3290" y="2842"/>
                </a:lnTo>
                <a:lnTo>
                  <a:pt x="3287" y="2826"/>
                </a:lnTo>
                <a:lnTo>
                  <a:pt x="3286" y="2809"/>
                </a:lnTo>
                <a:lnTo>
                  <a:pt x="3285" y="2793"/>
                </a:lnTo>
                <a:lnTo>
                  <a:pt x="3286" y="2777"/>
                </a:lnTo>
                <a:lnTo>
                  <a:pt x="3287" y="2759"/>
                </a:lnTo>
                <a:lnTo>
                  <a:pt x="3291" y="2743"/>
                </a:lnTo>
                <a:lnTo>
                  <a:pt x="3294" y="2728"/>
                </a:lnTo>
                <a:lnTo>
                  <a:pt x="3299" y="2712"/>
                </a:lnTo>
                <a:lnTo>
                  <a:pt x="3305" y="2697"/>
                </a:lnTo>
                <a:lnTo>
                  <a:pt x="3312" y="2683"/>
                </a:lnTo>
                <a:lnTo>
                  <a:pt x="3334" y="2644"/>
                </a:lnTo>
                <a:lnTo>
                  <a:pt x="3353" y="2605"/>
                </a:lnTo>
                <a:lnTo>
                  <a:pt x="3372" y="2564"/>
                </a:lnTo>
                <a:lnTo>
                  <a:pt x="3389" y="2524"/>
                </a:lnTo>
                <a:lnTo>
                  <a:pt x="3406" y="2482"/>
                </a:lnTo>
                <a:lnTo>
                  <a:pt x="3421" y="2441"/>
                </a:lnTo>
                <a:lnTo>
                  <a:pt x="3435" y="2398"/>
                </a:lnTo>
                <a:lnTo>
                  <a:pt x="3448" y="2355"/>
                </a:lnTo>
                <a:lnTo>
                  <a:pt x="3454" y="2340"/>
                </a:lnTo>
                <a:lnTo>
                  <a:pt x="3460" y="2325"/>
                </a:lnTo>
                <a:lnTo>
                  <a:pt x="3468" y="2310"/>
                </a:lnTo>
                <a:lnTo>
                  <a:pt x="3476" y="2297"/>
                </a:lnTo>
                <a:lnTo>
                  <a:pt x="3485" y="2284"/>
                </a:lnTo>
                <a:lnTo>
                  <a:pt x="3495" y="2271"/>
                </a:lnTo>
                <a:lnTo>
                  <a:pt x="3507" y="2259"/>
                </a:lnTo>
                <a:lnTo>
                  <a:pt x="3518" y="2247"/>
                </a:lnTo>
                <a:lnTo>
                  <a:pt x="3532" y="2237"/>
                </a:lnTo>
                <a:lnTo>
                  <a:pt x="3545" y="2227"/>
                </a:lnTo>
                <a:lnTo>
                  <a:pt x="3559" y="2218"/>
                </a:lnTo>
                <a:lnTo>
                  <a:pt x="3574" y="2211"/>
                </a:lnTo>
                <a:lnTo>
                  <a:pt x="3589" y="2205"/>
                </a:lnTo>
                <a:lnTo>
                  <a:pt x="3604" y="2200"/>
                </a:lnTo>
                <a:lnTo>
                  <a:pt x="3619" y="2196"/>
                </a:lnTo>
                <a:lnTo>
                  <a:pt x="3635" y="2195"/>
                </a:lnTo>
                <a:lnTo>
                  <a:pt x="3679" y="2190"/>
                </a:lnTo>
                <a:lnTo>
                  <a:pt x="3694" y="2189"/>
                </a:lnTo>
                <a:lnTo>
                  <a:pt x="3709" y="2185"/>
                </a:lnTo>
                <a:lnTo>
                  <a:pt x="3724" y="2180"/>
                </a:lnTo>
                <a:lnTo>
                  <a:pt x="3738" y="2174"/>
                </a:lnTo>
                <a:lnTo>
                  <a:pt x="3751" y="2166"/>
                </a:lnTo>
                <a:lnTo>
                  <a:pt x="3763" y="2158"/>
                </a:lnTo>
                <a:lnTo>
                  <a:pt x="3775" y="2148"/>
                </a:lnTo>
                <a:lnTo>
                  <a:pt x="3785" y="2137"/>
                </a:lnTo>
                <a:lnTo>
                  <a:pt x="3796" y="2126"/>
                </a:lnTo>
                <a:lnTo>
                  <a:pt x="3804" y="2113"/>
                </a:lnTo>
                <a:lnTo>
                  <a:pt x="3812" y="2100"/>
                </a:lnTo>
                <a:lnTo>
                  <a:pt x="3819" y="2087"/>
                </a:lnTo>
                <a:lnTo>
                  <a:pt x="3824" y="2072"/>
                </a:lnTo>
                <a:lnTo>
                  <a:pt x="3827" y="2057"/>
                </a:lnTo>
                <a:lnTo>
                  <a:pt x="3829" y="2042"/>
                </a:lnTo>
                <a:lnTo>
                  <a:pt x="3830" y="2027"/>
                </a:lnTo>
                <a:lnTo>
                  <a:pt x="3830" y="1800"/>
                </a:lnTo>
                <a:lnTo>
                  <a:pt x="3829" y="1784"/>
                </a:lnTo>
                <a:lnTo>
                  <a:pt x="3827" y="1769"/>
                </a:lnTo>
                <a:lnTo>
                  <a:pt x="3824" y="1754"/>
                </a:lnTo>
                <a:lnTo>
                  <a:pt x="3819" y="1740"/>
                </a:lnTo>
                <a:lnTo>
                  <a:pt x="3812" y="1726"/>
                </a:lnTo>
                <a:lnTo>
                  <a:pt x="3804" y="1713"/>
                </a:lnTo>
                <a:lnTo>
                  <a:pt x="3796" y="1700"/>
                </a:lnTo>
                <a:lnTo>
                  <a:pt x="3785" y="1688"/>
                </a:lnTo>
                <a:lnTo>
                  <a:pt x="3775" y="1678"/>
                </a:lnTo>
                <a:lnTo>
                  <a:pt x="3763" y="1669"/>
                </a:lnTo>
                <a:lnTo>
                  <a:pt x="3751" y="1660"/>
                </a:lnTo>
                <a:lnTo>
                  <a:pt x="3738" y="1653"/>
                </a:lnTo>
                <a:lnTo>
                  <a:pt x="3724" y="1646"/>
                </a:lnTo>
                <a:lnTo>
                  <a:pt x="3709" y="1641"/>
                </a:lnTo>
                <a:lnTo>
                  <a:pt x="3694" y="1638"/>
                </a:lnTo>
                <a:lnTo>
                  <a:pt x="3679" y="1635"/>
                </a:lnTo>
                <a:close/>
                <a:moveTo>
                  <a:pt x="1915" y="2829"/>
                </a:moveTo>
                <a:lnTo>
                  <a:pt x="1915" y="2829"/>
                </a:lnTo>
                <a:lnTo>
                  <a:pt x="1867" y="2827"/>
                </a:lnTo>
                <a:lnTo>
                  <a:pt x="1821" y="2824"/>
                </a:lnTo>
                <a:lnTo>
                  <a:pt x="1776" y="2818"/>
                </a:lnTo>
                <a:lnTo>
                  <a:pt x="1731" y="2810"/>
                </a:lnTo>
                <a:lnTo>
                  <a:pt x="1686" y="2800"/>
                </a:lnTo>
                <a:lnTo>
                  <a:pt x="1643" y="2787"/>
                </a:lnTo>
                <a:lnTo>
                  <a:pt x="1600" y="2773"/>
                </a:lnTo>
                <a:lnTo>
                  <a:pt x="1559" y="2757"/>
                </a:lnTo>
                <a:lnTo>
                  <a:pt x="1518" y="2739"/>
                </a:lnTo>
                <a:lnTo>
                  <a:pt x="1478" y="2718"/>
                </a:lnTo>
                <a:lnTo>
                  <a:pt x="1440" y="2696"/>
                </a:lnTo>
                <a:lnTo>
                  <a:pt x="1403" y="2672"/>
                </a:lnTo>
                <a:lnTo>
                  <a:pt x="1367" y="2646"/>
                </a:lnTo>
                <a:lnTo>
                  <a:pt x="1332" y="2620"/>
                </a:lnTo>
                <a:lnTo>
                  <a:pt x="1299" y="2591"/>
                </a:lnTo>
                <a:lnTo>
                  <a:pt x="1267" y="2560"/>
                </a:lnTo>
                <a:lnTo>
                  <a:pt x="1237" y="2529"/>
                </a:lnTo>
                <a:lnTo>
                  <a:pt x="1208" y="2495"/>
                </a:lnTo>
                <a:lnTo>
                  <a:pt x="1181" y="2460"/>
                </a:lnTo>
                <a:lnTo>
                  <a:pt x="1154" y="2425"/>
                </a:lnTo>
                <a:lnTo>
                  <a:pt x="1131" y="2388"/>
                </a:lnTo>
                <a:lnTo>
                  <a:pt x="1109" y="2350"/>
                </a:lnTo>
                <a:lnTo>
                  <a:pt x="1089" y="2309"/>
                </a:lnTo>
                <a:lnTo>
                  <a:pt x="1070" y="2269"/>
                </a:lnTo>
                <a:lnTo>
                  <a:pt x="1054" y="2227"/>
                </a:lnTo>
                <a:lnTo>
                  <a:pt x="1039" y="2185"/>
                </a:lnTo>
                <a:lnTo>
                  <a:pt x="1027" y="2142"/>
                </a:lnTo>
                <a:lnTo>
                  <a:pt x="1017" y="2097"/>
                </a:lnTo>
                <a:lnTo>
                  <a:pt x="1009" y="2052"/>
                </a:lnTo>
                <a:lnTo>
                  <a:pt x="1003" y="2007"/>
                </a:lnTo>
                <a:lnTo>
                  <a:pt x="1000" y="1960"/>
                </a:lnTo>
                <a:lnTo>
                  <a:pt x="998" y="1913"/>
                </a:lnTo>
                <a:lnTo>
                  <a:pt x="1000" y="1866"/>
                </a:lnTo>
                <a:lnTo>
                  <a:pt x="1003" y="1820"/>
                </a:lnTo>
                <a:lnTo>
                  <a:pt x="1009" y="1774"/>
                </a:lnTo>
                <a:lnTo>
                  <a:pt x="1017" y="1729"/>
                </a:lnTo>
                <a:lnTo>
                  <a:pt x="1027" y="1684"/>
                </a:lnTo>
                <a:lnTo>
                  <a:pt x="1039" y="1641"/>
                </a:lnTo>
                <a:lnTo>
                  <a:pt x="1054" y="1598"/>
                </a:lnTo>
                <a:lnTo>
                  <a:pt x="1070" y="1557"/>
                </a:lnTo>
                <a:lnTo>
                  <a:pt x="1089" y="1516"/>
                </a:lnTo>
                <a:lnTo>
                  <a:pt x="1109" y="1477"/>
                </a:lnTo>
                <a:lnTo>
                  <a:pt x="1131" y="1438"/>
                </a:lnTo>
                <a:lnTo>
                  <a:pt x="1154" y="1401"/>
                </a:lnTo>
                <a:lnTo>
                  <a:pt x="1181" y="1365"/>
                </a:lnTo>
                <a:lnTo>
                  <a:pt x="1208" y="1331"/>
                </a:lnTo>
                <a:lnTo>
                  <a:pt x="1237" y="1297"/>
                </a:lnTo>
                <a:lnTo>
                  <a:pt x="1267" y="1266"/>
                </a:lnTo>
                <a:lnTo>
                  <a:pt x="1299" y="1235"/>
                </a:lnTo>
                <a:lnTo>
                  <a:pt x="1332" y="1206"/>
                </a:lnTo>
                <a:lnTo>
                  <a:pt x="1367" y="1179"/>
                </a:lnTo>
                <a:lnTo>
                  <a:pt x="1403" y="1154"/>
                </a:lnTo>
                <a:lnTo>
                  <a:pt x="1440" y="1130"/>
                </a:lnTo>
                <a:lnTo>
                  <a:pt x="1478" y="1108"/>
                </a:lnTo>
                <a:lnTo>
                  <a:pt x="1518" y="1087"/>
                </a:lnTo>
                <a:lnTo>
                  <a:pt x="1559" y="1069"/>
                </a:lnTo>
                <a:lnTo>
                  <a:pt x="1600" y="1053"/>
                </a:lnTo>
                <a:lnTo>
                  <a:pt x="1643" y="1039"/>
                </a:lnTo>
                <a:lnTo>
                  <a:pt x="1686" y="1026"/>
                </a:lnTo>
                <a:lnTo>
                  <a:pt x="1731" y="1016"/>
                </a:lnTo>
                <a:lnTo>
                  <a:pt x="1776" y="1007"/>
                </a:lnTo>
                <a:lnTo>
                  <a:pt x="1821" y="1002"/>
                </a:lnTo>
                <a:lnTo>
                  <a:pt x="1867" y="998"/>
                </a:lnTo>
                <a:lnTo>
                  <a:pt x="1915" y="997"/>
                </a:lnTo>
                <a:lnTo>
                  <a:pt x="1962" y="998"/>
                </a:lnTo>
                <a:lnTo>
                  <a:pt x="2008" y="1002"/>
                </a:lnTo>
                <a:lnTo>
                  <a:pt x="2055" y="1007"/>
                </a:lnTo>
                <a:lnTo>
                  <a:pt x="2100" y="1016"/>
                </a:lnTo>
                <a:lnTo>
                  <a:pt x="2144" y="1026"/>
                </a:lnTo>
                <a:lnTo>
                  <a:pt x="2187" y="1039"/>
                </a:lnTo>
                <a:lnTo>
                  <a:pt x="2230" y="1053"/>
                </a:lnTo>
                <a:lnTo>
                  <a:pt x="2272" y="1069"/>
                </a:lnTo>
                <a:lnTo>
                  <a:pt x="2312" y="1087"/>
                </a:lnTo>
                <a:lnTo>
                  <a:pt x="2351" y="1108"/>
                </a:lnTo>
                <a:lnTo>
                  <a:pt x="2390" y="1130"/>
                </a:lnTo>
                <a:lnTo>
                  <a:pt x="2428" y="1154"/>
                </a:lnTo>
                <a:lnTo>
                  <a:pt x="2464" y="1179"/>
                </a:lnTo>
                <a:lnTo>
                  <a:pt x="2498" y="1206"/>
                </a:lnTo>
                <a:lnTo>
                  <a:pt x="2532" y="1235"/>
                </a:lnTo>
                <a:lnTo>
                  <a:pt x="2563" y="1266"/>
                </a:lnTo>
                <a:lnTo>
                  <a:pt x="2593" y="1297"/>
                </a:lnTo>
                <a:lnTo>
                  <a:pt x="2622" y="1331"/>
                </a:lnTo>
                <a:lnTo>
                  <a:pt x="2650" y="1365"/>
                </a:lnTo>
                <a:lnTo>
                  <a:pt x="2675" y="1401"/>
                </a:lnTo>
                <a:lnTo>
                  <a:pt x="2699" y="1438"/>
                </a:lnTo>
                <a:lnTo>
                  <a:pt x="2721" y="1477"/>
                </a:lnTo>
                <a:lnTo>
                  <a:pt x="2741" y="1516"/>
                </a:lnTo>
                <a:lnTo>
                  <a:pt x="2759" y="1557"/>
                </a:lnTo>
                <a:lnTo>
                  <a:pt x="2777" y="1598"/>
                </a:lnTo>
                <a:lnTo>
                  <a:pt x="2791" y="1641"/>
                </a:lnTo>
                <a:lnTo>
                  <a:pt x="2803" y="1684"/>
                </a:lnTo>
                <a:lnTo>
                  <a:pt x="2814" y="1729"/>
                </a:lnTo>
                <a:lnTo>
                  <a:pt x="2822" y="1774"/>
                </a:lnTo>
                <a:lnTo>
                  <a:pt x="2828" y="1820"/>
                </a:lnTo>
                <a:lnTo>
                  <a:pt x="2831" y="1866"/>
                </a:lnTo>
                <a:lnTo>
                  <a:pt x="2832" y="1913"/>
                </a:lnTo>
                <a:lnTo>
                  <a:pt x="2831" y="1960"/>
                </a:lnTo>
                <a:lnTo>
                  <a:pt x="2828" y="2007"/>
                </a:lnTo>
                <a:lnTo>
                  <a:pt x="2822" y="2052"/>
                </a:lnTo>
                <a:lnTo>
                  <a:pt x="2814" y="2097"/>
                </a:lnTo>
                <a:lnTo>
                  <a:pt x="2803" y="2142"/>
                </a:lnTo>
                <a:lnTo>
                  <a:pt x="2791" y="2185"/>
                </a:lnTo>
                <a:lnTo>
                  <a:pt x="2777" y="2227"/>
                </a:lnTo>
                <a:lnTo>
                  <a:pt x="2759" y="2269"/>
                </a:lnTo>
                <a:lnTo>
                  <a:pt x="2741" y="2309"/>
                </a:lnTo>
                <a:lnTo>
                  <a:pt x="2721" y="2350"/>
                </a:lnTo>
                <a:lnTo>
                  <a:pt x="2699" y="2388"/>
                </a:lnTo>
                <a:lnTo>
                  <a:pt x="2675" y="2425"/>
                </a:lnTo>
                <a:lnTo>
                  <a:pt x="2650" y="2460"/>
                </a:lnTo>
                <a:lnTo>
                  <a:pt x="2622" y="2495"/>
                </a:lnTo>
                <a:lnTo>
                  <a:pt x="2593" y="2529"/>
                </a:lnTo>
                <a:lnTo>
                  <a:pt x="2563" y="2560"/>
                </a:lnTo>
                <a:lnTo>
                  <a:pt x="2532" y="2591"/>
                </a:lnTo>
                <a:lnTo>
                  <a:pt x="2498" y="2620"/>
                </a:lnTo>
                <a:lnTo>
                  <a:pt x="2464" y="2646"/>
                </a:lnTo>
                <a:lnTo>
                  <a:pt x="2428" y="2672"/>
                </a:lnTo>
                <a:lnTo>
                  <a:pt x="2390" y="2696"/>
                </a:lnTo>
                <a:lnTo>
                  <a:pt x="2351" y="2718"/>
                </a:lnTo>
                <a:lnTo>
                  <a:pt x="2312" y="2739"/>
                </a:lnTo>
                <a:lnTo>
                  <a:pt x="2272" y="2757"/>
                </a:lnTo>
                <a:lnTo>
                  <a:pt x="2230" y="2773"/>
                </a:lnTo>
                <a:lnTo>
                  <a:pt x="2187" y="2787"/>
                </a:lnTo>
                <a:lnTo>
                  <a:pt x="2144" y="2800"/>
                </a:lnTo>
                <a:lnTo>
                  <a:pt x="2100" y="2810"/>
                </a:lnTo>
                <a:lnTo>
                  <a:pt x="2055" y="2818"/>
                </a:lnTo>
                <a:lnTo>
                  <a:pt x="2008" y="2824"/>
                </a:lnTo>
                <a:lnTo>
                  <a:pt x="1962" y="2827"/>
                </a:lnTo>
                <a:lnTo>
                  <a:pt x="1915" y="2829"/>
                </a:lnTo>
                <a:close/>
              </a:path>
            </a:pathLst>
          </a:custGeom>
          <a:solidFill>
            <a:schemeClr val="lt1">
              <a:alpha val="20000"/>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00" name="Google Shape;1000;p15"/>
          <p:cNvSpPr/>
          <p:nvPr/>
        </p:nvSpPr>
        <p:spPr>
          <a:xfrm>
            <a:off x="3387265" y="3779718"/>
            <a:ext cx="1469400" cy="1469400"/>
          </a:xfrm>
          <a:prstGeom prst="ellipse">
            <a:avLst/>
          </a:prstGeom>
          <a:gradFill>
            <a:gsLst>
              <a:gs pos="0">
                <a:srgbClr val="FFF5F2"/>
              </a:gs>
              <a:gs pos="100000">
                <a:srgbClr val="FFC8B5"/>
              </a:gs>
            </a:gsLst>
            <a:lin ang="5400012" scaled="0"/>
          </a:gradFill>
          <a:ln cap="flat" cmpd="sng" w="88900">
            <a:solidFill>
              <a:srgbClr val="2F35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1001" name="Google Shape;1001;p15"/>
          <p:cNvSpPr/>
          <p:nvPr/>
        </p:nvSpPr>
        <p:spPr>
          <a:xfrm flipH="1">
            <a:off x="3239967" y="4156834"/>
            <a:ext cx="1764000" cy="784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500">
                <a:solidFill>
                  <a:schemeClr val="accent1"/>
                </a:solidFill>
              </a:rPr>
              <a:t>.43</a:t>
            </a:r>
            <a:endParaRPr b="1" sz="4500">
              <a:solidFill>
                <a:schemeClr val="accent1"/>
              </a:solidFill>
              <a:latin typeface="Arial"/>
              <a:ea typeface="Arial"/>
              <a:cs typeface="Arial"/>
              <a:sym typeface="Arial"/>
            </a:endParaRPr>
          </a:p>
        </p:txBody>
      </p:sp>
      <p:sp>
        <p:nvSpPr>
          <p:cNvPr id="1002" name="Google Shape;1002;p15"/>
          <p:cNvSpPr/>
          <p:nvPr/>
        </p:nvSpPr>
        <p:spPr>
          <a:xfrm>
            <a:off x="4448092" y="2206189"/>
            <a:ext cx="1086900" cy="1086900"/>
          </a:xfrm>
          <a:prstGeom prst="ellipse">
            <a:avLst/>
          </a:prstGeom>
          <a:gradFill>
            <a:gsLst>
              <a:gs pos="0">
                <a:srgbClr val="FFF5F2"/>
              </a:gs>
              <a:gs pos="100000">
                <a:srgbClr val="FFC8B5"/>
              </a:gs>
            </a:gsLst>
            <a:lin ang="5400012" scaled="0"/>
          </a:gradFill>
          <a:ln cap="flat" cmpd="sng" w="88900">
            <a:solidFill>
              <a:srgbClr val="2F35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chemeClr val="lt1"/>
              </a:solidFill>
              <a:latin typeface="Arial"/>
              <a:ea typeface="Arial"/>
              <a:cs typeface="Arial"/>
              <a:sym typeface="Arial"/>
            </a:endParaRPr>
          </a:p>
        </p:txBody>
      </p:sp>
      <p:sp>
        <p:nvSpPr>
          <p:cNvPr id="1003" name="Google Shape;1003;p15"/>
          <p:cNvSpPr/>
          <p:nvPr/>
        </p:nvSpPr>
        <p:spPr>
          <a:xfrm flipH="1">
            <a:off x="4339339" y="2485088"/>
            <a:ext cx="1304400" cy="554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chemeClr val="accent1"/>
                </a:solidFill>
              </a:rPr>
              <a:t>.041</a:t>
            </a:r>
            <a:endParaRPr b="1" sz="3000">
              <a:solidFill>
                <a:schemeClr val="accent1"/>
              </a:solidFill>
              <a:latin typeface="Arial"/>
              <a:ea typeface="Arial"/>
              <a:cs typeface="Arial"/>
              <a:sym typeface="Arial"/>
            </a:endParaRPr>
          </a:p>
        </p:txBody>
      </p:sp>
      <p:sp>
        <p:nvSpPr>
          <p:cNvPr id="1004" name="Google Shape;1004;p15"/>
          <p:cNvSpPr/>
          <p:nvPr/>
        </p:nvSpPr>
        <p:spPr>
          <a:xfrm>
            <a:off x="5971388" y="3026689"/>
            <a:ext cx="703200" cy="703200"/>
          </a:xfrm>
          <a:prstGeom prst="ellipse">
            <a:avLst/>
          </a:prstGeom>
          <a:gradFill>
            <a:gsLst>
              <a:gs pos="0">
                <a:srgbClr val="FFF5F2"/>
              </a:gs>
              <a:gs pos="100000">
                <a:srgbClr val="FFC8B5"/>
              </a:gs>
            </a:gsLst>
            <a:lin ang="5400012" scaled="0"/>
          </a:gradFill>
          <a:ln cap="flat" cmpd="sng" w="88900">
            <a:solidFill>
              <a:srgbClr val="2F35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75">
              <a:solidFill>
                <a:schemeClr val="lt1"/>
              </a:solidFill>
              <a:latin typeface="Arial"/>
              <a:ea typeface="Arial"/>
              <a:cs typeface="Arial"/>
              <a:sym typeface="Arial"/>
            </a:endParaRPr>
          </a:p>
        </p:txBody>
      </p:sp>
      <p:sp>
        <p:nvSpPr>
          <p:cNvPr id="1005" name="Google Shape;1005;p15"/>
          <p:cNvSpPr/>
          <p:nvPr/>
        </p:nvSpPr>
        <p:spPr>
          <a:xfrm flipH="1">
            <a:off x="5844849" y="3264150"/>
            <a:ext cx="925500" cy="329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a:solidFill>
                  <a:schemeClr val="accent1"/>
                </a:solidFill>
              </a:rPr>
              <a:t>.0073</a:t>
            </a:r>
            <a:endParaRPr b="1">
              <a:solidFill>
                <a:schemeClr val="accent1"/>
              </a:solidFill>
              <a:latin typeface="Arial"/>
              <a:ea typeface="Arial"/>
              <a:cs typeface="Arial"/>
              <a:sym typeface="Arial"/>
            </a:endParaRPr>
          </a:p>
        </p:txBody>
      </p:sp>
      <p:sp>
        <p:nvSpPr>
          <p:cNvPr id="1006" name="Google Shape;1006;p15"/>
          <p:cNvSpPr txBox="1"/>
          <p:nvPr/>
        </p:nvSpPr>
        <p:spPr>
          <a:xfrm>
            <a:off x="601221" y="878844"/>
            <a:ext cx="5734200" cy="10896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Font typeface="Arial"/>
              <a:buNone/>
            </a:pPr>
            <a:r>
              <a:rPr lang="en-US" sz="3600">
                <a:solidFill>
                  <a:schemeClr val="lt1"/>
                </a:solidFill>
                <a:latin typeface="Century Gothic"/>
                <a:ea typeface="Century Gothic"/>
                <a:cs typeface="Century Gothic"/>
                <a:sym typeface="Century Gothic"/>
              </a:rPr>
              <a:t>Correlación de Variables</a:t>
            </a:r>
            <a:endParaRPr>
              <a:solidFill>
                <a:schemeClr val="dk1"/>
              </a:solidFill>
            </a:endParaRPr>
          </a:p>
          <a:p>
            <a:pPr indent="0" lvl="0" marL="0" marR="0" rtl="0" algn="l">
              <a:lnSpc>
                <a:spcPct val="90000"/>
              </a:lnSpc>
              <a:spcBef>
                <a:spcPts val="0"/>
              </a:spcBef>
              <a:spcAft>
                <a:spcPts val="0"/>
              </a:spcAft>
              <a:buNone/>
            </a:pPr>
            <a:r>
              <a:t/>
            </a:r>
            <a:endParaRPr sz="3600">
              <a:solidFill>
                <a:schemeClr val="lt1"/>
              </a:solidFill>
              <a:latin typeface="Century Gothic"/>
              <a:ea typeface="Century Gothic"/>
              <a:cs typeface="Century Gothic"/>
              <a:sym typeface="Century Gothic"/>
            </a:endParaRPr>
          </a:p>
        </p:txBody>
      </p:sp>
      <p:sp>
        <p:nvSpPr>
          <p:cNvPr id="1007" name="Google Shape;1007;p15"/>
          <p:cNvSpPr/>
          <p:nvPr/>
        </p:nvSpPr>
        <p:spPr>
          <a:xfrm>
            <a:off x="696886" y="701005"/>
            <a:ext cx="124500" cy="124500"/>
          </a:xfrm>
          <a:prstGeom prst="pie">
            <a:avLst>
              <a:gd fmla="val 1213837" name="adj1"/>
              <a:gd fmla="val 2025748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008" name="Google Shape;1008;p15"/>
          <p:cNvSpPr/>
          <p:nvPr/>
        </p:nvSpPr>
        <p:spPr>
          <a:xfrm>
            <a:off x="875703" y="701005"/>
            <a:ext cx="124500" cy="124500"/>
          </a:xfrm>
          <a:prstGeom prst="pie">
            <a:avLst>
              <a:gd fmla="val 8579822" name="adj1"/>
              <a:gd fmla="val 4742275"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009" name="Google Shape;1009;p15"/>
          <p:cNvSpPr/>
          <p:nvPr/>
        </p:nvSpPr>
        <p:spPr>
          <a:xfrm>
            <a:off x="1054519" y="701005"/>
            <a:ext cx="124500" cy="124500"/>
          </a:xfrm>
          <a:prstGeom prst="pie">
            <a:avLst>
              <a:gd fmla="val 18542300" name="adj1"/>
              <a:gd fmla="val 15785361"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010" name="Google Shape;1010;p15"/>
          <p:cNvSpPr txBox="1"/>
          <p:nvPr/>
        </p:nvSpPr>
        <p:spPr>
          <a:xfrm>
            <a:off x="1194276" y="666325"/>
            <a:ext cx="4003800" cy="3417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1100"/>
              <a:buFont typeface="Arial"/>
              <a:buNone/>
            </a:pPr>
            <a:r>
              <a:rPr lang="en-US" sz="900">
                <a:solidFill>
                  <a:schemeClr val="lt1"/>
                </a:solidFill>
                <a:latin typeface="Century Gothic"/>
                <a:ea typeface="Century Gothic"/>
                <a:cs typeface="Century Gothic"/>
                <a:sym typeface="Century Gothic"/>
              </a:rPr>
              <a:t>Hallazgos del análisis estadístico y descriptivo</a:t>
            </a:r>
            <a:endParaRPr sz="900">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sz="900">
              <a:solidFill>
                <a:schemeClr val="lt1"/>
              </a:solidFill>
              <a:latin typeface="Century Gothic"/>
              <a:ea typeface="Century Gothic"/>
              <a:cs typeface="Century Gothic"/>
              <a:sym typeface="Century Gothic"/>
            </a:endParaRPr>
          </a:p>
        </p:txBody>
      </p:sp>
      <p:sp>
        <p:nvSpPr>
          <p:cNvPr id="1011" name="Google Shape;1011;p15"/>
          <p:cNvSpPr txBox="1"/>
          <p:nvPr/>
        </p:nvSpPr>
        <p:spPr>
          <a:xfrm flipH="1">
            <a:off x="813376" y="3207200"/>
            <a:ext cx="2426700" cy="12144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Font typeface="Arial"/>
              <a:buNone/>
            </a:pPr>
            <a:r>
              <a:rPr b="1" lang="en-US" sz="2700">
                <a:solidFill>
                  <a:schemeClr val="lt1"/>
                </a:solidFill>
              </a:rPr>
              <a:t>onpromotion </a:t>
            </a:r>
            <a:r>
              <a:rPr b="1" lang="en-US" sz="1500">
                <a:solidFill>
                  <a:schemeClr val="lt1"/>
                </a:solidFill>
                <a:latin typeface="Century Gothic"/>
                <a:ea typeface="Century Gothic"/>
                <a:cs typeface="Century Gothic"/>
                <a:sym typeface="Century Gothic"/>
              </a:rPr>
              <a:t>con</a:t>
            </a:r>
            <a:r>
              <a:rPr b="1" lang="en-US" sz="2700">
                <a:solidFill>
                  <a:schemeClr val="lt1"/>
                </a:solidFill>
              </a:rPr>
              <a:t> sales</a:t>
            </a:r>
            <a:endParaRPr sz="1800">
              <a:solidFill>
                <a:schemeClr val="lt1"/>
              </a:solidFill>
              <a:latin typeface="Century Gothic"/>
              <a:ea typeface="Century Gothic"/>
              <a:cs typeface="Century Gothic"/>
              <a:sym typeface="Century Gothic"/>
            </a:endParaRPr>
          </a:p>
          <a:p>
            <a:pPr indent="0" lvl="0" marL="0" marR="0" rtl="0" algn="r">
              <a:lnSpc>
                <a:spcPct val="90000"/>
              </a:lnSpc>
              <a:spcBef>
                <a:spcPts val="0"/>
              </a:spcBef>
              <a:spcAft>
                <a:spcPts val="0"/>
              </a:spcAft>
              <a:buNone/>
            </a:pPr>
            <a:r>
              <a:t/>
            </a:r>
            <a:endParaRPr b="1" sz="2700">
              <a:solidFill>
                <a:schemeClr val="lt1"/>
              </a:solidFill>
            </a:endParaRPr>
          </a:p>
        </p:txBody>
      </p:sp>
      <p:sp>
        <p:nvSpPr>
          <p:cNvPr id="1012" name="Google Shape;1012;p15"/>
          <p:cNvSpPr txBox="1"/>
          <p:nvPr/>
        </p:nvSpPr>
        <p:spPr>
          <a:xfrm>
            <a:off x="6335425" y="4050900"/>
            <a:ext cx="3196200" cy="7851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2500">
                <a:solidFill>
                  <a:schemeClr val="lt1"/>
                </a:solidFill>
              </a:rPr>
              <a:t>onpromotion </a:t>
            </a:r>
            <a:r>
              <a:rPr b="1" lang="en-US" sz="1300">
                <a:solidFill>
                  <a:schemeClr val="lt1"/>
                </a:solidFill>
                <a:latin typeface="Century Gothic"/>
                <a:ea typeface="Century Gothic"/>
                <a:cs typeface="Century Gothic"/>
                <a:sym typeface="Century Gothic"/>
              </a:rPr>
              <a:t>con</a:t>
            </a:r>
            <a:r>
              <a:rPr b="1" lang="en-US" sz="2500">
                <a:solidFill>
                  <a:schemeClr val="lt1"/>
                </a:solidFill>
              </a:rPr>
              <a:t> store_nbr</a:t>
            </a:r>
            <a:endParaRPr sz="1600">
              <a:solidFill>
                <a:schemeClr val="lt1"/>
              </a:solidFill>
              <a:latin typeface="Century Gothic"/>
              <a:ea typeface="Century Gothic"/>
              <a:cs typeface="Century Gothic"/>
              <a:sym typeface="Century Gothic"/>
            </a:endParaRPr>
          </a:p>
        </p:txBody>
      </p:sp>
      <p:sp>
        <p:nvSpPr>
          <p:cNvPr id="1013" name="Google Shape;1013;p15"/>
          <p:cNvSpPr txBox="1"/>
          <p:nvPr/>
        </p:nvSpPr>
        <p:spPr>
          <a:xfrm>
            <a:off x="5900960" y="1557675"/>
            <a:ext cx="20115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2700">
                <a:solidFill>
                  <a:schemeClr val="lt1"/>
                </a:solidFill>
              </a:rPr>
              <a:t>store_nbr </a:t>
            </a:r>
            <a:r>
              <a:rPr b="1" lang="en-US" sz="1500">
                <a:solidFill>
                  <a:schemeClr val="lt1"/>
                </a:solidFill>
                <a:latin typeface="Century Gothic"/>
                <a:ea typeface="Century Gothic"/>
                <a:cs typeface="Century Gothic"/>
                <a:sym typeface="Century Gothic"/>
              </a:rPr>
              <a:t>con</a:t>
            </a:r>
            <a:r>
              <a:rPr b="1" lang="en-US" sz="2700">
                <a:solidFill>
                  <a:schemeClr val="lt1"/>
                </a:solidFill>
              </a:rPr>
              <a:t> sales </a:t>
            </a:r>
            <a:endParaRPr sz="1800">
              <a:solidFill>
                <a:schemeClr val="lt1"/>
              </a:solidFill>
              <a:latin typeface="Century Gothic"/>
              <a:ea typeface="Century Gothic"/>
              <a:cs typeface="Century Gothic"/>
              <a:sym typeface="Century Gothic"/>
            </a:endParaRPr>
          </a:p>
        </p:txBody>
      </p:sp>
      <p:sp>
        <p:nvSpPr>
          <p:cNvPr id="1014" name="Google Shape;1014;p15"/>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5" name="Google Shape;1015;p15"/>
          <p:cNvSpPr/>
          <p:nvPr/>
        </p:nvSpPr>
        <p:spPr>
          <a:xfrm>
            <a:off x="824500" y="1415725"/>
            <a:ext cx="2772300" cy="174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6" name="Google Shape;1016;p15"/>
          <p:cNvPicPr preferRelativeResize="0"/>
          <p:nvPr/>
        </p:nvPicPr>
        <p:blipFill>
          <a:blip r:embed="rId3">
            <a:alphaModFix/>
          </a:blip>
          <a:stretch>
            <a:fillRect/>
          </a:stretch>
        </p:blipFill>
        <p:spPr>
          <a:xfrm>
            <a:off x="813386" y="1444013"/>
            <a:ext cx="2727694" cy="171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g133314c76c9_0_2"/>
          <p:cNvSpPr txBox="1"/>
          <p:nvPr/>
        </p:nvSpPr>
        <p:spPr>
          <a:xfrm>
            <a:off x="580248" y="1095800"/>
            <a:ext cx="7515900" cy="591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3600">
                <a:solidFill>
                  <a:schemeClr val="lt1"/>
                </a:solidFill>
                <a:latin typeface="Century Gothic"/>
                <a:ea typeface="Century Gothic"/>
                <a:cs typeface="Century Gothic"/>
                <a:sym typeface="Century Gothic"/>
              </a:rPr>
              <a:t>Serie de Tiempo de Ventas</a:t>
            </a:r>
            <a:endParaRPr/>
          </a:p>
        </p:txBody>
      </p:sp>
      <p:sp>
        <p:nvSpPr>
          <p:cNvPr id="1022" name="Google Shape;1022;g133314c76c9_0_2"/>
          <p:cNvSpPr/>
          <p:nvPr/>
        </p:nvSpPr>
        <p:spPr>
          <a:xfrm>
            <a:off x="675923" y="917973"/>
            <a:ext cx="124500" cy="124500"/>
          </a:xfrm>
          <a:prstGeom prst="pie">
            <a:avLst>
              <a:gd fmla="val 1213837" name="adj1"/>
              <a:gd fmla="val 2025748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023" name="Google Shape;1023;g133314c76c9_0_2"/>
          <p:cNvSpPr/>
          <p:nvPr/>
        </p:nvSpPr>
        <p:spPr>
          <a:xfrm>
            <a:off x="854740" y="917973"/>
            <a:ext cx="124500" cy="124500"/>
          </a:xfrm>
          <a:prstGeom prst="pie">
            <a:avLst>
              <a:gd fmla="val 8579822" name="adj1"/>
              <a:gd fmla="val 4742275"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024" name="Google Shape;1024;g133314c76c9_0_2"/>
          <p:cNvSpPr/>
          <p:nvPr/>
        </p:nvSpPr>
        <p:spPr>
          <a:xfrm>
            <a:off x="1033556" y="917973"/>
            <a:ext cx="124500" cy="124500"/>
          </a:xfrm>
          <a:prstGeom prst="pie">
            <a:avLst>
              <a:gd fmla="val 18542300" name="adj1"/>
              <a:gd fmla="val 15785361"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025" name="Google Shape;1025;g133314c76c9_0_2"/>
          <p:cNvSpPr txBox="1"/>
          <p:nvPr/>
        </p:nvSpPr>
        <p:spPr>
          <a:xfrm>
            <a:off x="1173283" y="883300"/>
            <a:ext cx="4650600" cy="3417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1100"/>
              <a:buFont typeface="Arial"/>
              <a:buNone/>
            </a:pPr>
            <a:r>
              <a:rPr lang="en-US" sz="900">
                <a:solidFill>
                  <a:schemeClr val="lt1"/>
                </a:solidFill>
                <a:latin typeface="Century Gothic"/>
                <a:ea typeface="Century Gothic"/>
                <a:cs typeface="Century Gothic"/>
                <a:sym typeface="Century Gothic"/>
              </a:rPr>
              <a:t>Hallazgos del análisis estadístico y descriptivo</a:t>
            </a:r>
            <a:endParaRPr sz="900">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sz="900">
              <a:solidFill>
                <a:schemeClr val="lt1"/>
              </a:solidFill>
              <a:latin typeface="Century Gothic"/>
              <a:ea typeface="Century Gothic"/>
              <a:cs typeface="Century Gothic"/>
              <a:sym typeface="Century Gothic"/>
            </a:endParaRPr>
          </a:p>
        </p:txBody>
      </p:sp>
      <p:sp>
        <p:nvSpPr>
          <p:cNvPr id="1026" name="Google Shape;1026;g133314c76c9_0_2"/>
          <p:cNvSpPr/>
          <p:nvPr/>
        </p:nvSpPr>
        <p:spPr>
          <a:xfrm flipH="1">
            <a:off x="3928999" y="0"/>
            <a:ext cx="5215000" cy="1687865"/>
          </a:xfrm>
          <a:custGeom>
            <a:rect b="b" l="l" r="r" t="t"/>
            <a:pathLst>
              <a:path extrusionOk="0" h="3444622"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727370" y="4329465"/>
                  <a:pt x="0" y="3101199"/>
                </a:cubicBezTo>
                <a:lnTo>
                  <a:pt x="0" y="0"/>
                </a:lnTo>
                <a:close/>
              </a:path>
            </a:pathLst>
          </a:custGeom>
          <a:gradFill>
            <a:gsLst>
              <a:gs pos="0">
                <a:srgbClr val="FFFFFF">
                  <a:alpha val="0"/>
                </a:srgbClr>
              </a:gs>
              <a:gs pos="100000">
                <a:srgbClr val="FFFFFF">
                  <a:alpha val="4705"/>
                </a:srgbClr>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027" name="Google Shape;1027;g133314c76c9_0_2"/>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28" name="Google Shape;1028;g133314c76c9_0_2"/>
          <p:cNvPicPr preferRelativeResize="0"/>
          <p:nvPr/>
        </p:nvPicPr>
        <p:blipFill>
          <a:blip r:embed="rId3">
            <a:alphaModFix/>
          </a:blip>
          <a:stretch>
            <a:fillRect/>
          </a:stretch>
        </p:blipFill>
        <p:spPr>
          <a:xfrm>
            <a:off x="711575" y="1686800"/>
            <a:ext cx="7253252" cy="4437801"/>
          </a:xfrm>
          <a:prstGeom prst="rect">
            <a:avLst/>
          </a:prstGeom>
          <a:noFill/>
          <a:ln>
            <a:noFill/>
          </a:ln>
        </p:spPr>
      </p:pic>
      <p:grpSp>
        <p:nvGrpSpPr>
          <p:cNvPr id="1029" name="Google Shape;1029;g133314c76c9_0_2"/>
          <p:cNvGrpSpPr/>
          <p:nvPr/>
        </p:nvGrpSpPr>
        <p:grpSpPr>
          <a:xfrm>
            <a:off x="5238746" y="71036"/>
            <a:ext cx="3848709" cy="714019"/>
            <a:chOff x="145925" y="3168720"/>
            <a:chExt cx="9143999" cy="1420650"/>
          </a:xfrm>
        </p:grpSpPr>
        <p:pic>
          <p:nvPicPr>
            <p:cNvPr id="1030" name="Google Shape;1030;g133314c76c9_0_2"/>
            <p:cNvPicPr preferRelativeResize="0"/>
            <p:nvPr/>
          </p:nvPicPr>
          <p:blipFill rotWithShape="1">
            <a:blip r:embed="rId4">
              <a:alphaModFix/>
            </a:blip>
            <a:srcRect b="56683" l="0" r="0" t="0"/>
            <a:stretch/>
          </p:blipFill>
          <p:spPr>
            <a:xfrm>
              <a:off x="145925" y="3168720"/>
              <a:ext cx="9143999" cy="1420650"/>
            </a:xfrm>
            <a:prstGeom prst="rect">
              <a:avLst/>
            </a:prstGeom>
            <a:noFill/>
            <a:ln>
              <a:noFill/>
            </a:ln>
          </p:spPr>
        </p:pic>
        <p:pic>
          <p:nvPicPr>
            <p:cNvPr id="1031" name="Google Shape;1031;g133314c76c9_0_2"/>
            <p:cNvPicPr preferRelativeResize="0"/>
            <p:nvPr/>
          </p:nvPicPr>
          <p:blipFill rotWithShape="1">
            <a:blip r:embed="rId4">
              <a:alphaModFix/>
            </a:blip>
            <a:srcRect b="14390" l="0" r="0" t="71668"/>
            <a:stretch/>
          </p:blipFill>
          <p:spPr>
            <a:xfrm>
              <a:off x="145925" y="3679848"/>
              <a:ext cx="9143999" cy="45720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g133314c76c9_0_161"/>
          <p:cNvSpPr txBox="1"/>
          <p:nvPr/>
        </p:nvSpPr>
        <p:spPr>
          <a:xfrm>
            <a:off x="580258" y="1095812"/>
            <a:ext cx="5734200" cy="591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3600">
                <a:solidFill>
                  <a:schemeClr val="lt1"/>
                </a:solidFill>
                <a:latin typeface="Century Gothic"/>
                <a:ea typeface="Century Gothic"/>
                <a:cs typeface="Century Gothic"/>
                <a:sym typeface="Century Gothic"/>
              </a:rPr>
              <a:t>Precio del </a:t>
            </a:r>
            <a:r>
              <a:rPr lang="en-US" sz="3600">
                <a:solidFill>
                  <a:schemeClr val="lt1"/>
                </a:solidFill>
                <a:latin typeface="Century Gothic"/>
                <a:ea typeface="Century Gothic"/>
                <a:cs typeface="Century Gothic"/>
                <a:sym typeface="Century Gothic"/>
              </a:rPr>
              <a:t>petróleo</a:t>
            </a:r>
            <a:r>
              <a:rPr lang="en-US" sz="3600">
                <a:solidFill>
                  <a:schemeClr val="lt1"/>
                </a:solidFill>
                <a:latin typeface="Century Gothic"/>
                <a:ea typeface="Century Gothic"/>
                <a:cs typeface="Century Gothic"/>
                <a:sym typeface="Century Gothic"/>
              </a:rPr>
              <a:t> </a:t>
            </a:r>
            <a:endParaRPr/>
          </a:p>
        </p:txBody>
      </p:sp>
      <p:sp>
        <p:nvSpPr>
          <p:cNvPr id="1037" name="Google Shape;1037;g133314c76c9_0_161"/>
          <p:cNvSpPr/>
          <p:nvPr/>
        </p:nvSpPr>
        <p:spPr>
          <a:xfrm>
            <a:off x="675923" y="917973"/>
            <a:ext cx="124500" cy="124500"/>
          </a:xfrm>
          <a:prstGeom prst="pie">
            <a:avLst>
              <a:gd fmla="val 1213837" name="adj1"/>
              <a:gd fmla="val 2025748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038" name="Google Shape;1038;g133314c76c9_0_161"/>
          <p:cNvSpPr/>
          <p:nvPr/>
        </p:nvSpPr>
        <p:spPr>
          <a:xfrm>
            <a:off x="854740" y="917973"/>
            <a:ext cx="124500" cy="124500"/>
          </a:xfrm>
          <a:prstGeom prst="pie">
            <a:avLst>
              <a:gd fmla="val 8579822" name="adj1"/>
              <a:gd fmla="val 4742275"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039" name="Google Shape;1039;g133314c76c9_0_161"/>
          <p:cNvSpPr/>
          <p:nvPr/>
        </p:nvSpPr>
        <p:spPr>
          <a:xfrm>
            <a:off x="1033556" y="917973"/>
            <a:ext cx="124500" cy="124500"/>
          </a:xfrm>
          <a:prstGeom prst="pie">
            <a:avLst>
              <a:gd fmla="val 18542300" name="adj1"/>
              <a:gd fmla="val 15785361"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040" name="Google Shape;1040;g133314c76c9_0_161"/>
          <p:cNvSpPr txBox="1"/>
          <p:nvPr/>
        </p:nvSpPr>
        <p:spPr>
          <a:xfrm>
            <a:off x="1173287" y="883300"/>
            <a:ext cx="3970200" cy="3417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1100"/>
              <a:buFont typeface="Arial"/>
              <a:buNone/>
            </a:pPr>
            <a:r>
              <a:rPr lang="en-US" sz="900">
                <a:solidFill>
                  <a:schemeClr val="lt1"/>
                </a:solidFill>
                <a:latin typeface="Century Gothic"/>
                <a:ea typeface="Century Gothic"/>
                <a:cs typeface="Century Gothic"/>
                <a:sym typeface="Century Gothic"/>
              </a:rPr>
              <a:t>Hallazgos del análisis estadístico y descriptivo</a:t>
            </a:r>
            <a:endParaRPr sz="900">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sz="900">
              <a:solidFill>
                <a:schemeClr val="lt1"/>
              </a:solidFill>
              <a:latin typeface="Century Gothic"/>
              <a:ea typeface="Century Gothic"/>
              <a:cs typeface="Century Gothic"/>
              <a:sym typeface="Century Gothic"/>
            </a:endParaRPr>
          </a:p>
        </p:txBody>
      </p:sp>
      <p:sp>
        <p:nvSpPr>
          <p:cNvPr id="1041" name="Google Shape;1041;g133314c76c9_0_161"/>
          <p:cNvSpPr/>
          <p:nvPr/>
        </p:nvSpPr>
        <p:spPr>
          <a:xfrm flipH="1">
            <a:off x="3928999" y="0"/>
            <a:ext cx="5215000" cy="1687865"/>
          </a:xfrm>
          <a:custGeom>
            <a:rect b="b" l="l" r="r" t="t"/>
            <a:pathLst>
              <a:path extrusionOk="0" h="3444622"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727370" y="4329465"/>
                  <a:pt x="0" y="3101199"/>
                </a:cubicBezTo>
                <a:lnTo>
                  <a:pt x="0" y="0"/>
                </a:lnTo>
                <a:close/>
              </a:path>
            </a:pathLst>
          </a:custGeom>
          <a:gradFill>
            <a:gsLst>
              <a:gs pos="0">
                <a:srgbClr val="FFFFFF">
                  <a:alpha val="0"/>
                </a:srgbClr>
              </a:gs>
              <a:gs pos="100000">
                <a:srgbClr val="FFFFFF">
                  <a:alpha val="4705"/>
                </a:srgbClr>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042" name="Google Shape;1042;g133314c76c9_0_161"/>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43" name="Google Shape;1043;g133314c76c9_0_161"/>
          <p:cNvPicPr preferRelativeResize="0"/>
          <p:nvPr/>
        </p:nvPicPr>
        <p:blipFill>
          <a:blip r:embed="rId3">
            <a:alphaModFix/>
          </a:blip>
          <a:stretch>
            <a:fillRect/>
          </a:stretch>
        </p:blipFill>
        <p:spPr>
          <a:xfrm>
            <a:off x="6218396" y="64650"/>
            <a:ext cx="2859974" cy="818650"/>
          </a:xfrm>
          <a:prstGeom prst="rect">
            <a:avLst/>
          </a:prstGeom>
          <a:noFill/>
          <a:ln>
            <a:noFill/>
          </a:ln>
        </p:spPr>
      </p:pic>
      <p:pic>
        <p:nvPicPr>
          <p:cNvPr id="1044" name="Google Shape;1044;g133314c76c9_0_161"/>
          <p:cNvPicPr preferRelativeResize="0"/>
          <p:nvPr/>
        </p:nvPicPr>
        <p:blipFill>
          <a:blip r:embed="rId4">
            <a:alphaModFix/>
          </a:blip>
          <a:stretch>
            <a:fillRect/>
          </a:stretch>
        </p:blipFill>
        <p:spPr>
          <a:xfrm>
            <a:off x="811625" y="1686800"/>
            <a:ext cx="7520748" cy="44420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g133314c76c9_0_177"/>
          <p:cNvSpPr txBox="1"/>
          <p:nvPr/>
        </p:nvSpPr>
        <p:spPr>
          <a:xfrm>
            <a:off x="580258" y="782112"/>
            <a:ext cx="5734200" cy="591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3600">
                <a:solidFill>
                  <a:schemeClr val="lt1"/>
                </a:solidFill>
                <a:latin typeface="Century Gothic"/>
                <a:ea typeface="Century Gothic"/>
                <a:cs typeface="Century Gothic"/>
                <a:sym typeface="Century Gothic"/>
              </a:rPr>
              <a:t>Ventas</a:t>
            </a:r>
            <a:r>
              <a:rPr lang="en-US" sz="3600">
                <a:solidFill>
                  <a:schemeClr val="lt1"/>
                </a:solidFill>
                <a:latin typeface="Century Gothic"/>
                <a:ea typeface="Century Gothic"/>
                <a:cs typeface="Century Gothic"/>
                <a:sym typeface="Century Gothic"/>
              </a:rPr>
              <a:t> y petróleo </a:t>
            </a:r>
            <a:endParaRPr/>
          </a:p>
        </p:txBody>
      </p:sp>
      <p:sp>
        <p:nvSpPr>
          <p:cNvPr id="1050" name="Google Shape;1050;g133314c76c9_0_177"/>
          <p:cNvSpPr/>
          <p:nvPr/>
        </p:nvSpPr>
        <p:spPr>
          <a:xfrm>
            <a:off x="675923" y="604273"/>
            <a:ext cx="124500" cy="124500"/>
          </a:xfrm>
          <a:prstGeom prst="pie">
            <a:avLst>
              <a:gd fmla="val 1213837" name="adj1"/>
              <a:gd fmla="val 2025748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051" name="Google Shape;1051;g133314c76c9_0_177"/>
          <p:cNvSpPr/>
          <p:nvPr/>
        </p:nvSpPr>
        <p:spPr>
          <a:xfrm>
            <a:off x="854740" y="604273"/>
            <a:ext cx="124500" cy="124500"/>
          </a:xfrm>
          <a:prstGeom prst="pie">
            <a:avLst>
              <a:gd fmla="val 8579822" name="adj1"/>
              <a:gd fmla="val 4742275"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052" name="Google Shape;1052;g133314c76c9_0_177"/>
          <p:cNvSpPr/>
          <p:nvPr/>
        </p:nvSpPr>
        <p:spPr>
          <a:xfrm>
            <a:off x="1033556" y="604273"/>
            <a:ext cx="124500" cy="124500"/>
          </a:xfrm>
          <a:prstGeom prst="pie">
            <a:avLst>
              <a:gd fmla="val 18542300" name="adj1"/>
              <a:gd fmla="val 15785361"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053" name="Google Shape;1053;g133314c76c9_0_177"/>
          <p:cNvSpPr txBox="1"/>
          <p:nvPr/>
        </p:nvSpPr>
        <p:spPr>
          <a:xfrm>
            <a:off x="1173286" y="569600"/>
            <a:ext cx="4051800" cy="3417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1100"/>
              <a:buFont typeface="Arial"/>
              <a:buNone/>
            </a:pPr>
            <a:r>
              <a:rPr lang="en-US" sz="900">
                <a:solidFill>
                  <a:schemeClr val="lt1"/>
                </a:solidFill>
                <a:latin typeface="Century Gothic"/>
                <a:ea typeface="Century Gothic"/>
                <a:cs typeface="Century Gothic"/>
                <a:sym typeface="Century Gothic"/>
              </a:rPr>
              <a:t>Hallazgos del análisis estadístico y descriptivo</a:t>
            </a:r>
            <a:endParaRPr sz="900">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sz="900">
              <a:solidFill>
                <a:schemeClr val="lt1"/>
              </a:solidFill>
              <a:latin typeface="Century Gothic"/>
              <a:ea typeface="Century Gothic"/>
              <a:cs typeface="Century Gothic"/>
              <a:sym typeface="Century Gothic"/>
            </a:endParaRPr>
          </a:p>
        </p:txBody>
      </p:sp>
      <p:sp>
        <p:nvSpPr>
          <p:cNvPr id="1054" name="Google Shape;1054;g133314c76c9_0_177"/>
          <p:cNvSpPr/>
          <p:nvPr/>
        </p:nvSpPr>
        <p:spPr>
          <a:xfrm flipH="1">
            <a:off x="3928999" y="0"/>
            <a:ext cx="5215000" cy="1687865"/>
          </a:xfrm>
          <a:custGeom>
            <a:rect b="b" l="l" r="r" t="t"/>
            <a:pathLst>
              <a:path extrusionOk="0" h="3444622"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727370" y="4329465"/>
                  <a:pt x="0" y="3101199"/>
                </a:cubicBezTo>
                <a:lnTo>
                  <a:pt x="0" y="0"/>
                </a:lnTo>
                <a:close/>
              </a:path>
            </a:pathLst>
          </a:custGeom>
          <a:gradFill>
            <a:gsLst>
              <a:gs pos="0">
                <a:srgbClr val="FFFFFF">
                  <a:alpha val="0"/>
                </a:srgbClr>
              </a:gs>
              <a:gs pos="100000">
                <a:srgbClr val="FFFFFF">
                  <a:alpha val="4705"/>
                </a:srgbClr>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055" name="Google Shape;1055;g133314c76c9_0_177"/>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56" name="Google Shape;1056;g133314c76c9_0_177"/>
          <p:cNvPicPr preferRelativeResize="0"/>
          <p:nvPr/>
        </p:nvPicPr>
        <p:blipFill>
          <a:blip r:embed="rId3">
            <a:alphaModFix/>
          </a:blip>
          <a:stretch>
            <a:fillRect/>
          </a:stretch>
        </p:blipFill>
        <p:spPr>
          <a:xfrm>
            <a:off x="1558175" y="1373101"/>
            <a:ext cx="6027648" cy="3511874"/>
          </a:xfrm>
          <a:prstGeom prst="rect">
            <a:avLst/>
          </a:prstGeom>
          <a:noFill/>
          <a:ln>
            <a:noFill/>
          </a:ln>
        </p:spPr>
      </p:pic>
      <p:pic>
        <p:nvPicPr>
          <p:cNvPr id="1057" name="Google Shape;1057;g133314c76c9_0_177"/>
          <p:cNvPicPr preferRelativeResize="0"/>
          <p:nvPr/>
        </p:nvPicPr>
        <p:blipFill>
          <a:blip r:embed="rId4">
            <a:alphaModFix/>
          </a:blip>
          <a:stretch>
            <a:fillRect/>
          </a:stretch>
        </p:blipFill>
        <p:spPr>
          <a:xfrm>
            <a:off x="446975" y="4970075"/>
            <a:ext cx="8250045" cy="1687876"/>
          </a:xfrm>
          <a:prstGeom prst="rect">
            <a:avLst/>
          </a:prstGeom>
          <a:noFill/>
          <a:ln>
            <a:noFill/>
          </a:ln>
        </p:spPr>
      </p:pic>
      <p:grpSp>
        <p:nvGrpSpPr>
          <p:cNvPr id="1058" name="Google Shape;1058;g133314c76c9_0_177"/>
          <p:cNvGrpSpPr/>
          <p:nvPr/>
        </p:nvGrpSpPr>
        <p:grpSpPr>
          <a:xfrm>
            <a:off x="5597840" y="92621"/>
            <a:ext cx="3460861" cy="990649"/>
            <a:chOff x="6223321" y="1899275"/>
            <a:chExt cx="2859979" cy="818650"/>
          </a:xfrm>
        </p:grpSpPr>
        <p:pic>
          <p:nvPicPr>
            <p:cNvPr id="1059" name="Google Shape;1059;g133314c76c9_0_177"/>
            <p:cNvPicPr preferRelativeResize="0"/>
            <p:nvPr/>
          </p:nvPicPr>
          <p:blipFill>
            <a:blip r:embed="rId5">
              <a:alphaModFix/>
            </a:blip>
            <a:stretch>
              <a:fillRect/>
            </a:stretch>
          </p:blipFill>
          <p:spPr>
            <a:xfrm>
              <a:off x="6223321" y="1899275"/>
              <a:ext cx="2859974" cy="818650"/>
            </a:xfrm>
            <a:prstGeom prst="rect">
              <a:avLst/>
            </a:prstGeom>
            <a:noFill/>
            <a:ln>
              <a:noFill/>
            </a:ln>
          </p:spPr>
        </p:pic>
        <p:pic>
          <p:nvPicPr>
            <p:cNvPr id="1060" name="Google Shape;1060;g133314c76c9_0_177"/>
            <p:cNvPicPr preferRelativeResize="0"/>
            <p:nvPr/>
          </p:nvPicPr>
          <p:blipFill rotWithShape="1">
            <a:blip r:embed="rId6">
              <a:alphaModFix/>
            </a:blip>
            <a:srcRect b="16001" l="17094" r="32656" t="71800"/>
            <a:stretch/>
          </p:blipFill>
          <p:spPr>
            <a:xfrm>
              <a:off x="6725850" y="2219125"/>
              <a:ext cx="2357450" cy="2169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9"/>
          <p:cNvSpPr/>
          <p:nvPr/>
        </p:nvSpPr>
        <p:spPr>
          <a:xfrm>
            <a:off x="2" y="0"/>
            <a:ext cx="7207597" cy="3166364"/>
          </a:xfrm>
          <a:custGeom>
            <a:rect b="b" l="l" r="r" t="t"/>
            <a:pathLst>
              <a:path extrusionOk="0" h="4673600" w="6226866">
                <a:moveTo>
                  <a:pt x="0" y="0"/>
                </a:moveTo>
                <a:lnTo>
                  <a:pt x="5353050" y="0"/>
                </a:lnTo>
                <a:cubicBezTo>
                  <a:pt x="5353957" y="508000"/>
                  <a:pt x="6590969" y="517329"/>
                  <a:pt x="6119857" y="2554514"/>
                </a:cubicBezTo>
                <a:cubicBezTo>
                  <a:pt x="4918081" y="4907507"/>
                  <a:pt x="4076102" y="1538950"/>
                  <a:pt x="3279530" y="1784073"/>
                </a:cubicBezTo>
                <a:cubicBezTo>
                  <a:pt x="2317656" y="1790530"/>
                  <a:pt x="3998961" y="4624997"/>
                  <a:pt x="2481943" y="4673600"/>
                </a:cubicBezTo>
                <a:cubicBezTo>
                  <a:pt x="458069" y="2178606"/>
                  <a:pt x="801823" y="6078247"/>
                  <a:pt x="0" y="3101199"/>
                </a:cubicBezTo>
                <a:lnTo>
                  <a:pt x="0" y="0"/>
                </a:lnTo>
                <a:close/>
              </a:path>
            </a:pathLst>
          </a:custGeom>
          <a:gradFill>
            <a:gsLst>
              <a:gs pos="0">
                <a:srgbClr val="FFFFFF">
                  <a:alpha val="0"/>
                </a:srgbClr>
              </a:gs>
              <a:gs pos="100000">
                <a:srgbClr val="FFFFFF">
                  <a:alpha val="4705"/>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066" name="Google Shape;1066;p9"/>
          <p:cNvSpPr/>
          <p:nvPr/>
        </p:nvSpPr>
        <p:spPr>
          <a:xfrm rot="10800000">
            <a:off x="4567254" y="5376813"/>
            <a:ext cx="4576747" cy="1481187"/>
          </a:xfrm>
          <a:custGeom>
            <a:rect b="b" l="l" r="r" t="t"/>
            <a:pathLst>
              <a:path extrusionOk="0" h="3444622"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727370" y="4329465"/>
                  <a:pt x="0" y="3101199"/>
                </a:cubicBezTo>
                <a:lnTo>
                  <a:pt x="0" y="0"/>
                </a:lnTo>
                <a:close/>
              </a:path>
            </a:pathLst>
          </a:custGeom>
          <a:gradFill>
            <a:gsLst>
              <a:gs pos="0">
                <a:srgbClr val="FFFFFF">
                  <a:alpha val="0"/>
                </a:srgbClr>
              </a:gs>
              <a:gs pos="100000">
                <a:srgbClr val="FFFFFF">
                  <a:alpha val="4705"/>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067" name="Google Shape;1067;p9"/>
          <p:cNvSpPr/>
          <p:nvPr/>
        </p:nvSpPr>
        <p:spPr>
          <a:xfrm>
            <a:off x="2" y="0"/>
            <a:ext cx="2974013" cy="1578231"/>
          </a:xfrm>
          <a:custGeom>
            <a:rect b="b" l="l" r="r" t="t"/>
            <a:pathLst>
              <a:path extrusionOk="0" h="4856095" w="5358582">
                <a:moveTo>
                  <a:pt x="0" y="0"/>
                </a:moveTo>
                <a:lnTo>
                  <a:pt x="5353050" y="0"/>
                </a:lnTo>
                <a:cubicBezTo>
                  <a:pt x="5481060" y="1677083"/>
                  <a:pt x="3347397" y="865966"/>
                  <a:pt x="3113382" y="2314433"/>
                </a:cubicBezTo>
                <a:cubicBezTo>
                  <a:pt x="3522393" y="3421098"/>
                  <a:pt x="3269487" y="4607796"/>
                  <a:pt x="2472915" y="4852919"/>
                </a:cubicBezTo>
                <a:cubicBezTo>
                  <a:pt x="1452939" y="4944033"/>
                  <a:pt x="1717593" y="3043473"/>
                  <a:pt x="0" y="3101199"/>
                </a:cubicBezTo>
                <a:lnTo>
                  <a:pt x="0" y="0"/>
                </a:lnTo>
                <a:close/>
              </a:path>
            </a:pathLst>
          </a:custGeom>
          <a:gradFill>
            <a:gsLst>
              <a:gs pos="0">
                <a:srgbClr val="FFFFFF">
                  <a:alpha val="0"/>
                </a:srgbClr>
              </a:gs>
              <a:gs pos="100000">
                <a:srgbClr val="FFFFFF">
                  <a:alpha val="8627"/>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068" name="Google Shape;1068;p9"/>
          <p:cNvSpPr/>
          <p:nvPr/>
        </p:nvSpPr>
        <p:spPr>
          <a:xfrm>
            <a:off x="636629" y="1819830"/>
            <a:ext cx="3218400" cy="3218400"/>
          </a:xfrm>
          <a:prstGeom prst="pie">
            <a:avLst>
              <a:gd fmla="val 17998745" name="adj1"/>
              <a:gd fmla="val 9659365"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069" name="Google Shape;1069;p9"/>
          <p:cNvSpPr txBox="1"/>
          <p:nvPr/>
        </p:nvSpPr>
        <p:spPr>
          <a:xfrm>
            <a:off x="4335422" y="2856854"/>
            <a:ext cx="4172100" cy="2586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SzPts val="1100"/>
              <a:buNone/>
            </a:pPr>
            <a:r>
              <a:rPr lang="en-US" sz="4500">
                <a:solidFill>
                  <a:schemeClr val="lt1"/>
                </a:solidFill>
                <a:latin typeface="Century Gothic"/>
                <a:ea typeface="Century Gothic"/>
                <a:cs typeface="Century Gothic"/>
                <a:sym typeface="Century Gothic"/>
              </a:rPr>
              <a:t>Explicación de la</a:t>
            </a:r>
            <a:r>
              <a:rPr b="1" lang="en-US" sz="4500">
                <a:solidFill>
                  <a:schemeClr val="lt1"/>
                </a:solidFill>
                <a:latin typeface="Century Gothic"/>
                <a:ea typeface="Century Gothic"/>
                <a:cs typeface="Century Gothic"/>
                <a:sym typeface="Century Gothic"/>
              </a:rPr>
              <a:t> metodología usada</a:t>
            </a:r>
            <a:endParaRPr b="1" sz="4500">
              <a:solidFill>
                <a:schemeClr val="lt1"/>
              </a:solidFill>
              <a:latin typeface="Century Gothic"/>
              <a:ea typeface="Century Gothic"/>
              <a:cs typeface="Century Gothic"/>
              <a:sym typeface="Century Gothic"/>
            </a:endParaRPr>
          </a:p>
        </p:txBody>
      </p:sp>
      <p:sp>
        <p:nvSpPr>
          <p:cNvPr id="1070" name="Google Shape;1070;p9"/>
          <p:cNvSpPr/>
          <p:nvPr/>
        </p:nvSpPr>
        <p:spPr>
          <a:xfrm>
            <a:off x="4405574" y="2505077"/>
            <a:ext cx="211500" cy="211500"/>
          </a:xfrm>
          <a:prstGeom prst="pie">
            <a:avLst>
              <a:gd fmla="val 1213837" name="adj1"/>
              <a:gd fmla="val 2025748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071" name="Google Shape;1071;p9"/>
          <p:cNvSpPr/>
          <p:nvPr/>
        </p:nvSpPr>
        <p:spPr>
          <a:xfrm>
            <a:off x="4709140" y="2505077"/>
            <a:ext cx="211500" cy="211500"/>
          </a:xfrm>
          <a:prstGeom prst="pie">
            <a:avLst>
              <a:gd fmla="val 8579822" name="adj1"/>
              <a:gd fmla="val 4742275"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072" name="Google Shape;1072;p9"/>
          <p:cNvSpPr/>
          <p:nvPr/>
        </p:nvSpPr>
        <p:spPr>
          <a:xfrm>
            <a:off x="5012706" y="2505077"/>
            <a:ext cx="211500" cy="211500"/>
          </a:xfrm>
          <a:prstGeom prst="pie">
            <a:avLst>
              <a:gd fmla="val 18542300" name="adj1"/>
              <a:gd fmla="val 15785361"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pic>
        <p:nvPicPr>
          <p:cNvPr descr="Logotipo, nombre de la empresa&#10;&#10;Descripción generada automáticamente" id="1073" name="Google Shape;1073;p9"/>
          <p:cNvPicPr preferRelativeResize="0"/>
          <p:nvPr>
            <p:ph idx="2" type="pic"/>
          </p:nvPr>
        </p:nvPicPr>
        <p:blipFill rotWithShape="1">
          <a:blip r:embed="rId3">
            <a:alphaModFix/>
          </a:blip>
          <a:srcRect b="0" l="18750" r="18749" t="0"/>
          <a:stretch/>
        </p:blipFill>
        <p:spPr>
          <a:xfrm>
            <a:off x="1050306" y="2233800"/>
            <a:ext cx="2390990" cy="2390400"/>
          </a:xfrm>
          <a:prstGeom prst="rect">
            <a:avLst/>
          </a:prstGeom>
          <a:solidFill>
            <a:srgbClr val="F2F2F2"/>
          </a:solidFill>
          <a:ln cap="flat" cmpd="sng" w="88900">
            <a:solidFill>
              <a:srgbClr val="FFF5F2"/>
            </a:solidFill>
            <a:prstDash val="solid"/>
            <a:round/>
            <a:headEnd len="sm" w="sm" type="none"/>
            <a:tailEnd len="sm" w="sm" type="none"/>
          </a:ln>
          <a:effectLst>
            <a:outerShdw blurRad="1270000" sx="85000" rotWithShape="0" algn="t" dir="5400000" dist="508000" sy="85000">
              <a:srgbClr val="000000">
                <a:alpha val="40000"/>
              </a:srgbClr>
            </a:outerShdw>
          </a:effectLst>
        </p:spPr>
      </p:pic>
      <p:sp>
        <p:nvSpPr>
          <p:cNvPr id="1074" name="Google Shape;1074;p9"/>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
          <p:cNvSpPr/>
          <p:nvPr/>
        </p:nvSpPr>
        <p:spPr>
          <a:xfrm flipH="1">
            <a:off x="6390525" y="2157100"/>
            <a:ext cx="20805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lt1"/>
                </a:solidFill>
                <a:latin typeface="Century Gothic"/>
                <a:ea typeface="Century Gothic"/>
                <a:cs typeface="Century Gothic"/>
                <a:sym typeface="Century Gothic"/>
              </a:rPr>
              <a:t>Overview del problema</a:t>
            </a:r>
            <a:endParaRPr sz="1500">
              <a:solidFill>
                <a:schemeClr val="lt1"/>
              </a:solidFill>
              <a:latin typeface="Century Gothic"/>
              <a:ea typeface="Century Gothic"/>
              <a:cs typeface="Century Gothic"/>
              <a:sym typeface="Century Gothic"/>
            </a:endParaRPr>
          </a:p>
        </p:txBody>
      </p:sp>
      <p:sp>
        <p:nvSpPr>
          <p:cNvPr id="372" name="Google Shape;372;p2"/>
          <p:cNvSpPr/>
          <p:nvPr/>
        </p:nvSpPr>
        <p:spPr>
          <a:xfrm>
            <a:off x="5989933" y="2142099"/>
            <a:ext cx="330000" cy="330000"/>
          </a:xfrm>
          <a:prstGeom prst="pie">
            <a:avLst>
              <a:gd fmla="val 16528247" name="adj1"/>
              <a:gd fmla="val 11603885"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75">
              <a:solidFill>
                <a:schemeClr val="dk1"/>
              </a:solidFill>
              <a:latin typeface="Century Gothic"/>
              <a:ea typeface="Century Gothic"/>
              <a:cs typeface="Century Gothic"/>
              <a:sym typeface="Century Gothic"/>
            </a:endParaRPr>
          </a:p>
        </p:txBody>
      </p:sp>
      <p:sp>
        <p:nvSpPr>
          <p:cNvPr id="373" name="Google Shape;373;p2"/>
          <p:cNvSpPr/>
          <p:nvPr/>
        </p:nvSpPr>
        <p:spPr>
          <a:xfrm flipH="1">
            <a:off x="5919622" y="2169807"/>
            <a:ext cx="470700" cy="323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500">
                <a:solidFill>
                  <a:schemeClr val="lt1"/>
                </a:solidFill>
                <a:latin typeface="Arial"/>
                <a:ea typeface="Arial"/>
                <a:cs typeface="Arial"/>
                <a:sym typeface="Arial"/>
              </a:rPr>
              <a:t>01</a:t>
            </a:r>
            <a:endParaRPr b="1" sz="1500">
              <a:solidFill>
                <a:schemeClr val="lt1"/>
              </a:solidFill>
              <a:latin typeface="Arial"/>
              <a:ea typeface="Arial"/>
              <a:cs typeface="Arial"/>
              <a:sym typeface="Arial"/>
            </a:endParaRPr>
          </a:p>
        </p:txBody>
      </p:sp>
      <p:sp>
        <p:nvSpPr>
          <p:cNvPr id="374" name="Google Shape;374;p2"/>
          <p:cNvSpPr/>
          <p:nvPr/>
        </p:nvSpPr>
        <p:spPr>
          <a:xfrm flipH="1">
            <a:off x="6390399" y="2792284"/>
            <a:ext cx="20805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lt1"/>
                </a:solidFill>
                <a:latin typeface="Century Gothic"/>
                <a:ea typeface="Century Gothic"/>
                <a:cs typeface="Century Gothic"/>
                <a:sym typeface="Century Gothic"/>
              </a:rPr>
              <a:t>Hallazgos del análisis estadístico y descriptivo</a:t>
            </a:r>
            <a:endParaRPr sz="1500">
              <a:solidFill>
                <a:schemeClr val="lt1"/>
              </a:solidFill>
              <a:latin typeface="Century Gothic"/>
              <a:ea typeface="Century Gothic"/>
              <a:cs typeface="Century Gothic"/>
              <a:sym typeface="Century Gothic"/>
            </a:endParaRPr>
          </a:p>
        </p:txBody>
      </p:sp>
      <p:sp>
        <p:nvSpPr>
          <p:cNvPr id="375" name="Google Shape;375;p2"/>
          <p:cNvSpPr/>
          <p:nvPr/>
        </p:nvSpPr>
        <p:spPr>
          <a:xfrm>
            <a:off x="5989933" y="2777274"/>
            <a:ext cx="330000" cy="330000"/>
          </a:xfrm>
          <a:prstGeom prst="pie">
            <a:avLst>
              <a:gd fmla="val 5891924" name="adj1"/>
              <a:gd fmla="val 2829773"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75">
              <a:solidFill>
                <a:schemeClr val="dk1"/>
              </a:solidFill>
              <a:latin typeface="Century Gothic"/>
              <a:ea typeface="Century Gothic"/>
              <a:cs typeface="Century Gothic"/>
              <a:sym typeface="Century Gothic"/>
            </a:endParaRPr>
          </a:p>
        </p:txBody>
      </p:sp>
      <p:sp>
        <p:nvSpPr>
          <p:cNvPr id="376" name="Google Shape;376;p2"/>
          <p:cNvSpPr/>
          <p:nvPr/>
        </p:nvSpPr>
        <p:spPr>
          <a:xfrm flipH="1">
            <a:off x="5919622" y="2804982"/>
            <a:ext cx="470700" cy="323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500">
                <a:solidFill>
                  <a:schemeClr val="lt1"/>
                </a:solidFill>
                <a:latin typeface="Arial"/>
                <a:ea typeface="Arial"/>
                <a:cs typeface="Arial"/>
                <a:sym typeface="Arial"/>
              </a:rPr>
              <a:t>02</a:t>
            </a:r>
            <a:endParaRPr b="1" sz="1500">
              <a:solidFill>
                <a:schemeClr val="lt1"/>
              </a:solidFill>
              <a:latin typeface="Arial"/>
              <a:ea typeface="Arial"/>
              <a:cs typeface="Arial"/>
              <a:sym typeface="Arial"/>
            </a:endParaRPr>
          </a:p>
        </p:txBody>
      </p:sp>
      <p:sp>
        <p:nvSpPr>
          <p:cNvPr id="377" name="Google Shape;377;p2"/>
          <p:cNvSpPr/>
          <p:nvPr/>
        </p:nvSpPr>
        <p:spPr>
          <a:xfrm flipH="1">
            <a:off x="6390399" y="3694184"/>
            <a:ext cx="20805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lt1"/>
                </a:solidFill>
                <a:latin typeface="Century Gothic"/>
                <a:ea typeface="Century Gothic"/>
                <a:cs typeface="Century Gothic"/>
                <a:sym typeface="Century Gothic"/>
              </a:rPr>
              <a:t>Explicación de la metodología usada</a:t>
            </a:r>
            <a:endParaRPr sz="1500">
              <a:solidFill>
                <a:schemeClr val="lt1"/>
              </a:solidFill>
              <a:latin typeface="Century Gothic"/>
              <a:ea typeface="Century Gothic"/>
              <a:cs typeface="Century Gothic"/>
              <a:sym typeface="Century Gothic"/>
            </a:endParaRPr>
          </a:p>
        </p:txBody>
      </p:sp>
      <p:sp>
        <p:nvSpPr>
          <p:cNvPr id="378" name="Google Shape;378;p2"/>
          <p:cNvSpPr/>
          <p:nvPr/>
        </p:nvSpPr>
        <p:spPr>
          <a:xfrm>
            <a:off x="5989933" y="3679174"/>
            <a:ext cx="330000" cy="330000"/>
          </a:xfrm>
          <a:prstGeom prst="pie">
            <a:avLst>
              <a:gd fmla="val 20190555" name="adj1"/>
              <a:gd fmla="val 16314656"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75">
              <a:solidFill>
                <a:schemeClr val="dk1"/>
              </a:solidFill>
              <a:latin typeface="Century Gothic"/>
              <a:ea typeface="Century Gothic"/>
              <a:cs typeface="Century Gothic"/>
              <a:sym typeface="Century Gothic"/>
            </a:endParaRPr>
          </a:p>
        </p:txBody>
      </p:sp>
      <p:sp>
        <p:nvSpPr>
          <p:cNvPr id="379" name="Google Shape;379;p2"/>
          <p:cNvSpPr/>
          <p:nvPr/>
        </p:nvSpPr>
        <p:spPr>
          <a:xfrm flipH="1">
            <a:off x="5919622" y="3706882"/>
            <a:ext cx="470700" cy="323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500">
                <a:solidFill>
                  <a:schemeClr val="lt1"/>
                </a:solidFill>
                <a:latin typeface="Arial"/>
                <a:ea typeface="Arial"/>
                <a:cs typeface="Arial"/>
                <a:sym typeface="Arial"/>
              </a:rPr>
              <a:t>03</a:t>
            </a:r>
            <a:endParaRPr b="1" sz="1500">
              <a:solidFill>
                <a:schemeClr val="lt1"/>
              </a:solidFill>
              <a:latin typeface="Arial"/>
              <a:ea typeface="Arial"/>
              <a:cs typeface="Arial"/>
              <a:sym typeface="Arial"/>
            </a:endParaRPr>
          </a:p>
        </p:txBody>
      </p:sp>
      <p:sp>
        <p:nvSpPr>
          <p:cNvPr id="380" name="Google Shape;380;p2"/>
          <p:cNvSpPr/>
          <p:nvPr/>
        </p:nvSpPr>
        <p:spPr>
          <a:xfrm flipH="1">
            <a:off x="6390399" y="4336759"/>
            <a:ext cx="20805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lt1"/>
                </a:solidFill>
                <a:latin typeface="Century Gothic"/>
                <a:ea typeface="Century Gothic"/>
                <a:cs typeface="Century Gothic"/>
                <a:sym typeface="Century Gothic"/>
              </a:rPr>
              <a:t>Resultado final</a:t>
            </a:r>
            <a:endParaRPr sz="1500">
              <a:solidFill>
                <a:schemeClr val="lt1"/>
              </a:solidFill>
              <a:latin typeface="Century Gothic"/>
              <a:ea typeface="Century Gothic"/>
              <a:cs typeface="Century Gothic"/>
              <a:sym typeface="Century Gothic"/>
            </a:endParaRPr>
          </a:p>
        </p:txBody>
      </p:sp>
      <p:sp>
        <p:nvSpPr>
          <p:cNvPr id="381" name="Google Shape;381;p2"/>
          <p:cNvSpPr/>
          <p:nvPr/>
        </p:nvSpPr>
        <p:spPr>
          <a:xfrm>
            <a:off x="5989933" y="4321749"/>
            <a:ext cx="330000" cy="330000"/>
          </a:xfrm>
          <a:prstGeom prst="pie">
            <a:avLst>
              <a:gd fmla="val 11143298" name="adj1"/>
              <a:gd fmla="val 7321539"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75">
              <a:solidFill>
                <a:schemeClr val="dk1"/>
              </a:solidFill>
              <a:latin typeface="Century Gothic"/>
              <a:ea typeface="Century Gothic"/>
              <a:cs typeface="Century Gothic"/>
              <a:sym typeface="Century Gothic"/>
            </a:endParaRPr>
          </a:p>
        </p:txBody>
      </p:sp>
      <p:sp>
        <p:nvSpPr>
          <p:cNvPr id="382" name="Google Shape;382;p2"/>
          <p:cNvSpPr/>
          <p:nvPr/>
        </p:nvSpPr>
        <p:spPr>
          <a:xfrm flipH="1">
            <a:off x="5919622" y="4349457"/>
            <a:ext cx="470700" cy="323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500">
                <a:solidFill>
                  <a:schemeClr val="lt1"/>
                </a:solidFill>
                <a:latin typeface="Arial"/>
                <a:ea typeface="Arial"/>
                <a:cs typeface="Arial"/>
                <a:sym typeface="Arial"/>
              </a:rPr>
              <a:t>04</a:t>
            </a:r>
            <a:endParaRPr b="1" sz="1500">
              <a:solidFill>
                <a:schemeClr val="lt1"/>
              </a:solidFill>
              <a:latin typeface="Arial"/>
              <a:ea typeface="Arial"/>
              <a:cs typeface="Arial"/>
              <a:sym typeface="Arial"/>
            </a:endParaRPr>
          </a:p>
        </p:txBody>
      </p:sp>
      <p:sp>
        <p:nvSpPr>
          <p:cNvPr id="383" name="Google Shape;383;p2"/>
          <p:cNvSpPr/>
          <p:nvPr/>
        </p:nvSpPr>
        <p:spPr>
          <a:xfrm flipH="1">
            <a:off x="6390399" y="4897686"/>
            <a:ext cx="20805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lt1"/>
                </a:solidFill>
                <a:latin typeface="Century Gothic"/>
                <a:ea typeface="Century Gothic"/>
                <a:cs typeface="Century Gothic"/>
                <a:sym typeface="Century Gothic"/>
              </a:rPr>
              <a:t>Siguientes pasos</a:t>
            </a:r>
            <a:endParaRPr sz="1500">
              <a:solidFill>
                <a:schemeClr val="lt1"/>
              </a:solidFill>
              <a:latin typeface="Century Gothic"/>
              <a:ea typeface="Century Gothic"/>
              <a:cs typeface="Century Gothic"/>
              <a:sym typeface="Century Gothic"/>
            </a:endParaRPr>
          </a:p>
        </p:txBody>
      </p:sp>
      <p:sp>
        <p:nvSpPr>
          <p:cNvPr id="384" name="Google Shape;384;p2"/>
          <p:cNvSpPr/>
          <p:nvPr/>
        </p:nvSpPr>
        <p:spPr>
          <a:xfrm>
            <a:off x="5989933" y="4882675"/>
            <a:ext cx="330000" cy="330000"/>
          </a:xfrm>
          <a:prstGeom prst="pie">
            <a:avLst>
              <a:gd fmla="val 19461374" name="adj1"/>
              <a:gd fmla="val 16272681"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75">
              <a:solidFill>
                <a:schemeClr val="dk1"/>
              </a:solidFill>
              <a:latin typeface="Century Gothic"/>
              <a:ea typeface="Century Gothic"/>
              <a:cs typeface="Century Gothic"/>
              <a:sym typeface="Century Gothic"/>
            </a:endParaRPr>
          </a:p>
        </p:txBody>
      </p:sp>
      <p:sp>
        <p:nvSpPr>
          <p:cNvPr id="385" name="Google Shape;385;p2"/>
          <p:cNvSpPr/>
          <p:nvPr/>
        </p:nvSpPr>
        <p:spPr>
          <a:xfrm flipH="1">
            <a:off x="5919622" y="4910382"/>
            <a:ext cx="470700" cy="323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500">
                <a:solidFill>
                  <a:schemeClr val="lt1"/>
                </a:solidFill>
                <a:latin typeface="Arial"/>
                <a:ea typeface="Arial"/>
                <a:cs typeface="Arial"/>
                <a:sym typeface="Arial"/>
              </a:rPr>
              <a:t>05</a:t>
            </a:r>
            <a:endParaRPr b="1" sz="1500">
              <a:solidFill>
                <a:schemeClr val="lt1"/>
              </a:solidFill>
              <a:latin typeface="Arial"/>
              <a:ea typeface="Arial"/>
              <a:cs typeface="Arial"/>
              <a:sym typeface="Arial"/>
            </a:endParaRPr>
          </a:p>
        </p:txBody>
      </p:sp>
      <p:sp>
        <p:nvSpPr>
          <p:cNvPr id="386" name="Google Shape;386;p2"/>
          <p:cNvSpPr txBox="1"/>
          <p:nvPr/>
        </p:nvSpPr>
        <p:spPr>
          <a:xfrm>
            <a:off x="1546850" y="3007525"/>
            <a:ext cx="4041900" cy="9234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6000">
                <a:solidFill>
                  <a:schemeClr val="lt1"/>
                </a:solidFill>
                <a:latin typeface="Century Gothic"/>
                <a:ea typeface="Century Gothic"/>
                <a:cs typeface="Century Gothic"/>
                <a:sym typeface="Century Gothic"/>
              </a:rPr>
              <a:t>Programa</a:t>
            </a:r>
            <a:endParaRPr/>
          </a:p>
        </p:txBody>
      </p:sp>
      <p:sp>
        <p:nvSpPr>
          <p:cNvPr id="387" name="Google Shape;387;p2"/>
          <p:cNvSpPr/>
          <p:nvPr/>
        </p:nvSpPr>
        <p:spPr>
          <a:xfrm>
            <a:off x="678750" y="2222250"/>
            <a:ext cx="4482600" cy="9234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6000">
                <a:solidFill>
                  <a:schemeClr val="accent1"/>
                </a:solidFill>
                <a:latin typeface="Century Gothic"/>
                <a:ea typeface="Century Gothic"/>
                <a:cs typeface="Century Gothic"/>
                <a:sym typeface="Century Gothic"/>
              </a:rPr>
              <a:t>Análisis del</a:t>
            </a:r>
            <a:endParaRPr sz="6000">
              <a:solidFill>
                <a:schemeClr val="accent1"/>
              </a:solidFill>
              <a:latin typeface="Century Gothic"/>
              <a:ea typeface="Century Gothic"/>
              <a:cs typeface="Century Gothic"/>
              <a:sym typeface="Century Gothic"/>
            </a:endParaRPr>
          </a:p>
        </p:txBody>
      </p:sp>
      <p:grpSp>
        <p:nvGrpSpPr>
          <p:cNvPr id="388" name="Google Shape;388;p2"/>
          <p:cNvGrpSpPr/>
          <p:nvPr/>
        </p:nvGrpSpPr>
        <p:grpSpPr>
          <a:xfrm>
            <a:off x="277617" y="3431400"/>
            <a:ext cx="2686346" cy="1582748"/>
            <a:chOff x="730432" y="2852053"/>
            <a:chExt cx="2686346" cy="1582748"/>
          </a:xfrm>
        </p:grpSpPr>
        <p:sp>
          <p:nvSpPr>
            <p:cNvPr id="389" name="Google Shape;389;p2"/>
            <p:cNvSpPr/>
            <p:nvPr/>
          </p:nvSpPr>
          <p:spPr>
            <a:xfrm flipH="1">
              <a:off x="730432" y="2852053"/>
              <a:ext cx="2686346" cy="1527399"/>
            </a:xfrm>
            <a:custGeom>
              <a:rect b="b" l="l" r="r" t="t"/>
              <a:pathLst>
                <a:path extrusionOk="0" h="2171700" w="3819525">
                  <a:moveTo>
                    <a:pt x="3697610" y="1684489"/>
                  </a:moveTo>
                  <a:cubicBezTo>
                    <a:pt x="3644136" y="1492655"/>
                    <a:pt x="3814129" y="1485255"/>
                    <a:pt x="3817872" y="1238062"/>
                  </a:cubicBezTo>
                  <a:cubicBezTo>
                    <a:pt x="3819397" y="1136973"/>
                    <a:pt x="3764018" y="1033998"/>
                    <a:pt x="3630753" y="986773"/>
                  </a:cubicBezTo>
                  <a:cubicBezTo>
                    <a:pt x="3565260" y="963561"/>
                    <a:pt x="3499985" y="947606"/>
                    <a:pt x="3441702" y="910707"/>
                  </a:cubicBezTo>
                  <a:cubicBezTo>
                    <a:pt x="3308913" y="826591"/>
                    <a:pt x="3311314" y="666571"/>
                    <a:pt x="3275080" y="530135"/>
                  </a:cubicBezTo>
                  <a:cubicBezTo>
                    <a:pt x="3195518" y="230488"/>
                    <a:pt x="2889337" y="-7551"/>
                    <a:pt x="2579403" y="183"/>
                  </a:cubicBezTo>
                  <a:cubicBezTo>
                    <a:pt x="2355975" y="5755"/>
                    <a:pt x="2153979" y="12604"/>
                    <a:pt x="1950277" y="202256"/>
                  </a:cubicBezTo>
                  <a:cubicBezTo>
                    <a:pt x="1810898" y="332015"/>
                    <a:pt x="1720315" y="491683"/>
                    <a:pt x="1590908" y="625471"/>
                  </a:cubicBezTo>
                  <a:cubicBezTo>
                    <a:pt x="1453882" y="767146"/>
                    <a:pt x="1286899" y="835107"/>
                    <a:pt x="1099399" y="880617"/>
                  </a:cubicBezTo>
                  <a:cubicBezTo>
                    <a:pt x="922063" y="923670"/>
                    <a:pt x="729162" y="974877"/>
                    <a:pt x="593441" y="1103969"/>
                  </a:cubicBezTo>
                  <a:cubicBezTo>
                    <a:pt x="465901" y="1225260"/>
                    <a:pt x="484494" y="1352143"/>
                    <a:pt x="539177" y="1501076"/>
                  </a:cubicBezTo>
                  <a:cubicBezTo>
                    <a:pt x="599489" y="1665306"/>
                    <a:pt x="468720" y="1777063"/>
                    <a:pt x="332370" y="1841014"/>
                  </a:cubicBezTo>
                  <a:cubicBezTo>
                    <a:pt x="217575" y="1894858"/>
                    <a:pt x="64746" y="1890172"/>
                    <a:pt x="11454" y="2018997"/>
                  </a:cubicBezTo>
                  <a:cubicBezTo>
                    <a:pt x="-46335" y="2158663"/>
                    <a:pt x="125325" y="2161063"/>
                    <a:pt x="284945" y="2161063"/>
                  </a:cubicBezTo>
                  <a:cubicBezTo>
                    <a:pt x="444565" y="2161063"/>
                    <a:pt x="2511309" y="2148785"/>
                    <a:pt x="3088943" y="2165873"/>
                  </a:cubicBezTo>
                  <a:cubicBezTo>
                    <a:pt x="3244419" y="2170464"/>
                    <a:pt x="3740462" y="2212812"/>
                    <a:pt x="3810643" y="2018997"/>
                  </a:cubicBezTo>
                  <a:cubicBezTo>
                    <a:pt x="3858401" y="1887086"/>
                    <a:pt x="3734957" y="1818458"/>
                    <a:pt x="3697610" y="1684489"/>
                  </a:cubicBezTo>
                  <a:close/>
                </a:path>
              </a:pathLst>
            </a:custGeom>
            <a:gradFill>
              <a:gsLst>
                <a:gs pos="0">
                  <a:srgbClr val="FFFFFF">
                    <a:alpha val="9803"/>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nvGrpSpPr>
            <p:cNvPr id="390" name="Google Shape;390;p2"/>
            <p:cNvGrpSpPr/>
            <p:nvPr/>
          </p:nvGrpSpPr>
          <p:grpSpPr>
            <a:xfrm>
              <a:off x="1167472" y="3125707"/>
              <a:ext cx="1871490" cy="1309094"/>
              <a:chOff x="5219663" y="3271441"/>
              <a:chExt cx="1452982" cy="1016350"/>
            </a:xfrm>
          </p:grpSpPr>
          <p:sp>
            <p:nvSpPr>
              <p:cNvPr id="391" name="Google Shape;391;p2"/>
              <p:cNvSpPr/>
              <p:nvPr/>
            </p:nvSpPr>
            <p:spPr>
              <a:xfrm>
                <a:off x="5219663" y="4158639"/>
                <a:ext cx="1452982" cy="129152"/>
              </a:xfrm>
              <a:custGeom>
                <a:rect b="b" l="l" r="r" t="t"/>
                <a:pathLst>
                  <a:path extrusionOk="0" h="34636" w="389659">
                    <a:moveTo>
                      <a:pt x="390663" y="20894"/>
                    </a:moveTo>
                    <a:cubicBezTo>
                      <a:pt x="390663" y="32434"/>
                      <a:pt x="303211" y="41789"/>
                      <a:pt x="195332" y="41789"/>
                    </a:cubicBezTo>
                    <a:cubicBezTo>
                      <a:pt x="87453" y="41789"/>
                      <a:pt x="0" y="32434"/>
                      <a:pt x="0" y="20894"/>
                    </a:cubicBezTo>
                    <a:cubicBezTo>
                      <a:pt x="0" y="9355"/>
                      <a:pt x="87453" y="0"/>
                      <a:pt x="195332" y="0"/>
                    </a:cubicBezTo>
                    <a:cubicBezTo>
                      <a:pt x="303210" y="0"/>
                      <a:pt x="390663" y="9355"/>
                      <a:pt x="390663" y="20894"/>
                    </a:cubicBezTo>
                    <a:close/>
                  </a:path>
                </a:pathLst>
              </a:custGeom>
              <a:solidFill>
                <a:srgbClr val="505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92" name="Google Shape;392;p2"/>
              <p:cNvSpPr/>
              <p:nvPr/>
            </p:nvSpPr>
            <p:spPr>
              <a:xfrm>
                <a:off x="5835792" y="3271441"/>
                <a:ext cx="193188" cy="193188"/>
              </a:xfrm>
              <a:custGeom>
                <a:rect b="b" l="l" r="r" t="t"/>
                <a:pathLst>
                  <a:path extrusionOk="0" h="86590" w="86590">
                    <a:moveTo>
                      <a:pt x="90320" y="41136"/>
                    </a:moveTo>
                    <a:cubicBezTo>
                      <a:pt x="80830" y="85601"/>
                      <a:pt x="40981" y="95620"/>
                      <a:pt x="16120" y="90320"/>
                    </a:cubicBezTo>
                    <a:cubicBezTo>
                      <a:pt x="-8749" y="85021"/>
                      <a:pt x="1512" y="40660"/>
                      <a:pt x="5591" y="21558"/>
                    </a:cubicBezTo>
                    <a:cubicBezTo>
                      <a:pt x="9669" y="2456"/>
                      <a:pt x="31802" y="-3449"/>
                      <a:pt x="56671" y="1859"/>
                    </a:cubicBezTo>
                    <a:cubicBezTo>
                      <a:pt x="81548" y="7158"/>
                      <a:pt x="94398" y="22035"/>
                      <a:pt x="90320" y="41136"/>
                    </a:cubicBezTo>
                    <a:close/>
                  </a:path>
                </a:pathLst>
              </a:custGeom>
              <a:solidFill>
                <a:srgbClr val="CD52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93" name="Google Shape;393;p2"/>
              <p:cNvSpPr/>
              <p:nvPr/>
            </p:nvSpPr>
            <p:spPr>
              <a:xfrm>
                <a:off x="5851762" y="3392080"/>
                <a:ext cx="96593" cy="154551"/>
              </a:xfrm>
              <a:custGeom>
                <a:rect b="b" l="l" r="r" t="t"/>
                <a:pathLst>
                  <a:path extrusionOk="0" h="69272" w="43295">
                    <a:moveTo>
                      <a:pt x="44101" y="68805"/>
                    </a:moveTo>
                    <a:lnTo>
                      <a:pt x="0" y="72555"/>
                    </a:lnTo>
                    <a:lnTo>
                      <a:pt x="13387" y="0"/>
                    </a:lnTo>
                    <a:lnTo>
                      <a:pt x="37260" y="25466"/>
                    </a:lnTo>
                    <a:close/>
                  </a:path>
                </a:pathLst>
              </a:custGeom>
              <a:solidFill>
                <a:srgbClr val="F695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94" name="Google Shape;394;p2"/>
              <p:cNvSpPr/>
              <p:nvPr/>
            </p:nvSpPr>
            <p:spPr>
              <a:xfrm>
                <a:off x="5988625" y="3529950"/>
                <a:ext cx="251144" cy="425014"/>
              </a:xfrm>
              <a:custGeom>
                <a:rect b="b" l="l" r="r" t="t"/>
                <a:pathLst>
                  <a:path extrusionOk="0" h="190500" w="112568">
                    <a:moveTo>
                      <a:pt x="69866" y="32493"/>
                    </a:moveTo>
                    <a:cubicBezTo>
                      <a:pt x="83729" y="57986"/>
                      <a:pt x="131943" y="182053"/>
                      <a:pt x="115144" y="191197"/>
                    </a:cubicBezTo>
                    <a:cubicBezTo>
                      <a:pt x="98337" y="200333"/>
                      <a:pt x="22873" y="91072"/>
                      <a:pt x="9010" y="65580"/>
                    </a:cubicBezTo>
                    <a:cubicBezTo>
                      <a:pt x="-4845" y="40096"/>
                      <a:pt x="-2455" y="12015"/>
                      <a:pt x="14344" y="2888"/>
                    </a:cubicBezTo>
                    <a:cubicBezTo>
                      <a:pt x="31151" y="-6247"/>
                      <a:pt x="56012" y="7010"/>
                      <a:pt x="69866" y="32493"/>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95" name="Google Shape;395;p2"/>
              <p:cNvSpPr/>
              <p:nvPr/>
            </p:nvSpPr>
            <p:spPr>
              <a:xfrm>
                <a:off x="5539619" y="3532373"/>
                <a:ext cx="231825" cy="367058"/>
              </a:xfrm>
              <a:custGeom>
                <a:rect b="b" l="l" r="r" t="t"/>
                <a:pathLst>
                  <a:path extrusionOk="0" h="164522" w="103909">
                    <a:moveTo>
                      <a:pt x="83884" y="103711"/>
                    </a:moveTo>
                    <a:cubicBezTo>
                      <a:pt x="56954" y="150184"/>
                      <a:pt x="15651" y="176646"/>
                      <a:pt x="4420" y="170074"/>
                    </a:cubicBezTo>
                    <a:cubicBezTo>
                      <a:pt x="-7313" y="163208"/>
                      <a:pt x="5329" y="116674"/>
                      <a:pt x="30354" y="71248"/>
                    </a:cubicBezTo>
                    <a:cubicBezTo>
                      <a:pt x="56271" y="24195"/>
                      <a:pt x="84993" y="-8061"/>
                      <a:pt x="101947" y="1768"/>
                    </a:cubicBezTo>
                    <a:cubicBezTo>
                      <a:pt x="118910" y="11578"/>
                      <a:pt x="110814" y="57229"/>
                      <a:pt x="83884" y="103711"/>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96" name="Google Shape;396;p2"/>
              <p:cNvSpPr/>
              <p:nvPr/>
            </p:nvSpPr>
            <p:spPr>
              <a:xfrm>
                <a:off x="5988605" y="3529961"/>
                <a:ext cx="212507" cy="251144"/>
              </a:xfrm>
              <a:custGeom>
                <a:rect b="b" l="l" r="r" t="t"/>
                <a:pathLst>
                  <a:path extrusionOk="0" h="112568" w="95250">
                    <a:moveTo>
                      <a:pt x="43828" y="118326"/>
                    </a:moveTo>
                    <a:cubicBezTo>
                      <a:pt x="27835" y="96098"/>
                      <a:pt x="14171" y="75056"/>
                      <a:pt x="9010" y="65584"/>
                    </a:cubicBezTo>
                    <a:cubicBezTo>
                      <a:pt x="-4845" y="40100"/>
                      <a:pt x="-2455" y="12018"/>
                      <a:pt x="14344" y="2892"/>
                    </a:cubicBezTo>
                    <a:cubicBezTo>
                      <a:pt x="31151" y="-6252"/>
                      <a:pt x="56012" y="7013"/>
                      <a:pt x="69866" y="32497"/>
                    </a:cubicBezTo>
                    <a:cubicBezTo>
                      <a:pt x="75200" y="42308"/>
                      <a:pt x="85600" y="66692"/>
                      <a:pt x="95428" y="93526"/>
                    </a:cubicBezTo>
                    <a:cubicBezTo>
                      <a:pt x="79227" y="116689"/>
                      <a:pt x="43828" y="118326"/>
                      <a:pt x="43828" y="118326"/>
                    </a:cubicBezTo>
                    <a:close/>
                  </a:path>
                </a:pathLst>
              </a:custGeom>
              <a:solidFill>
                <a:srgbClr val="83BE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97" name="Google Shape;397;p2"/>
              <p:cNvSpPr/>
              <p:nvPr/>
            </p:nvSpPr>
            <p:spPr>
              <a:xfrm>
                <a:off x="5607340" y="3532373"/>
                <a:ext cx="173870" cy="212507"/>
              </a:xfrm>
              <a:custGeom>
                <a:rect b="b" l="l" r="r" t="t"/>
                <a:pathLst>
                  <a:path extrusionOk="0" h="95250" w="77931">
                    <a:moveTo>
                      <a:pt x="0" y="71248"/>
                    </a:moveTo>
                    <a:cubicBezTo>
                      <a:pt x="25917" y="24195"/>
                      <a:pt x="54639" y="-8061"/>
                      <a:pt x="71593" y="1768"/>
                    </a:cubicBezTo>
                    <a:cubicBezTo>
                      <a:pt x="87673" y="11085"/>
                      <a:pt x="81196" y="52622"/>
                      <a:pt x="57514" y="96541"/>
                    </a:cubicBezTo>
                    <a:cubicBezTo>
                      <a:pt x="57514" y="96541"/>
                      <a:pt x="11265" y="90445"/>
                      <a:pt x="0" y="71248"/>
                    </a:cubicBezTo>
                    <a:close/>
                  </a:path>
                </a:pathLst>
              </a:custGeom>
              <a:solidFill>
                <a:srgbClr val="83BE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98" name="Google Shape;398;p2"/>
              <p:cNvSpPr/>
              <p:nvPr/>
            </p:nvSpPr>
            <p:spPr>
              <a:xfrm>
                <a:off x="5692332" y="3529843"/>
                <a:ext cx="425014" cy="656839"/>
              </a:xfrm>
              <a:custGeom>
                <a:rect b="b" l="l" r="r" t="t"/>
                <a:pathLst>
                  <a:path extrusionOk="0" h="294409" w="190500">
                    <a:moveTo>
                      <a:pt x="32079" y="685"/>
                    </a:moveTo>
                    <a:lnTo>
                      <a:pt x="157722" y="1"/>
                    </a:lnTo>
                    <a:cubicBezTo>
                      <a:pt x="182764" y="-138"/>
                      <a:pt x="200611" y="24255"/>
                      <a:pt x="192904" y="48085"/>
                    </a:cubicBezTo>
                    <a:lnTo>
                      <a:pt x="124835" y="258613"/>
                    </a:lnTo>
                    <a:cubicBezTo>
                      <a:pt x="116712" y="283733"/>
                      <a:pt x="92225" y="299856"/>
                      <a:pt x="65927" y="297371"/>
                    </a:cubicBezTo>
                    <a:lnTo>
                      <a:pt x="65927" y="297371"/>
                    </a:lnTo>
                    <a:cubicBezTo>
                      <a:pt x="38512" y="294782"/>
                      <a:pt x="16986" y="272745"/>
                      <a:pt x="15029" y="245278"/>
                    </a:cubicBezTo>
                    <a:lnTo>
                      <a:pt x="83" y="35226"/>
                    </a:lnTo>
                    <a:cubicBezTo>
                      <a:pt x="-1242" y="16635"/>
                      <a:pt x="13436" y="789"/>
                      <a:pt x="32079" y="685"/>
                    </a:cubicBezTo>
                    <a:close/>
                  </a:path>
                </a:pathLst>
              </a:custGeom>
              <a:solidFill>
                <a:srgbClr val="F695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99" name="Google Shape;399;p2"/>
              <p:cNvSpPr/>
              <p:nvPr/>
            </p:nvSpPr>
            <p:spPr>
              <a:xfrm>
                <a:off x="5692314" y="3529843"/>
                <a:ext cx="425014" cy="656839"/>
              </a:xfrm>
              <a:custGeom>
                <a:rect b="b" l="l" r="r" t="t"/>
                <a:pathLst>
                  <a:path extrusionOk="0" h="294409" w="190500">
                    <a:moveTo>
                      <a:pt x="32086" y="685"/>
                    </a:moveTo>
                    <a:lnTo>
                      <a:pt x="70550" y="485"/>
                    </a:lnTo>
                    <a:cubicBezTo>
                      <a:pt x="66801" y="14660"/>
                      <a:pt x="73096" y="31754"/>
                      <a:pt x="91834" y="34221"/>
                    </a:cubicBezTo>
                    <a:cubicBezTo>
                      <a:pt x="113620" y="37088"/>
                      <a:pt x="124262" y="16617"/>
                      <a:pt x="120340" y="200"/>
                    </a:cubicBezTo>
                    <a:lnTo>
                      <a:pt x="157721" y="1"/>
                    </a:lnTo>
                    <a:cubicBezTo>
                      <a:pt x="182763" y="-138"/>
                      <a:pt x="200609" y="24255"/>
                      <a:pt x="192903" y="48085"/>
                    </a:cubicBezTo>
                    <a:lnTo>
                      <a:pt x="124842" y="258613"/>
                    </a:lnTo>
                    <a:cubicBezTo>
                      <a:pt x="116720" y="283733"/>
                      <a:pt x="92224" y="299856"/>
                      <a:pt x="65926" y="297371"/>
                    </a:cubicBezTo>
                    <a:cubicBezTo>
                      <a:pt x="38511" y="294782"/>
                      <a:pt x="16985" y="272745"/>
                      <a:pt x="15028" y="245278"/>
                    </a:cubicBezTo>
                    <a:lnTo>
                      <a:pt x="82" y="35226"/>
                    </a:lnTo>
                    <a:cubicBezTo>
                      <a:pt x="-1234" y="16635"/>
                      <a:pt x="13443" y="780"/>
                      <a:pt x="32086" y="685"/>
                    </a:cubicBezTo>
                    <a:close/>
                  </a:path>
                </a:pathLst>
              </a:custGeom>
              <a:solidFill>
                <a:srgbClr val="83BE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00" name="Google Shape;400;p2"/>
              <p:cNvSpPr/>
              <p:nvPr/>
            </p:nvSpPr>
            <p:spPr>
              <a:xfrm>
                <a:off x="5540458" y="3883802"/>
                <a:ext cx="405695" cy="193188"/>
              </a:xfrm>
              <a:custGeom>
                <a:rect b="b" l="l" r="r" t="t"/>
                <a:pathLst>
                  <a:path extrusionOk="0" h="86590" w="181840">
                    <a:moveTo>
                      <a:pt x="71750" y="15994"/>
                    </a:moveTo>
                    <a:cubicBezTo>
                      <a:pt x="91493" y="24800"/>
                      <a:pt x="189877" y="75932"/>
                      <a:pt x="184890" y="87111"/>
                    </a:cubicBezTo>
                    <a:cubicBezTo>
                      <a:pt x="179902" y="98289"/>
                      <a:pt x="72997" y="61887"/>
                      <a:pt x="53730" y="52085"/>
                    </a:cubicBezTo>
                    <a:cubicBezTo>
                      <a:pt x="18341" y="34091"/>
                      <a:pt x="-4294" y="15283"/>
                      <a:pt x="685" y="4105"/>
                    </a:cubicBezTo>
                    <a:cubicBezTo>
                      <a:pt x="5672" y="-7074"/>
                      <a:pt x="51998" y="7179"/>
                      <a:pt x="71750" y="15994"/>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01" name="Google Shape;401;p2"/>
              <p:cNvSpPr/>
              <p:nvPr/>
            </p:nvSpPr>
            <p:spPr>
              <a:xfrm>
                <a:off x="5639943" y="3963796"/>
                <a:ext cx="714795" cy="270463"/>
              </a:xfrm>
              <a:custGeom>
                <a:rect b="b" l="l" r="r" t="t"/>
                <a:pathLst>
                  <a:path extrusionOk="0" h="121227" w="320386">
                    <a:moveTo>
                      <a:pt x="271734" y="75328"/>
                    </a:moveTo>
                    <a:cubicBezTo>
                      <a:pt x="236033" y="86178"/>
                      <a:pt x="8714" y="140367"/>
                      <a:pt x="38" y="122053"/>
                    </a:cubicBezTo>
                    <a:cubicBezTo>
                      <a:pt x="-3305" y="115013"/>
                      <a:pt x="214705" y="15970"/>
                      <a:pt x="250407" y="5129"/>
                    </a:cubicBezTo>
                    <a:cubicBezTo>
                      <a:pt x="286100" y="-5721"/>
                      <a:pt x="319818" y="1206"/>
                      <a:pt x="325698" y="20594"/>
                    </a:cubicBezTo>
                    <a:cubicBezTo>
                      <a:pt x="331594" y="39982"/>
                      <a:pt x="307427" y="64487"/>
                      <a:pt x="271734" y="75328"/>
                    </a:cubicBezTo>
                    <a:close/>
                  </a:path>
                </a:pathLst>
              </a:custGeom>
              <a:solidFill>
                <a:srgbClr val="F695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02" name="Google Shape;402;p2"/>
              <p:cNvSpPr/>
              <p:nvPr/>
            </p:nvSpPr>
            <p:spPr>
              <a:xfrm>
                <a:off x="5816195" y="3963769"/>
                <a:ext cx="540927" cy="251144"/>
              </a:xfrm>
              <a:custGeom>
                <a:rect b="b" l="l" r="r" t="t"/>
                <a:pathLst>
                  <a:path extrusionOk="0" h="112568" w="242454">
                    <a:moveTo>
                      <a:pt x="0" y="79764"/>
                    </a:moveTo>
                    <a:cubicBezTo>
                      <a:pt x="65186" y="48903"/>
                      <a:pt x="150270" y="11548"/>
                      <a:pt x="171407" y="5123"/>
                    </a:cubicBezTo>
                    <a:cubicBezTo>
                      <a:pt x="207099" y="-5718"/>
                      <a:pt x="240818" y="1209"/>
                      <a:pt x="246697" y="20597"/>
                    </a:cubicBezTo>
                    <a:cubicBezTo>
                      <a:pt x="252594" y="39985"/>
                      <a:pt x="228427" y="64490"/>
                      <a:pt x="192734" y="75331"/>
                    </a:cubicBezTo>
                    <a:cubicBezTo>
                      <a:pt x="171459" y="81799"/>
                      <a:pt x="87197" y="107543"/>
                      <a:pt x="16634" y="120263"/>
                    </a:cubicBezTo>
                    <a:cubicBezTo>
                      <a:pt x="13534" y="105404"/>
                      <a:pt x="9499" y="89064"/>
                      <a:pt x="0" y="79764"/>
                    </a:cubicBezTo>
                    <a:close/>
                  </a:path>
                </a:pathLst>
              </a:custGeom>
              <a:solidFill>
                <a:srgbClr val="0F3E6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03" name="Google Shape;403;p2"/>
              <p:cNvSpPr/>
              <p:nvPr/>
            </p:nvSpPr>
            <p:spPr>
              <a:xfrm>
                <a:off x="5862937" y="3307218"/>
                <a:ext cx="154551" cy="193188"/>
              </a:xfrm>
              <a:custGeom>
                <a:rect b="b" l="l" r="r" t="t"/>
                <a:pathLst>
                  <a:path extrusionOk="0" h="86590" w="69272">
                    <a:moveTo>
                      <a:pt x="68749" y="50749"/>
                    </a:moveTo>
                    <a:cubicBezTo>
                      <a:pt x="61917" y="82745"/>
                      <a:pt x="52375" y="97170"/>
                      <a:pt x="35931" y="93664"/>
                    </a:cubicBezTo>
                    <a:cubicBezTo>
                      <a:pt x="15911" y="89395"/>
                      <a:pt x="-4680" y="62041"/>
                      <a:pt x="940" y="35674"/>
                    </a:cubicBezTo>
                    <a:cubicBezTo>
                      <a:pt x="6559" y="9298"/>
                      <a:pt x="21470" y="-3465"/>
                      <a:pt x="41499" y="812"/>
                    </a:cubicBezTo>
                    <a:cubicBezTo>
                      <a:pt x="61519" y="5081"/>
                      <a:pt x="74377" y="24374"/>
                      <a:pt x="68749" y="50749"/>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04" name="Google Shape;404;p2"/>
              <p:cNvSpPr/>
              <p:nvPr/>
            </p:nvSpPr>
            <p:spPr>
              <a:xfrm>
                <a:off x="5871507" y="3307209"/>
                <a:ext cx="135232" cy="77274"/>
              </a:xfrm>
              <a:custGeom>
                <a:rect b="b" l="l" r="r" t="t"/>
                <a:pathLst>
                  <a:path extrusionOk="0" h="34636" w="60613">
                    <a:moveTo>
                      <a:pt x="0" y="25485"/>
                    </a:moveTo>
                    <a:lnTo>
                      <a:pt x="50699" y="36309"/>
                    </a:lnTo>
                    <a:cubicBezTo>
                      <a:pt x="56050" y="37452"/>
                      <a:pt x="61341" y="36828"/>
                      <a:pt x="66034" y="34863"/>
                    </a:cubicBezTo>
                    <a:cubicBezTo>
                      <a:pt x="64631" y="16817"/>
                      <a:pt x="53375" y="4166"/>
                      <a:pt x="37650" y="807"/>
                    </a:cubicBezTo>
                    <a:cubicBezTo>
                      <a:pt x="20427" y="-2865"/>
                      <a:pt x="6996" y="6106"/>
                      <a:pt x="0" y="25485"/>
                    </a:cubicBezTo>
                    <a:close/>
                  </a:path>
                </a:pathLst>
              </a:custGeom>
              <a:solidFill>
                <a:srgbClr val="F795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05" name="Google Shape;405;p2"/>
              <p:cNvSpPr/>
              <p:nvPr/>
            </p:nvSpPr>
            <p:spPr>
              <a:xfrm>
                <a:off x="5856784" y="3278114"/>
                <a:ext cx="193188" cy="96593"/>
              </a:xfrm>
              <a:custGeom>
                <a:rect b="b" l="l" r="r" t="t"/>
                <a:pathLst>
                  <a:path extrusionOk="0" h="43295" w="86590">
                    <a:moveTo>
                      <a:pt x="58353" y="44432"/>
                    </a:moveTo>
                    <a:lnTo>
                      <a:pt x="0" y="31980"/>
                    </a:lnTo>
                    <a:lnTo>
                      <a:pt x="2485" y="20351"/>
                    </a:lnTo>
                    <a:cubicBezTo>
                      <a:pt x="5447" y="6462"/>
                      <a:pt x="19102" y="-2397"/>
                      <a:pt x="32982" y="574"/>
                    </a:cubicBezTo>
                    <a:lnTo>
                      <a:pt x="91501" y="13051"/>
                    </a:lnTo>
                    <a:lnTo>
                      <a:pt x="89050" y="24525"/>
                    </a:lnTo>
                    <a:cubicBezTo>
                      <a:pt x="86071" y="38500"/>
                      <a:pt x="72329" y="47411"/>
                      <a:pt x="58353" y="44432"/>
                    </a:cubicBezTo>
                    <a:close/>
                  </a:path>
                </a:pathLst>
              </a:custGeom>
              <a:solidFill>
                <a:srgbClr val="CD52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06" name="Google Shape;406;p2"/>
              <p:cNvSpPr/>
              <p:nvPr/>
            </p:nvSpPr>
            <p:spPr>
              <a:xfrm>
                <a:off x="5884527" y="3336965"/>
                <a:ext cx="38637" cy="57956"/>
              </a:xfrm>
              <a:custGeom>
                <a:rect b="b" l="l" r="r" t="t"/>
                <a:pathLst>
                  <a:path extrusionOk="0" h="25977" w="17318">
                    <a:moveTo>
                      <a:pt x="0" y="29025"/>
                    </a:moveTo>
                    <a:lnTo>
                      <a:pt x="0" y="29025"/>
                    </a:lnTo>
                    <a:lnTo>
                      <a:pt x="6200" y="0"/>
                    </a:lnTo>
                    <a:lnTo>
                      <a:pt x="18868" y="2710"/>
                    </a:lnTo>
                    <a:lnTo>
                      <a:pt x="15387" y="19067"/>
                    </a:lnTo>
                    <a:cubicBezTo>
                      <a:pt x="13889" y="26055"/>
                      <a:pt x="7005" y="30523"/>
                      <a:pt x="0" y="29025"/>
                    </a:cubicBezTo>
                    <a:close/>
                  </a:path>
                </a:pathLst>
              </a:custGeom>
              <a:solidFill>
                <a:srgbClr val="CD52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07" name="Google Shape;407;p2"/>
              <p:cNvSpPr/>
              <p:nvPr/>
            </p:nvSpPr>
            <p:spPr>
              <a:xfrm>
                <a:off x="5850876" y="3350302"/>
                <a:ext cx="38637" cy="57956"/>
              </a:xfrm>
              <a:custGeom>
                <a:rect b="b" l="l" r="r" t="t"/>
                <a:pathLst>
                  <a:path extrusionOk="0" h="25977" w="17318">
                    <a:moveTo>
                      <a:pt x="21118" y="18466"/>
                    </a:moveTo>
                    <a:cubicBezTo>
                      <a:pt x="19256" y="27195"/>
                      <a:pt x="15005" y="33680"/>
                      <a:pt x="7904" y="32165"/>
                    </a:cubicBezTo>
                    <a:cubicBezTo>
                      <a:pt x="795" y="30650"/>
                      <a:pt x="-1205" y="17670"/>
                      <a:pt x="657" y="8950"/>
                    </a:cubicBezTo>
                    <a:cubicBezTo>
                      <a:pt x="2518" y="221"/>
                      <a:pt x="7540" y="-956"/>
                      <a:pt x="14641" y="559"/>
                    </a:cubicBezTo>
                    <a:cubicBezTo>
                      <a:pt x="21741" y="2075"/>
                      <a:pt x="22980" y="9738"/>
                      <a:pt x="21118" y="18466"/>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08" name="Google Shape;408;p2"/>
              <p:cNvSpPr/>
              <p:nvPr/>
            </p:nvSpPr>
            <p:spPr>
              <a:xfrm>
                <a:off x="5885159" y="3902824"/>
                <a:ext cx="367058" cy="154551"/>
              </a:xfrm>
              <a:custGeom>
                <a:rect b="b" l="l" r="r" t="t"/>
                <a:pathLst>
                  <a:path extrusionOk="0" h="69272" w="164522">
                    <a:moveTo>
                      <a:pt x="134928" y="43203"/>
                    </a:moveTo>
                    <a:cubicBezTo>
                      <a:pt x="114917" y="50027"/>
                      <a:pt x="3830" y="79848"/>
                      <a:pt x="97" y="68903"/>
                    </a:cubicBezTo>
                    <a:cubicBezTo>
                      <a:pt x="-3643" y="57941"/>
                      <a:pt x="101392" y="10351"/>
                      <a:pt x="121403" y="3536"/>
                    </a:cubicBezTo>
                    <a:cubicBezTo>
                      <a:pt x="141405" y="-3288"/>
                      <a:pt x="160646" y="63"/>
                      <a:pt x="164386" y="11017"/>
                    </a:cubicBezTo>
                    <a:cubicBezTo>
                      <a:pt x="168118" y="21962"/>
                      <a:pt x="154940" y="36380"/>
                      <a:pt x="134928" y="43203"/>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09" name="Google Shape;409;p2"/>
              <p:cNvSpPr/>
              <p:nvPr/>
            </p:nvSpPr>
            <p:spPr>
              <a:xfrm>
                <a:off x="5504958" y="4172059"/>
                <a:ext cx="309100" cy="96593"/>
              </a:xfrm>
              <a:custGeom>
                <a:rect b="b" l="l" r="r" t="t"/>
                <a:pathLst>
                  <a:path extrusionOk="0" h="43295" w="138545">
                    <a:moveTo>
                      <a:pt x="109517" y="3394"/>
                    </a:moveTo>
                    <a:cubicBezTo>
                      <a:pt x="109517" y="3394"/>
                      <a:pt x="108867" y="5264"/>
                      <a:pt x="89428" y="3316"/>
                    </a:cubicBezTo>
                    <a:cubicBezTo>
                      <a:pt x="69997" y="1367"/>
                      <a:pt x="67667" y="-6478"/>
                      <a:pt x="52600" y="12044"/>
                    </a:cubicBezTo>
                    <a:cubicBezTo>
                      <a:pt x="37534" y="30566"/>
                      <a:pt x="1027" y="32237"/>
                      <a:pt x="5" y="41450"/>
                    </a:cubicBezTo>
                    <a:cubicBezTo>
                      <a:pt x="-1017" y="50664"/>
                      <a:pt x="145435" y="22392"/>
                      <a:pt x="145435" y="22392"/>
                    </a:cubicBezTo>
                    <a:lnTo>
                      <a:pt x="109517" y="3394"/>
                    </a:lnTo>
                    <a:close/>
                  </a:path>
                </a:pathLst>
              </a:custGeom>
              <a:solidFill>
                <a:srgbClr val="F695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10" name="Google Shape;410;p2"/>
              <p:cNvSpPr/>
              <p:nvPr/>
            </p:nvSpPr>
            <p:spPr>
              <a:xfrm>
                <a:off x="5504978" y="4172066"/>
                <a:ext cx="193188" cy="77274"/>
              </a:xfrm>
              <a:custGeom>
                <a:rect b="b" l="l" r="r" t="t"/>
                <a:pathLst>
                  <a:path extrusionOk="0" h="34636" w="86590">
                    <a:moveTo>
                      <a:pt x="52592" y="12041"/>
                    </a:moveTo>
                    <a:cubicBezTo>
                      <a:pt x="67659" y="-6481"/>
                      <a:pt x="69988" y="1373"/>
                      <a:pt x="89419" y="3312"/>
                    </a:cubicBezTo>
                    <a:cubicBezTo>
                      <a:pt x="89462" y="3312"/>
                      <a:pt x="89480" y="3312"/>
                      <a:pt x="89523" y="3321"/>
                    </a:cubicBezTo>
                    <a:cubicBezTo>
                      <a:pt x="72889" y="7755"/>
                      <a:pt x="63684" y="21843"/>
                      <a:pt x="61883" y="37022"/>
                    </a:cubicBezTo>
                    <a:cubicBezTo>
                      <a:pt x="29230" y="42105"/>
                      <a:pt x="-453" y="45603"/>
                      <a:pt x="5" y="41447"/>
                    </a:cubicBezTo>
                    <a:cubicBezTo>
                      <a:pt x="1018" y="32234"/>
                      <a:pt x="37525" y="30563"/>
                      <a:pt x="52592" y="12041"/>
                    </a:cubicBezTo>
                    <a:close/>
                  </a:path>
                </a:pathLst>
              </a:custGeom>
              <a:solidFill>
                <a:srgbClr val="373C4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11" name="Google Shape;411;p2"/>
              <p:cNvSpPr/>
              <p:nvPr/>
            </p:nvSpPr>
            <p:spPr>
              <a:xfrm>
                <a:off x="5860675" y="3985903"/>
                <a:ext cx="115914" cy="57956"/>
              </a:xfrm>
              <a:custGeom>
                <a:rect b="b" l="l" r="r" t="t"/>
                <a:pathLst>
                  <a:path extrusionOk="0" h="25977" w="51954">
                    <a:moveTo>
                      <a:pt x="39274" y="8597"/>
                    </a:moveTo>
                    <a:cubicBezTo>
                      <a:pt x="39274" y="8597"/>
                      <a:pt x="58480" y="16079"/>
                      <a:pt x="58142" y="22703"/>
                    </a:cubicBezTo>
                    <a:cubicBezTo>
                      <a:pt x="57805" y="29319"/>
                      <a:pt x="56367" y="33709"/>
                      <a:pt x="46712" y="33570"/>
                    </a:cubicBezTo>
                    <a:cubicBezTo>
                      <a:pt x="37066" y="33432"/>
                      <a:pt x="23878" y="28661"/>
                      <a:pt x="16553" y="24201"/>
                    </a:cubicBezTo>
                    <a:cubicBezTo>
                      <a:pt x="9227" y="19750"/>
                      <a:pt x="92" y="7108"/>
                      <a:pt x="5" y="5116"/>
                    </a:cubicBezTo>
                    <a:cubicBezTo>
                      <a:pt x="-298" y="-2166"/>
                      <a:pt x="12128" y="7290"/>
                      <a:pt x="18371" y="11576"/>
                    </a:cubicBezTo>
                    <a:cubicBezTo>
                      <a:pt x="24614" y="15854"/>
                      <a:pt x="32087" y="20071"/>
                      <a:pt x="33308" y="16486"/>
                    </a:cubicBezTo>
                    <a:cubicBezTo>
                      <a:pt x="34521" y="12901"/>
                      <a:pt x="21939" y="5593"/>
                      <a:pt x="21973" y="1029"/>
                    </a:cubicBezTo>
                    <a:cubicBezTo>
                      <a:pt x="21991" y="-3543"/>
                      <a:pt x="39274" y="8597"/>
                      <a:pt x="39274" y="8597"/>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12" name="Google Shape;412;p2"/>
              <p:cNvSpPr/>
              <p:nvPr/>
            </p:nvSpPr>
            <p:spPr>
              <a:xfrm>
                <a:off x="5839514" y="3822640"/>
                <a:ext cx="328421" cy="270463"/>
              </a:xfrm>
              <a:custGeom>
                <a:rect b="b" l="l" r="r" t="t"/>
                <a:pathLst>
                  <a:path extrusionOk="0" h="121227" w="147204">
                    <a:moveTo>
                      <a:pt x="13309" y="122041"/>
                    </a:moveTo>
                    <a:lnTo>
                      <a:pt x="143472" y="106558"/>
                    </a:lnTo>
                    <a:cubicBezTo>
                      <a:pt x="149456" y="105839"/>
                      <a:pt x="153976" y="100765"/>
                      <a:pt x="153976" y="94730"/>
                    </a:cubicBezTo>
                    <a:lnTo>
                      <a:pt x="153976" y="11914"/>
                    </a:lnTo>
                    <a:cubicBezTo>
                      <a:pt x="153976" y="4779"/>
                      <a:pt x="147742" y="-763"/>
                      <a:pt x="140658" y="86"/>
                    </a:cubicBezTo>
                    <a:lnTo>
                      <a:pt x="10504" y="15568"/>
                    </a:lnTo>
                    <a:cubicBezTo>
                      <a:pt x="4511" y="16278"/>
                      <a:pt x="0" y="21361"/>
                      <a:pt x="0" y="27397"/>
                    </a:cubicBezTo>
                    <a:lnTo>
                      <a:pt x="0" y="110212"/>
                    </a:lnTo>
                    <a:cubicBezTo>
                      <a:pt x="0" y="117347"/>
                      <a:pt x="6235" y="122872"/>
                      <a:pt x="13309" y="122041"/>
                    </a:cubicBezTo>
                    <a:close/>
                  </a:path>
                </a:pathLst>
              </a:custGeom>
              <a:solidFill>
                <a:srgbClr val="B2E3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13" name="Google Shape;413;p2"/>
              <p:cNvSpPr/>
              <p:nvPr/>
            </p:nvSpPr>
            <p:spPr>
              <a:xfrm>
                <a:off x="5970360" y="3905189"/>
                <a:ext cx="77274" cy="96593"/>
              </a:xfrm>
              <a:custGeom>
                <a:rect b="b" l="l" r="r" t="t"/>
                <a:pathLst>
                  <a:path extrusionOk="0" h="43295" w="34636">
                    <a:moveTo>
                      <a:pt x="40005" y="25666"/>
                    </a:moveTo>
                    <a:cubicBezTo>
                      <a:pt x="40005" y="39840"/>
                      <a:pt x="31050" y="51331"/>
                      <a:pt x="20003" y="51331"/>
                    </a:cubicBezTo>
                    <a:cubicBezTo>
                      <a:pt x="8955" y="51331"/>
                      <a:pt x="0" y="39840"/>
                      <a:pt x="0" y="25666"/>
                    </a:cubicBezTo>
                    <a:cubicBezTo>
                      <a:pt x="0" y="11491"/>
                      <a:pt x="8955" y="0"/>
                      <a:pt x="20003" y="0"/>
                    </a:cubicBezTo>
                    <a:cubicBezTo>
                      <a:pt x="31050" y="0"/>
                      <a:pt x="40005" y="11491"/>
                      <a:pt x="40005" y="25666"/>
                    </a:cubicBezTo>
                    <a:close/>
                  </a:path>
                </a:pathLst>
              </a:custGeom>
              <a:solidFill>
                <a:srgbClr val="D2EE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14" name="Google Shape;414;p2"/>
              <p:cNvSpPr/>
              <p:nvPr/>
            </p:nvSpPr>
            <p:spPr>
              <a:xfrm>
                <a:off x="5523906" y="3956369"/>
                <a:ext cx="676158" cy="251144"/>
              </a:xfrm>
              <a:custGeom>
                <a:rect b="b" l="l" r="r" t="t"/>
                <a:pathLst>
                  <a:path extrusionOk="0" h="112568" w="303068">
                    <a:moveTo>
                      <a:pt x="76094" y="3158"/>
                    </a:moveTo>
                    <a:cubicBezTo>
                      <a:pt x="112333" y="12042"/>
                      <a:pt x="304591" y="91187"/>
                      <a:pt x="306989" y="113596"/>
                    </a:cubicBezTo>
                    <a:cubicBezTo>
                      <a:pt x="307509" y="118489"/>
                      <a:pt x="91179" y="95066"/>
                      <a:pt x="54949" y="86173"/>
                    </a:cubicBezTo>
                    <a:cubicBezTo>
                      <a:pt x="18711" y="77289"/>
                      <a:pt x="-4608" y="48567"/>
                      <a:pt x="769" y="26685"/>
                    </a:cubicBezTo>
                    <a:cubicBezTo>
                      <a:pt x="6138" y="4795"/>
                      <a:pt x="39865" y="-5735"/>
                      <a:pt x="76094" y="3158"/>
                    </a:cubicBez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15" name="Google Shape;415;p2"/>
              <p:cNvSpPr/>
              <p:nvPr/>
            </p:nvSpPr>
            <p:spPr>
              <a:xfrm>
                <a:off x="6055517" y="4134696"/>
                <a:ext cx="309100" cy="135232"/>
              </a:xfrm>
              <a:custGeom>
                <a:rect b="b" l="l" r="r" t="t"/>
                <a:pathLst>
                  <a:path extrusionOk="0" h="60613" w="138545">
                    <a:moveTo>
                      <a:pt x="21553" y="0"/>
                    </a:moveTo>
                    <a:cubicBezTo>
                      <a:pt x="21553" y="0"/>
                      <a:pt x="39174" y="9438"/>
                      <a:pt x="58622" y="11291"/>
                    </a:cubicBezTo>
                    <a:cubicBezTo>
                      <a:pt x="78070" y="13144"/>
                      <a:pt x="81872" y="5897"/>
                      <a:pt x="93077" y="26982"/>
                    </a:cubicBezTo>
                    <a:cubicBezTo>
                      <a:pt x="104281" y="48067"/>
                      <a:pt x="139775" y="56760"/>
                      <a:pt x="138996" y="65991"/>
                    </a:cubicBezTo>
                    <a:cubicBezTo>
                      <a:pt x="138216" y="75221"/>
                      <a:pt x="0" y="19188"/>
                      <a:pt x="0" y="19188"/>
                    </a:cubicBezTo>
                    <a:lnTo>
                      <a:pt x="21553" y="0"/>
                    </a:lnTo>
                    <a:close/>
                  </a:path>
                </a:pathLst>
              </a:custGeom>
              <a:solidFill>
                <a:srgbClr val="F9B9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16" name="Google Shape;416;p2"/>
              <p:cNvSpPr/>
              <p:nvPr/>
            </p:nvSpPr>
            <p:spPr>
              <a:xfrm>
                <a:off x="6179679" y="4158959"/>
                <a:ext cx="173870" cy="115914"/>
              </a:xfrm>
              <a:custGeom>
                <a:rect b="b" l="l" r="r" t="t"/>
                <a:pathLst>
                  <a:path extrusionOk="0" h="51954" w="77931">
                    <a:moveTo>
                      <a:pt x="0" y="0"/>
                    </a:moveTo>
                    <a:cubicBezTo>
                      <a:pt x="996" y="130"/>
                      <a:pt x="1966" y="321"/>
                      <a:pt x="2970" y="416"/>
                    </a:cubicBezTo>
                    <a:cubicBezTo>
                      <a:pt x="22418" y="2269"/>
                      <a:pt x="26220" y="-4979"/>
                      <a:pt x="37425" y="16106"/>
                    </a:cubicBezTo>
                    <a:cubicBezTo>
                      <a:pt x="48629" y="37191"/>
                      <a:pt x="84123" y="45885"/>
                      <a:pt x="83344" y="55115"/>
                    </a:cubicBezTo>
                    <a:cubicBezTo>
                      <a:pt x="82997" y="59246"/>
                      <a:pt x="55280" y="50353"/>
                      <a:pt x="24696" y="39260"/>
                    </a:cubicBezTo>
                    <a:cubicBezTo>
                      <a:pt x="25033" y="22791"/>
                      <a:pt x="16799" y="6148"/>
                      <a:pt x="0" y="0"/>
                    </a:cubicBezTo>
                    <a:close/>
                  </a:path>
                </a:pathLst>
              </a:custGeom>
              <a:solidFill>
                <a:srgbClr val="373C4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17" name="Google Shape;417;p2"/>
              <p:cNvSpPr/>
              <p:nvPr/>
            </p:nvSpPr>
            <p:spPr>
              <a:xfrm>
                <a:off x="5523906" y="3956371"/>
                <a:ext cx="502288" cy="251144"/>
              </a:xfrm>
              <a:custGeom>
                <a:rect b="b" l="l" r="r" t="t"/>
                <a:pathLst>
                  <a:path extrusionOk="0" h="112568" w="225136">
                    <a:moveTo>
                      <a:pt x="769" y="26684"/>
                    </a:moveTo>
                    <a:cubicBezTo>
                      <a:pt x="6138" y="4802"/>
                      <a:pt x="39865" y="-5736"/>
                      <a:pt x="76094" y="3157"/>
                    </a:cubicBezTo>
                    <a:cubicBezTo>
                      <a:pt x="97075" y="8309"/>
                      <a:pt x="170375" y="37014"/>
                      <a:pt x="228841" y="64628"/>
                    </a:cubicBezTo>
                    <a:cubicBezTo>
                      <a:pt x="224884" y="79937"/>
                      <a:pt x="220892" y="103802"/>
                      <a:pt x="221991" y="114262"/>
                    </a:cubicBezTo>
                    <a:cubicBezTo>
                      <a:pt x="158157" y="107690"/>
                      <a:pt x="75411" y="91194"/>
                      <a:pt x="54949" y="86172"/>
                    </a:cubicBezTo>
                    <a:cubicBezTo>
                      <a:pt x="18711" y="77287"/>
                      <a:pt x="-4608" y="48565"/>
                      <a:pt x="769" y="26684"/>
                    </a:cubicBezTo>
                    <a:close/>
                  </a:path>
                </a:pathLst>
              </a:custGeom>
              <a:solidFill>
                <a:srgbClr val="0073A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nvGrpSpPr>
            <p:cNvPr id="418" name="Google Shape;418;p2"/>
            <p:cNvGrpSpPr/>
            <p:nvPr/>
          </p:nvGrpSpPr>
          <p:grpSpPr>
            <a:xfrm flipH="1">
              <a:off x="1078291" y="3460840"/>
              <a:ext cx="537380" cy="887102"/>
              <a:chOff x="4807588" y="4365859"/>
              <a:chExt cx="716506" cy="1182802"/>
            </a:xfrm>
          </p:grpSpPr>
          <p:sp>
            <p:nvSpPr>
              <p:cNvPr id="419" name="Google Shape;419;p2"/>
              <p:cNvSpPr/>
              <p:nvPr/>
            </p:nvSpPr>
            <p:spPr>
              <a:xfrm>
                <a:off x="4915064" y="4365859"/>
                <a:ext cx="208981" cy="101505"/>
              </a:xfrm>
              <a:custGeom>
                <a:rect b="b" l="l" r="r" t="t"/>
                <a:pathLst>
                  <a:path extrusionOk="0" h="161925" w="333375">
                    <a:moveTo>
                      <a:pt x="333375" y="80963"/>
                    </a:moveTo>
                    <a:cubicBezTo>
                      <a:pt x="333375" y="125677"/>
                      <a:pt x="258746" y="161925"/>
                      <a:pt x="166688" y="161925"/>
                    </a:cubicBezTo>
                    <a:cubicBezTo>
                      <a:pt x="74629" y="161925"/>
                      <a:pt x="0" y="125677"/>
                      <a:pt x="0" y="80963"/>
                    </a:cubicBezTo>
                    <a:cubicBezTo>
                      <a:pt x="0" y="36248"/>
                      <a:pt x="74629" y="0"/>
                      <a:pt x="166688" y="0"/>
                    </a:cubicBezTo>
                    <a:cubicBezTo>
                      <a:pt x="258746" y="0"/>
                      <a:pt x="333375" y="36248"/>
                      <a:pt x="333375" y="8096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20" name="Google Shape;420;p2"/>
              <p:cNvSpPr/>
              <p:nvPr/>
            </p:nvSpPr>
            <p:spPr>
              <a:xfrm>
                <a:off x="4998656" y="4700228"/>
                <a:ext cx="208981" cy="101505"/>
              </a:xfrm>
              <a:custGeom>
                <a:rect b="b" l="l" r="r" t="t"/>
                <a:pathLst>
                  <a:path extrusionOk="0" h="161925" w="333375">
                    <a:moveTo>
                      <a:pt x="333375" y="80963"/>
                    </a:moveTo>
                    <a:cubicBezTo>
                      <a:pt x="333375" y="125677"/>
                      <a:pt x="258746" y="161925"/>
                      <a:pt x="166688" y="161925"/>
                    </a:cubicBezTo>
                    <a:cubicBezTo>
                      <a:pt x="74629" y="161925"/>
                      <a:pt x="0" y="125677"/>
                      <a:pt x="0" y="80963"/>
                    </a:cubicBezTo>
                    <a:cubicBezTo>
                      <a:pt x="0" y="36248"/>
                      <a:pt x="74629" y="0"/>
                      <a:pt x="166688" y="0"/>
                    </a:cubicBezTo>
                    <a:cubicBezTo>
                      <a:pt x="258746" y="0"/>
                      <a:pt x="333375" y="36248"/>
                      <a:pt x="333375" y="8096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21" name="Google Shape;421;p2"/>
              <p:cNvSpPr/>
              <p:nvPr/>
            </p:nvSpPr>
            <p:spPr>
              <a:xfrm>
                <a:off x="4807588" y="4753966"/>
                <a:ext cx="208981" cy="101505"/>
              </a:xfrm>
              <a:custGeom>
                <a:rect b="b" l="l" r="r" t="t"/>
                <a:pathLst>
                  <a:path extrusionOk="0" h="161925" w="333375">
                    <a:moveTo>
                      <a:pt x="333375" y="80963"/>
                    </a:moveTo>
                    <a:cubicBezTo>
                      <a:pt x="333375" y="125677"/>
                      <a:pt x="258746" y="161925"/>
                      <a:pt x="166688" y="161925"/>
                    </a:cubicBezTo>
                    <a:cubicBezTo>
                      <a:pt x="74629" y="161925"/>
                      <a:pt x="0" y="125677"/>
                      <a:pt x="0" y="80963"/>
                    </a:cubicBezTo>
                    <a:cubicBezTo>
                      <a:pt x="0" y="36248"/>
                      <a:pt x="74629" y="0"/>
                      <a:pt x="166688" y="0"/>
                    </a:cubicBezTo>
                    <a:cubicBezTo>
                      <a:pt x="258746" y="0"/>
                      <a:pt x="333375" y="36248"/>
                      <a:pt x="333375" y="8096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22" name="Google Shape;422;p2"/>
              <p:cNvSpPr/>
              <p:nvPr/>
            </p:nvSpPr>
            <p:spPr>
              <a:xfrm>
                <a:off x="5106132" y="5034597"/>
                <a:ext cx="208981" cy="101505"/>
              </a:xfrm>
              <a:custGeom>
                <a:rect b="b" l="l" r="r" t="t"/>
                <a:pathLst>
                  <a:path extrusionOk="0" h="161925" w="333375">
                    <a:moveTo>
                      <a:pt x="333375" y="80963"/>
                    </a:moveTo>
                    <a:cubicBezTo>
                      <a:pt x="333375" y="125677"/>
                      <a:pt x="258746" y="161925"/>
                      <a:pt x="166688" y="161925"/>
                    </a:cubicBezTo>
                    <a:cubicBezTo>
                      <a:pt x="74629" y="161925"/>
                      <a:pt x="0" y="125677"/>
                      <a:pt x="0" y="80963"/>
                    </a:cubicBezTo>
                    <a:cubicBezTo>
                      <a:pt x="0" y="36248"/>
                      <a:pt x="74629" y="0"/>
                      <a:pt x="166688" y="0"/>
                    </a:cubicBezTo>
                    <a:cubicBezTo>
                      <a:pt x="258746" y="0"/>
                      <a:pt x="333375" y="36248"/>
                      <a:pt x="333375" y="8096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23" name="Google Shape;423;p2"/>
              <p:cNvSpPr/>
              <p:nvPr/>
            </p:nvSpPr>
            <p:spPr>
              <a:xfrm>
                <a:off x="5315113" y="5034597"/>
                <a:ext cx="208981" cy="101505"/>
              </a:xfrm>
              <a:custGeom>
                <a:rect b="b" l="l" r="r" t="t"/>
                <a:pathLst>
                  <a:path extrusionOk="0" h="161925" w="333375">
                    <a:moveTo>
                      <a:pt x="333375" y="80963"/>
                    </a:moveTo>
                    <a:cubicBezTo>
                      <a:pt x="333375" y="125677"/>
                      <a:pt x="258746" y="161925"/>
                      <a:pt x="166688" y="161925"/>
                    </a:cubicBezTo>
                    <a:cubicBezTo>
                      <a:pt x="74629" y="161925"/>
                      <a:pt x="0" y="125677"/>
                      <a:pt x="0" y="80963"/>
                    </a:cubicBezTo>
                    <a:cubicBezTo>
                      <a:pt x="0" y="36248"/>
                      <a:pt x="74629" y="0"/>
                      <a:pt x="166688" y="0"/>
                    </a:cubicBezTo>
                    <a:cubicBezTo>
                      <a:pt x="258746" y="0"/>
                      <a:pt x="333375" y="36248"/>
                      <a:pt x="333375" y="8096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nvGrpSpPr>
              <p:cNvPr id="424" name="Google Shape;424;p2"/>
              <p:cNvGrpSpPr/>
              <p:nvPr/>
            </p:nvGrpSpPr>
            <p:grpSpPr>
              <a:xfrm>
                <a:off x="4815648" y="4410386"/>
                <a:ext cx="519467" cy="1138275"/>
                <a:chOff x="4815648" y="4410386"/>
                <a:chExt cx="519467" cy="1138275"/>
              </a:xfrm>
            </p:grpSpPr>
            <p:sp>
              <p:nvSpPr>
                <p:cNvPr id="425" name="Google Shape;425;p2"/>
                <p:cNvSpPr/>
                <p:nvPr/>
              </p:nvSpPr>
              <p:spPr>
                <a:xfrm>
                  <a:off x="4815648" y="4410386"/>
                  <a:ext cx="519467" cy="1104613"/>
                </a:xfrm>
                <a:custGeom>
                  <a:rect b="b" l="l" r="r" t="t"/>
                  <a:pathLst>
                    <a:path extrusionOk="0" h="1762125" w="828675">
                      <a:moveTo>
                        <a:pt x="205081" y="0"/>
                      </a:moveTo>
                      <a:cubicBezTo>
                        <a:pt x="122270" y="4678"/>
                        <a:pt x="49214" y="55758"/>
                        <a:pt x="16392" y="131931"/>
                      </a:cubicBezTo>
                      <a:cubicBezTo>
                        <a:pt x="-30790" y="245982"/>
                        <a:pt x="29960" y="379951"/>
                        <a:pt x="121157" y="463118"/>
                      </a:cubicBezTo>
                      <a:cubicBezTo>
                        <a:pt x="212354" y="546284"/>
                        <a:pt x="329503" y="593821"/>
                        <a:pt x="435942" y="656307"/>
                      </a:cubicBezTo>
                      <a:cubicBezTo>
                        <a:pt x="578908" y="740234"/>
                        <a:pt x="707374" y="856740"/>
                        <a:pt x="778908" y="1006292"/>
                      </a:cubicBezTo>
                      <a:cubicBezTo>
                        <a:pt x="850442" y="1155845"/>
                        <a:pt x="858050" y="1341097"/>
                        <a:pt x="773965" y="1483970"/>
                      </a:cubicBezTo>
                      <a:cubicBezTo>
                        <a:pt x="695920" y="1616581"/>
                        <a:pt x="554009" y="1695948"/>
                        <a:pt x="418662" y="1769146"/>
                      </a:cubicBezTo>
                    </a:path>
                  </a:pathLst>
                </a:custGeom>
                <a:noFill/>
                <a:ln cap="flat" cmpd="sng" w="9525">
                  <a:solidFill>
                    <a:srgbClr val="0295B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26" name="Google Shape;426;p2"/>
                <p:cNvSpPr/>
                <p:nvPr/>
              </p:nvSpPr>
              <p:spPr>
                <a:xfrm>
                  <a:off x="5027702" y="5498520"/>
                  <a:ext cx="103232" cy="50141"/>
                </a:xfrm>
                <a:custGeom>
                  <a:rect b="b" l="l" r="r" t="t"/>
                  <a:pathLst>
                    <a:path extrusionOk="0" h="161925" w="333375">
                      <a:moveTo>
                        <a:pt x="333375" y="80963"/>
                      </a:moveTo>
                      <a:cubicBezTo>
                        <a:pt x="333375" y="125677"/>
                        <a:pt x="258746" y="161925"/>
                        <a:pt x="166688" y="161925"/>
                      </a:cubicBezTo>
                      <a:cubicBezTo>
                        <a:pt x="74629" y="161925"/>
                        <a:pt x="0" y="125677"/>
                        <a:pt x="0" y="80963"/>
                      </a:cubicBezTo>
                      <a:cubicBezTo>
                        <a:pt x="0" y="36248"/>
                        <a:pt x="74629" y="0"/>
                        <a:pt x="166688" y="0"/>
                      </a:cubicBezTo>
                      <a:cubicBezTo>
                        <a:pt x="258746" y="0"/>
                        <a:pt x="333375" y="36248"/>
                        <a:pt x="333375" y="80963"/>
                      </a:cubicBezTo>
                      <a:close/>
                    </a:path>
                  </a:pathLst>
                </a:custGeom>
                <a:solidFill>
                  <a:srgbClr val="029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grpSp>
      <p:sp>
        <p:nvSpPr>
          <p:cNvPr id="427" name="Google Shape;427;p2"/>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orporación Favorita continúa plan de inversiones con respaldo de BID  Invest – Metro Ecuador" id="428" name="Google Shape;428;p2"/>
          <p:cNvPicPr preferRelativeResize="0"/>
          <p:nvPr/>
        </p:nvPicPr>
        <p:blipFill rotWithShape="1">
          <a:blip r:embed="rId3">
            <a:alphaModFix/>
          </a:blip>
          <a:srcRect b="0" l="0" r="0" t="22033"/>
          <a:stretch/>
        </p:blipFill>
        <p:spPr>
          <a:xfrm>
            <a:off x="6658860" y="136162"/>
            <a:ext cx="2283012" cy="889992"/>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g13333aaaeff_0_17"/>
          <p:cNvSpPr txBox="1"/>
          <p:nvPr/>
        </p:nvSpPr>
        <p:spPr>
          <a:xfrm>
            <a:off x="580248" y="1095800"/>
            <a:ext cx="7515900" cy="591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3600">
                <a:solidFill>
                  <a:schemeClr val="lt1"/>
                </a:solidFill>
                <a:latin typeface="Century Gothic"/>
                <a:ea typeface="Century Gothic"/>
                <a:cs typeface="Century Gothic"/>
                <a:sym typeface="Century Gothic"/>
              </a:rPr>
              <a:t>Feature </a:t>
            </a:r>
            <a:r>
              <a:rPr b="1" lang="en-US" sz="3600">
                <a:solidFill>
                  <a:srgbClr val="FD4C10"/>
                </a:solidFill>
                <a:latin typeface="Century Gothic"/>
                <a:ea typeface="Century Gothic"/>
                <a:cs typeface="Century Gothic"/>
                <a:sym typeface="Century Gothic"/>
              </a:rPr>
              <a:t>Engineering</a:t>
            </a:r>
            <a:endParaRPr b="1" sz="3600">
              <a:solidFill>
                <a:srgbClr val="FD4C10"/>
              </a:solidFill>
              <a:latin typeface="Century Gothic"/>
              <a:ea typeface="Century Gothic"/>
              <a:cs typeface="Century Gothic"/>
              <a:sym typeface="Century Gothic"/>
            </a:endParaRPr>
          </a:p>
        </p:txBody>
      </p:sp>
      <p:sp>
        <p:nvSpPr>
          <p:cNvPr id="1080" name="Google Shape;1080;g13333aaaeff_0_17"/>
          <p:cNvSpPr/>
          <p:nvPr/>
        </p:nvSpPr>
        <p:spPr>
          <a:xfrm>
            <a:off x="675923" y="917973"/>
            <a:ext cx="124500" cy="124500"/>
          </a:xfrm>
          <a:prstGeom prst="pie">
            <a:avLst>
              <a:gd fmla="val 1213837" name="adj1"/>
              <a:gd fmla="val 2025748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081" name="Google Shape;1081;g13333aaaeff_0_17"/>
          <p:cNvSpPr/>
          <p:nvPr/>
        </p:nvSpPr>
        <p:spPr>
          <a:xfrm>
            <a:off x="854740" y="917973"/>
            <a:ext cx="124500" cy="124500"/>
          </a:xfrm>
          <a:prstGeom prst="pie">
            <a:avLst>
              <a:gd fmla="val 8579822" name="adj1"/>
              <a:gd fmla="val 4742275"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082" name="Google Shape;1082;g13333aaaeff_0_17"/>
          <p:cNvSpPr/>
          <p:nvPr/>
        </p:nvSpPr>
        <p:spPr>
          <a:xfrm>
            <a:off x="1033556" y="917973"/>
            <a:ext cx="124500" cy="124500"/>
          </a:xfrm>
          <a:prstGeom prst="pie">
            <a:avLst>
              <a:gd fmla="val 18542300" name="adj1"/>
              <a:gd fmla="val 15785361"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083" name="Google Shape;1083;g13333aaaeff_0_17"/>
          <p:cNvSpPr txBox="1"/>
          <p:nvPr/>
        </p:nvSpPr>
        <p:spPr>
          <a:xfrm>
            <a:off x="1173283" y="883300"/>
            <a:ext cx="4650600" cy="3417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1100"/>
              <a:buFont typeface="Arial"/>
              <a:buNone/>
            </a:pPr>
            <a:r>
              <a:rPr lang="en-US" sz="900">
                <a:solidFill>
                  <a:schemeClr val="lt1"/>
                </a:solidFill>
                <a:latin typeface="Century Gothic"/>
                <a:ea typeface="Century Gothic"/>
                <a:cs typeface="Century Gothic"/>
                <a:sym typeface="Century Gothic"/>
              </a:rPr>
              <a:t>Explicación de la metodología usada.</a:t>
            </a:r>
            <a:endParaRPr sz="900">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sz="900">
              <a:solidFill>
                <a:schemeClr val="lt1"/>
              </a:solidFill>
              <a:latin typeface="Century Gothic"/>
              <a:ea typeface="Century Gothic"/>
              <a:cs typeface="Century Gothic"/>
              <a:sym typeface="Century Gothic"/>
            </a:endParaRPr>
          </a:p>
        </p:txBody>
      </p:sp>
      <p:sp>
        <p:nvSpPr>
          <p:cNvPr id="1084" name="Google Shape;1084;g13333aaaeff_0_17"/>
          <p:cNvSpPr/>
          <p:nvPr/>
        </p:nvSpPr>
        <p:spPr>
          <a:xfrm flipH="1">
            <a:off x="3928999" y="0"/>
            <a:ext cx="5215000" cy="1687865"/>
          </a:xfrm>
          <a:custGeom>
            <a:rect b="b" l="l" r="r" t="t"/>
            <a:pathLst>
              <a:path extrusionOk="0" h="3444622"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727370" y="4329465"/>
                  <a:pt x="0" y="3101199"/>
                </a:cubicBezTo>
                <a:lnTo>
                  <a:pt x="0" y="0"/>
                </a:lnTo>
                <a:close/>
              </a:path>
            </a:pathLst>
          </a:custGeom>
          <a:gradFill>
            <a:gsLst>
              <a:gs pos="0">
                <a:srgbClr val="FFFFFF">
                  <a:alpha val="0"/>
                </a:srgbClr>
              </a:gs>
              <a:gs pos="100000">
                <a:srgbClr val="FFFFFF">
                  <a:alpha val="4705"/>
                </a:srgbClr>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085" name="Google Shape;1085;g13333aaaeff_0_17"/>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86" name="Google Shape;1086;g13333aaaeff_0_17"/>
          <p:cNvPicPr preferRelativeResize="0"/>
          <p:nvPr/>
        </p:nvPicPr>
        <p:blipFill>
          <a:blip r:embed="rId3">
            <a:alphaModFix/>
          </a:blip>
          <a:stretch>
            <a:fillRect/>
          </a:stretch>
        </p:blipFill>
        <p:spPr>
          <a:xfrm>
            <a:off x="5282225" y="4210000"/>
            <a:ext cx="3861776" cy="2628425"/>
          </a:xfrm>
          <a:prstGeom prst="rect">
            <a:avLst/>
          </a:prstGeom>
          <a:noFill/>
          <a:ln>
            <a:noFill/>
          </a:ln>
        </p:spPr>
      </p:pic>
      <p:sp>
        <p:nvSpPr>
          <p:cNvPr id="1087" name="Google Shape;1087;g13333aaaeff_0_17"/>
          <p:cNvSpPr txBox="1"/>
          <p:nvPr/>
        </p:nvSpPr>
        <p:spPr>
          <a:xfrm>
            <a:off x="290100" y="1686800"/>
            <a:ext cx="7881300" cy="3740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700">
              <a:solidFill>
                <a:schemeClr val="lt1"/>
              </a:solidFill>
            </a:endParaRPr>
          </a:p>
          <a:p>
            <a:pPr indent="-336550" lvl="0" marL="457200" rtl="0" algn="l">
              <a:spcBef>
                <a:spcPts val="0"/>
              </a:spcBef>
              <a:spcAft>
                <a:spcPts val="0"/>
              </a:spcAft>
              <a:buClr>
                <a:schemeClr val="lt1"/>
              </a:buClr>
              <a:buSzPts val="1700"/>
              <a:buChar char="●"/>
            </a:pPr>
            <a:r>
              <a:rPr lang="en-US" sz="1700">
                <a:solidFill>
                  <a:schemeClr val="lt1"/>
                </a:solidFill>
              </a:rPr>
              <a:t>Unimos la tabla de Stores. </a:t>
            </a:r>
            <a:endParaRPr sz="1700">
              <a:solidFill>
                <a:schemeClr val="lt1"/>
              </a:solidFill>
            </a:endParaRPr>
          </a:p>
          <a:p>
            <a:pPr indent="-336550" lvl="0" marL="457200" rtl="0" algn="l">
              <a:spcBef>
                <a:spcPts val="0"/>
              </a:spcBef>
              <a:spcAft>
                <a:spcPts val="0"/>
              </a:spcAft>
              <a:buClr>
                <a:schemeClr val="lt1"/>
              </a:buClr>
              <a:buSzPts val="1700"/>
              <a:buChar char="●"/>
            </a:pPr>
            <a:r>
              <a:rPr lang="en-US" sz="1700">
                <a:solidFill>
                  <a:schemeClr val="lt1"/>
                </a:solidFill>
              </a:rPr>
              <a:t>Descompusimos la fecha en los siguientes campos: Year, Month, Week, Day, Dayofweek, Dayofyear, is_quarter_end, is_quarter_start.</a:t>
            </a:r>
            <a:endParaRPr sz="1700">
              <a:solidFill>
                <a:schemeClr val="lt1"/>
              </a:solidFill>
            </a:endParaRPr>
          </a:p>
          <a:p>
            <a:pPr indent="-336550" lvl="0" marL="457200" rtl="0" algn="l">
              <a:spcBef>
                <a:spcPts val="0"/>
              </a:spcBef>
              <a:spcAft>
                <a:spcPts val="0"/>
              </a:spcAft>
              <a:buClr>
                <a:schemeClr val="lt1"/>
              </a:buClr>
              <a:buSzPts val="1700"/>
              <a:buChar char="●"/>
            </a:pPr>
            <a:r>
              <a:rPr lang="en-US" sz="1700">
                <a:solidFill>
                  <a:schemeClr val="lt1"/>
                </a:solidFill>
              </a:rPr>
              <a:t>Posteriormente unimos las holidays, en donde, estas las ajustamos, de acuerdo a si son nacionales o locales.</a:t>
            </a:r>
            <a:endParaRPr sz="1700">
              <a:solidFill>
                <a:schemeClr val="lt1"/>
              </a:solidFill>
            </a:endParaRPr>
          </a:p>
          <a:p>
            <a:pPr indent="-336550" lvl="0" marL="457200" rtl="0" algn="l">
              <a:spcBef>
                <a:spcPts val="0"/>
              </a:spcBef>
              <a:spcAft>
                <a:spcPts val="0"/>
              </a:spcAft>
              <a:buClr>
                <a:schemeClr val="lt1"/>
              </a:buClr>
              <a:buSzPts val="1700"/>
              <a:buChar char="●"/>
            </a:pPr>
            <a:r>
              <a:rPr lang="en-US" sz="1700">
                <a:solidFill>
                  <a:schemeClr val="lt1"/>
                </a:solidFill>
              </a:rPr>
              <a:t>Unimos la columna de oil llenando los datos faltantes con un promedio </a:t>
            </a:r>
            <a:r>
              <a:rPr lang="en-US" sz="1700">
                <a:solidFill>
                  <a:schemeClr val="lt1"/>
                </a:solidFill>
              </a:rPr>
              <a:t>móvil</a:t>
            </a:r>
            <a:r>
              <a:rPr lang="en-US" sz="1700">
                <a:solidFill>
                  <a:schemeClr val="lt1"/>
                </a:solidFill>
              </a:rPr>
              <a:t> de 7 (semanal).</a:t>
            </a:r>
            <a:endParaRPr sz="1700">
              <a:solidFill>
                <a:schemeClr val="lt1"/>
              </a:solidFill>
            </a:endParaRPr>
          </a:p>
          <a:p>
            <a:pPr indent="-336550" lvl="0" marL="457200" rtl="0" algn="l">
              <a:spcBef>
                <a:spcPts val="0"/>
              </a:spcBef>
              <a:spcAft>
                <a:spcPts val="0"/>
              </a:spcAft>
              <a:buClr>
                <a:schemeClr val="lt1"/>
              </a:buClr>
              <a:buSzPts val="1700"/>
              <a:buChar char="●"/>
            </a:pPr>
            <a:r>
              <a:rPr lang="en-US" sz="1700">
                <a:solidFill>
                  <a:schemeClr val="lt1"/>
                </a:solidFill>
              </a:rPr>
              <a:t>Posteriormente aplicamos label encoding en las siguientes variables: Is_quarter_end','Is_quarter_start','city_x','state','type'.</a:t>
            </a:r>
            <a:endParaRPr sz="1700">
              <a:solidFill>
                <a:schemeClr val="lt1"/>
              </a:solidFill>
            </a:endParaRPr>
          </a:p>
          <a:p>
            <a:pPr indent="-336550" lvl="0" marL="457200" rtl="0" algn="l">
              <a:spcBef>
                <a:spcPts val="0"/>
              </a:spcBef>
              <a:spcAft>
                <a:spcPts val="0"/>
              </a:spcAft>
              <a:buClr>
                <a:schemeClr val="lt1"/>
              </a:buClr>
              <a:buSzPts val="1700"/>
              <a:buChar char="●"/>
            </a:pPr>
            <a:r>
              <a:rPr lang="en-US" sz="1700">
                <a:solidFill>
                  <a:schemeClr val="lt1"/>
                </a:solidFill>
              </a:rPr>
              <a:t>Aplicamos one hot encoding en la columna de Family.</a:t>
            </a:r>
            <a:endParaRPr sz="1700">
              <a:solidFill>
                <a:schemeClr val="lt1"/>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g133314c76c9_3_63"/>
          <p:cNvSpPr/>
          <p:nvPr/>
        </p:nvSpPr>
        <p:spPr>
          <a:xfrm>
            <a:off x="4469741" y="1967485"/>
            <a:ext cx="4039148" cy="2296573"/>
          </a:xfrm>
          <a:custGeom>
            <a:rect b="b" l="l" r="r" t="t"/>
            <a:pathLst>
              <a:path extrusionOk="0" h="2171700" w="3819525">
                <a:moveTo>
                  <a:pt x="3697610" y="1684489"/>
                </a:moveTo>
                <a:cubicBezTo>
                  <a:pt x="3644136" y="1492655"/>
                  <a:pt x="3814129" y="1485255"/>
                  <a:pt x="3817872" y="1238062"/>
                </a:cubicBezTo>
                <a:cubicBezTo>
                  <a:pt x="3819397" y="1136973"/>
                  <a:pt x="3764018" y="1033998"/>
                  <a:pt x="3630753" y="986773"/>
                </a:cubicBezTo>
                <a:cubicBezTo>
                  <a:pt x="3565260" y="963561"/>
                  <a:pt x="3499985" y="947606"/>
                  <a:pt x="3441702" y="910707"/>
                </a:cubicBezTo>
                <a:cubicBezTo>
                  <a:pt x="3308913" y="826591"/>
                  <a:pt x="3311314" y="666571"/>
                  <a:pt x="3275080" y="530135"/>
                </a:cubicBezTo>
                <a:cubicBezTo>
                  <a:pt x="3195518" y="230488"/>
                  <a:pt x="2889337" y="-7551"/>
                  <a:pt x="2579403" y="183"/>
                </a:cubicBezTo>
                <a:cubicBezTo>
                  <a:pt x="2355975" y="5755"/>
                  <a:pt x="2153979" y="12604"/>
                  <a:pt x="1950277" y="202256"/>
                </a:cubicBezTo>
                <a:cubicBezTo>
                  <a:pt x="1810898" y="332015"/>
                  <a:pt x="1720315" y="491683"/>
                  <a:pt x="1590908" y="625471"/>
                </a:cubicBezTo>
                <a:cubicBezTo>
                  <a:pt x="1453882" y="767146"/>
                  <a:pt x="1286899" y="835107"/>
                  <a:pt x="1099399" y="880617"/>
                </a:cubicBezTo>
                <a:cubicBezTo>
                  <a:pt x="922063" y="923670"/>
                  <a:pt x="729162" y="974877"/>
                  <a:pt x="593441" y="1103969"/>
                </a:cubicBezTo>
                <a:cubicBezTo>
                  <a:pt x="465901" y="1225260"/>
                  <a:pt x="484494" y="1352143"/>
                  <a:pt x="539177" y="1501076"/>
                </a:cubicBezTo>
                <a:cubicBezTo>
                  <a:pt x="599489" y="1665306"/>
                  <a:pt x="468720" y="1777063"/>
                  <a:pt x="332370" y="1841014"/>
                </a:cubicBezTo>
                <a:cubicBezTo>
                  <a:pt x="217575" y="1894858"/>
                  <a:pt x="64746" y="1890172"/>
                  <a:pt x="11454" y="2018997"/>
                </a:cubicBezTo>
                <a:cubicBezTo>
                  <a:pt x="-46335" y="2158663"/>
                  <a:pt x="125325" y="2161063"/>
                  <a:pt x="284945" y="2161063"/>
                </a:cubicBezTo>
                <a:cubicBezTo>
                  <a:pt x="444565" y="2161063"/>
                  <a:pt x="2511309" y="2148785"/>
                  <a:pt x="3088943" y="2165873"/>
                </a:cubicBezTo>
                <a:cubicBezTo>
                  <a:pt x="3244419" y="2170464"/>
                  <a:pt x="3740462" y="2212812"/>
                  <a:pt x="3810643" y="2018997"/>
                </a:cubicBezTo>
                <a:cubicBezTo>
                  <a:pt x="3858401" y="1887086"/>
                  <a:pt x="3734957" y="1818458"/>
                  <a:pt x="3697610" y="1684489"/>
                </a:cubicBezTo>
                <a:close/>
              </a:path>
            </a:pathLst>
          </a:custGeom>
          <a:solidFill>
            <a:srgbClr val="C3ECFE">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nvGrpSpPr>
          <p:cNvPr id="1093" name="Google Shape;1093;g133314c76c9_3_63"/>
          <p:cNvGrpSpPr/>
          <p:nvPr/>
        </p:nvGrpSpPr>
        <p:grpSpPr>
          <a:xfrm>
            <a:off x="4844781" y="1798691"/>
            <a:ext cx="3794955" cy="2905761"/>
            <a:chOff x="4844781" y="1798691"/>
            <a:chExt cx="3794955" cy="2905761"/>
          </a:xfrm>
        </p:grpSpPr>
        <p:sp>
          <p:nvSpPr>
            <p:cNvPr id="1094" name="Google Shape;1094;g133314c76c9_3_63"/>
            <p:cNvSpPr/>
            <p:nvPr/>
          </p:nvSpPr>
          <p:spPr>
            <a:xfrm>
              <a:off x="4975827" y="3785215"/>
              <a:ext cx="1027414" cy="483489"/>
            </a:xfrm>
            <a:custGeom>
              <a:rect b="b" l="l" r="r" t="t"/>
              <a:pathLst>
                <a:path extrusionOk="0" h="457200" w="971550">
                  <a:moveTo>
                    <a:pt x="0" y="1137"/>
                  </a:moveTo>
                  <a:cubicBezTo>
                    <a:pt x="374752" y="-15960"/>
                    <a:pt x="753161" y="160833"/>
                    <a:pt x="980513" y="459232"/>
                  </a:cubicBezTo>
                </a:path>
              </a:pathLst>
            </a:custGeom>
            <a:noFill/>
            <a:ln cap="flat" cmpd="sng" w="10050">
              <a:solidFill>
                <a:srgbClr val="C3ECF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095" name="Google Shape;1095;g133314c76c9_3_63"/>
            <p:cNvSpPr/>
            <p:nvPr/>
          </p:nvSpPr>
          <p:spPr>
            <a:xfrm>
              <a:off x="4863209" y="3765194"/>
              <a:ext cx="191381" cy="50363"/>
            </a:xfrm>
            <a:custGeom>
              <a:rect b="b" l="l" r="r" t="t"/>
              <a:pathLst>
                <a:path extrusionOk="0" h="47625" w="180975">
                  <a:moveTo>
                    <a:pt x="185482" y="19356"/>
                  </a:moveTo>
                  <a:cubicBezTo>
                    <a:pt x="137705" y="-2275"/>
                    <a:pt x="82041" y="-5952"/>
                    <a:pt x="31835" y="9212"/>
                  </a:cubicBezTo>
                  <a:cubicBezTo>
                    <a:pt x="19528" y="12936"/>
                    <a:pt x="6336" y="18870"/>
                    <a:pt x="1412" y="30738"/>
                  </a:cubicBezTo>
                  <a:cubicBezTo>
                    <a:pt x="50" y="34006"/>
                    <a:pt x="-560" y="37749"/>
                    <a:pt x="650" y="41064"/>
                  </a:cubicBezTo>
                  <a:cubicBezTo>
                    <a:pt x="2612" y="46417"/>
                    <a:pt x="8527" y="49084"/>
                    <a:pt x="14004" y="50627"/>
                  </a:cubicBezTo>
                  <a:cubicBezTo>
                    <a:pt x="43026" y="58837"/>
                    <a:pt x="74116" y="51512"/>
                    <a:pt x="102577" y="41530"/>
                  </a:cubicBezTo>
                  <a:cubicBezTo>
                    <a:pt x="131047" y="31558"/>
                    <a:pt x="153688" y="27862"/>
                    <a:pt x="185482" y="19356"/>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096" name="Google Shape;1096;g133314c76c9_3_63"/>
            <p:cNvSpPr/>
            <p:nvPr/>
          </p:nvSpPr>
          <p:spPr>
            <a:xfrm>
              <a:off x="4997947" y="3795600"/>
              <a:ext cx="171236" cy="100727"/>
            </a:xfrm>
            <a:custGeom>
              <a:rect b="b" l="l" r="r" t="t"/>
              <a:pathLst>
                <a:path extrusionOk="0" h="95250" w="161925">
                  <a:moveTo>
                    <a:pt x="164471" y="32"/>
                  </a:moveTo>
                  <a:cubicBezTo>
                    <a:pt x="112026" y="-882"/>
                    <a:pt x="59467" y="17825"/>
                    <a:pt x="19396" y="51657"/>
                  </a:cubicBezTo>
                  <a:cubicBezTo>
                    <a:pt x="9575" y="59944"/>
                    <a:pt x="-188" y="70631"/>
                    <a:pt x="3" y="83490"/>
                  </a:cubicBezTo>
                  <a:cubicBezTo>
                    <a:pt x="50" y="87024"/>
                    <a:pt x="974" y="90700"/>
                    <a:pt x="3403" y="93263"/>
                  </a:cubicBezTo>
                  <a:cubicBezTo>
                    <a:pt x="7318" y="97396"/>
                    <a:pt x="13814" y="97492"/>
                    <a:pt x="19453" y="96739"/>
                  </a:cubicBezTo>
                  <a:cubicBezTo>
                    <a:pt x="49361" y="92767"/>
                    <a:pt x="74983" y="73708"/>
                    <a:pt x="97158" y="53267"/>
                  </a:cubicBezTo>
                  <a:cubicBezTo>
                    <a:pt x="119322" y="32817"/>
                    <a:pt x="138649" y="20444"/>
                    <a:pt x="164471" y="32"/>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097" name="Google Shape;1097;g133314c76c9_3_63"/>
            <p:cNvSpPr/>
            <p:nvPr/>
          </p:nvSpPr>
          <p:spPr>
            <a:xfrm>
              <a:off x="5132801" y="3818261"/>
              <a:ext cx="181308" cy="80582"/>
            </a:xfrm>
            <a:custGeom>
              <a:rect b="b" l="l" r="r" t="t"/>
              <a:pathLst>
                <a:path extrusionOk="0" h="76200" w="171450">
                  <a:moveTo>
                    <a:pt x="173561" y="2083"/>
                  </a:moveTo>
                  <a:cubicBezTo>
                    <a:pt x="121622" y="-5232"/>
                    <a:pt x="67177" y="6903"/>
                    <a:pt x="23257" y="35583"/>
                  </a:cubicBezTo>
                  <a:cubicBezTo>
                    <a:pt x="12494" y="42612"/>
                    <a:pt x="1502" y="52032"/>
                    <a:pt x="121" y="64805"/>
                  </a:cubicBezTo>
                  <a:cubicBezTo>
                    <a:pt x="-260" y="68311"/>
                    <a:pt x="206" y="72082"/>
                    <a:pt x="2302" y="74930"/>
                  </a:cubicBezTo>
                  <a:cubicBezTo>
                    <a:pt x="5683" y="79502"/>
                    <a:pt x="12113" y="80398"/>
                    <a:pt x="17799" y="80341"/>
                  </a:cubicBezTo>
                  <a:cubicBezTo>
                    <a:pt x="47965" y="80055"/>
                    <a:pt x="75730" y="64263"/>
                    <a:pt x="100238" y="46689"/>
                  </a:cubicBezTo>
                  <a:cubicBezTo>
                    <a:pt x="124746" y="29115"/>
                    <a:pt x="145434" y="19190"/>
                    <a:pt x="173561" y="2083"/>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098" name="Google Shape;1098;g133314c76c9_3_63"/>
            <p:cNvSpPr/>
            <p:nvPr/>
          </p:nvSpPr>
          <p:spPr>
            <a:xfrm>
              <a:off x="5070214" y="3653755"/>
              <a:ext cx="151090" cy="141018"/>
            </a:xfrm>
            <a:custGeom>
              <a:rect b="b" l="l" r="r" t="t"/>
              <a:pathLst>
                <a:path extrusionOk="0" h="133350" w="142875">
                  <a:moveTo>
                    <a:pt x="144441" y="141171"/>
                  </a:moveTo>
                  <a:cubicBezTo>
                    <a:pt x="129125" y="89470"/>
                    <a:pt x="94178" y="42626"/>
                    <a:pt x="47982" y="11879"/>
                  </a:cubicBezTo>
                  <a:cubicBezTo>
                    <a:pt x="36666" y="4335"/>
                    <a:pt x="22969" y="-2532"/>
                    <a:pt x="10187" y="916"/>
                  </a:cubicBezTo>
                  <a:cubicBezTo>
                    <a:pt x="6672" y="1859"/>
                    <a:pt x="3281" y="3697"/>
                    <a:pt x="1471" y="6726"/>
                  </a:cubicBezTo>
                  <a:cubicBezTo>
                    <a:pt x="-1443" y="11612"/>
                    <a:pt x="462" y="18013"/>
                    <a:pt x="2957" y="23356"/>
                  </a:cubicBezTo>
                  <a:cubicBezTo>
                    <a:pt x="16178" y="51703"/>
                    <a:pt x="43143" y="72010"/>
                    <a:pt x="70432" y="88603"/>
                  </a:cubicBezTo>
                  <a:cubicBezTo>
                    <a:pt x="97712" y="105167"/>
                    <a:pt x="116057" y="120997"/>
                    <a:pt x="144441" y="141171"/>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099" name="Google Shape;1099;g133314c76c9_3_63"/>
            <p:cNvSpPr/>
            <p:nvPr/>
          </p:nvSpPr>
          <p:spPr>
            <a:xfrm>
              <a:off x="5217873" y="3647812"/>
              <a:ext cx="110800" cy="171236"/>
            </a:xfrm>
            <a:custGeom>
              <a:rect b="b" l="l" r="r" t="t"/>
              <a:pathLst>
                <a:path extrusionOk="0" h="161925" w="104775">
                  <a:moveTo>
                    <a:pt x="110030" y="168266"/>
                  </a:moveTo>
                  <a:cubicBezTo>
                    <a:pt x="107496" y="114402"/>
                    <a:pt x="84741" y="60576"/>
                    <a:pt x="47222" y="19676"/>
                  </a:cubicBezTo>
                  <a:cubicBezTo>
                    <a:pt x="38030" y="9646"/>
                    <a:pt x="26372" y="-289"/>
                    <a:pt x="13132" y="6"/>
                  </a:cubicBezTo>
                  <a:cubicBezTo>
                    <a:pt x="9493" y="83"/>
                    <a:pt x="5760" y="1054"/>
                    <a:pt x="3283" y="3569"/>
                  </a:cubicBezTo>
                  <a:cubicBezTo>
                    <a:pt x="-717" y="7626"/>
                    <a:pt x="-384" y="14294"/>
                    <a:pt x="759" y="20076"/>
                  </a:cubicBezTo>
                  <a:cubicBezTo>
                    <a:pt x="6836" y="50756"/>
                    <a:pt x="28172" y="76921"/>
                    <a:pt x="50718" y="99533"/>
                  </a:cubicBezTo>
                  <a:cubicBezTo>
                    <a:pt x="73244" y="122165"/>
                    <a:pt x="87275" y="141910"/>
                    <a:pt x="110030" y="168266"/>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00" name="Google Shape;1100;g133314c76c9_3_63"/>
            <p:cNvSpPr/>
            <p:nvPr/>
          </p:nvSpPr>
          <p:spPr>
            <a:xfrm>
              <a:off x="5078999" y="3879680"/>
              <a:ext cx="1359813" cy="463344"/>
            </a:xfrm>
            <a:custGeom>
              <a:rect b="b" l="l" r="r" t="t"/>
              <a:pathLst>
                <a:path extrusionOk="0" h="438150" w="1285875">
                  <a:moveTo>
                    <a:pt x="1086878" y="70455"/>
                  </a:moveTo>
                  <a:cubicBezTo>
                    <a:pt x="1032595" y="19697"/>
                    <a:pt x="955918" y="-6202"/>
                    <a:pt x="881966" y="1266"/>
                  </a:cubicBezTo>
                  <a:cubicBezTo>
                    <a:pt x="831884" y="6323"/>
                    <a:pt x="777277" y="33089"/>
                    <a:pt x="766257" y="82199"/>
                  </a:cubicBezTo>
                  <a:cubicBezTo>
                    <a:pt x="761008" y="105593"/>
                    <a:pt x="762856" y="136625"/>
                    <a:pt x="740711" y="145817"/>
                  </a:cubicBezTo>
                  <a:cubicBezTo>
                    <a:pt x="719041" y="154809"/>
                    <a:pt x="698105" y="132491"/>
                    <a:pt x="675864" y="125024"/>
                  </a:cubicBezTo>
                  <a:cubicBezTo>
                    <a:pt x="638831" y="112594"/>
                    <a:pt x="596578" y="154942"/>
                    <a:pt x="609065" y="191937"/>
                  </a:cubicBezTo>
                  <a:cubicBezTo>
                    <a:pt x="614742" y="208768"/>
                    <a:pt x="628982" y="223427"/>
                    <a:pt x="627801" y="241143"/>
                  </a:cubicBezTo>
                  <a:cubicBezTo>
                    <a:pt x="626191" y="265270"/>
                    <a:pt x="596369" y="277853"/>
                    <a:pt x="572471" y="274109"/>
                  </a:cubicBezTo>
                  <a:cubicBezTo>
                    <a:pt x="548572" y="270357"/>
                    <a:pt x="527475" y="256412"/>
                    <a:pt x="504043" y="250449"/>
                  </a:cubicBezTo>
                  <a:cubicBezTo>
                    <a:pt x="480602" y="244487"/>
                    <a:pt x="450255" y="250468"/>
                    <a:pt x="442016" y="273204"/>
                  </a:cubicBezTo>
                  <a:cubicBezTo>
                    <a:pt x="434644" y="293597"/>
                    <a:pt x="447369" y="320982"/>
                    <a:pt x="431358" y="335593"/>
                  </a:cubicBezTo>
                  <a:cubicBezTo>
                    <a:pt x="424500" y="341861"/>
                    <a:pt x="414575" y="343147"/>
                    <a:pt x="405326" y="344032"/>
                  </a:cubicBezTo>
                  <a:cubicBezTo>
                    <a:pt x="202386" y="363292"/>
                    <a:pt x="-21118" y="399706"/>
                    <a:pt x="1599" y="435758"/>
                  </a:cubicBezTo>
                  <a:cubicBezTo>
                    <a:pt x="7809" y="445616"/>
                    <a:pt x="23678" y="442473"/>
                    <a:pt x="35327" y="442302"/>
                  </a:cubicBezTo>
                  <a:cubicBezTo>
                    <a:pt x="467276" y="435539"/>
                    <a:pt x="859640" y="429090"/>
                    <a:pt x="1291437" y="442340"/>
                  </a:cubicBezTo>
                </a:path>
              </a:pathLst>
            </a:custGeom>
            <a:solidFill>
              <a:srgbClr val="C3ECFE">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01" name="Google Shape;1101;g133314c76c9_3_63"/>
            <p:cNvSpPr/>
            <p:nvPr/>
          </p:nvSpPr>
          <p:spPr>
            <a:xfrm>
              <a:off x="5254339" y="4483589"/>
              <a:ext cx="423053" cy="30218"/>
            </a:xfrm>
            <a:custGeom>
              <a:rect b="b" l="l" r="r" t="t"/>
              <a:pathLst>
                <a:path extrusionOk="0" h="28575" w="400050">
                  <a:moveTo>
                    <a:pt x="402317" y="15630"/>
                  </a:moveTo>
                  <a:cubicBezTo>
                    <a:pt x="402317" y="24263"/>
                    <a:pt x="312255" y="31261"/>
                    <a:pt x="201158" y="31261"/>
                  </a:cubicBezTo>
                  <a:cubicBezTo>
                    <a:pt x="90062" y="31261"/>
                    <a:pt x="0" y="24263"/>
                    <a:pt x="0" y="15630"/>
                  </a:cubicBezTo>
                  <a:cubicBezTo>
                    <a:pt x="0" y="6998"/>
                    <a:pt x="90062" y="0"/>
                    <a:pt x="201158" y="0"/>
                  </a:cubicBezTo>
                  <a:cubicBezTo>
                    <a:pt x="312255" y="0"/>
                    <a:pt x="402317" y="6998"/>
                    <a:pt x="402317" y="15630"/>
                  </a:cubicBezTo>
                  <a:close/>
                </a:path>
              </a:pathLst>
            </a:custGeom>
            <a:solidFill>
              <a:srgbClr val="BDEEFF">
                <a:alpha val="3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02" name="Google Shape;1102;g133314c76c9_3_63"/>
            <p:cNvSpPr/>
            <p:nvPr/>
          </p:nvSpPr>
          <p:spPr>
            <a:xfrm>
              <a:off x="5160566" y="3640531"/>
              <a:ext cx="241744" cy="191381"/>
            </a:xfrm>
            <a:custGeom>
              <a:rect b="b" l="l" r="r" t="t"/>
              <a:pathLst>
                <a:path extrusionOk="0" h="180975" w="228600">
                  <a:moveTo>
                    <a:pt x="194784" y="152"/>
                  </a:moveTo>
                  <a:lnTo>
                    <a:pt x="7256" y="35556"/>
                  </a:lnTo>
                  <a:cubicBezTo>
                    <a:pt x="2141" y="36518"/>
                    <a:pt x="-1059" y="41643"/>
                    <a:pt x="322" y="46662"/>
                  </a:cubicBezTo>
                  <a:lnTo>
                    <a:pt x="25440" y="176364"/>
                  </a:lnTo>
                  <a:cubicBezTo>
                    <a:pt x="26668" y="180841"/>
                    <a:pt x="31126" y="183622"/>
                    <a:pt x="35679" y="182755"/>
                  </a:cubicBezTo>
                  <a:lnTo>
                    <a:pt x="223207" y="147360"/>
                  </a:lnTo>
                  <a:cubicBezTo>
                    <a:pt x="228322" y="146389"/>
                    <a:pt x="231522" y="141265"/>
                    <a:pt x="230141" y="136254"/>
                  </a:cubicBezTo>
                  <a:lnTo>
                    <a:pt x="205024" y="6553"/>
                  </a:lnTo>
                  <a:cubicBezTo>
                    <a:pt x="203795" y="2085"/>
                    <a:pt x="199347" y="-696"/>
                    <a:pt x="194784" y="152"/>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03" name="Google Shape;1103;g133314c76c9_3_63"/>
            <p:cNvSpPr/>
            <p:nvPr/>
          </p:nvSpPr>
          <p:spPr>
            <a:xfrm>
              <a:off x="5174356" y="3651238"/>
              <a:ext cx="211526" cy="171236"/>
            </a:xfrm>
            <a:custGeom>
              <a:rect b="b" l="l" r="r" t="t"/>
              <a:pathLst>
                <a:path extrusionOk="0" h="161925" w="200025">
                  <a:moveTo>
                    <a:pt x="179546" y="0"/>
                  </a:moveTo>
                  <a:lnTo>
                    <a:pt x="0" y="33890"/>
                  </a:lnTo>
                  <a:lnTo>
                    <a:pt x="24870" y="162687"/>
                  </a:lnTo>
                  <a:lnTo>
                    <a:pt x="204416" y="128797"/>
                  </a:lnTo>
                  <a:close/>
                </a:path>
              </a:pathLst>
            </a:custGeom>
            <a:solidFill>
              <a:srgbClr val="E5F8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04" name="Google Shape;1104;g133314c76c9_3_63"/>
            <p:cNvSpPr/>
            <p:nvPr/>
          </p:nvSpPr>
          <p:spPr>
            <a:xfrm>
              <a:off x="5250869" y="3683690"/>
              <a:ext cx="20145" cy="110800"/>
            </a:xfrm>
            <a:custGeom>
              <a:rect b="b" l="l" r="r" t="t"/>
              <a:pathLst>
                <a:path extrusionOk="0" h="104775" w="19050">
                  <a:moveTo>
                    <a:pt x="22003" y="109642"/>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05" name="Google Shape;1105;g133314c76c9_3_63"/>
            <p:cNvSpPr/>
            <p:nvPr/>
          </p:nvSpPr>
          <p:spPr>
            <a:xfrm>
              <a:off x="5225079" y="3688973"/>
              <a:ext cx="20145" cy="110800"/>
            </a:xfrm>
            <a:custGeom>
              <a:rect b="b" l="l" r="r" t="t"/>
              <a:pathLst>
                <a:path extrusionOk="0" h="104775" w="19050">
                  <a:moveTo>
                    <a:pt x="21993" y="109633"/>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06" name="Google Shape;1106;g133314c76c9_3_63"/>
            <p:cNvSpPr/>
            <p:nvPr/>
          </p:nvSpPr>
          <p:spPr>
            <a:xfrm>
              <a:off x="5198342" y="3694256"/>
              <a:ext cx="20145" cy="110800"/>
            </a:xfrm>
            <a:custGeom>
              <a:rect b="b" l="l" r="r" t="t"/>
              <a:pathLst>
                <a:path extrusionOk="0" h="104775" w="19050">
                  <a:moveTo>
                    <a:pt x="22889" y="109642"/>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07" name="Google Shape;1107;g133314c76c9_3_63"/>
            <p:cNvSpPr/>
            <p:nvPr/>
          </p:nvSpPr>
          <p:spPr>
            <a:xfrm>
              <a:off x="5239526" y="3740504"/>
              <a:ext cx="70509" cy="100727"/>
            </a:xfrm>
            <a:custGeom>
              <a:rect b="b" l="l" r="r" t="t"/>
              <a:pathLst>
                <a:path extrusionOk="0" h="95250" w="66675">
                  <a:moveTo>
                    <a:pt x="20774" y="0"/>
                  </a:moveTo>
                  <a:cubicBezTo>
                    <a:pt x="20774" y="0"/>
                    <a:pt x="28194" y="15126"/>
                    <a:pt x="32166" y="22813"/>
                  </a:cubicBezTo>
                  <a:cubicBezTo>
                    <a:pt x="34747" y="27822"/>
                    <a:pt x="54455" y="44596"/>
                    <a:pt x="62351" y="57960"/>
                  </a:cubicBezTo>
                  <a:cubicBezTo>
                    <a:pt x="66161" y="64418"/>
                    <a:pt x="69513" y="71695"/>
                    <a:pt x="68542" y="79134"/>
                  </a:cubicBezTo>
                  <a:cubicBezTo>
                    <a:pt x="67571" y="86554"/>
                    <a:pt x="60589" y="93602"/>
                    <a:pt x="53264" y="92031"/>
                  </a:cubicBezTo>
                  <a:cubicBezTo>
                    <a:pt x="51178" y="91583"/>
                    <a:pt x="48787" y="90564"/>
                    <a:pt x="47111" y="91869"/>
                  </a:cubicBezTo>
                  <a:cubicBezTo>
                    <a:pt x="46254" y="92526"/>
                    <a:pt x="45882" y="93621"/>
                    <a:pt x="45349" y="94564"/>
                  </a:cubicBezTo>
                  <a:cubicBezTo>
                    <a:pt x="43729" y="97469"/>
                    <a:pt x="40234" y="99203"/>
                    <a:pt x="36947" y="98746"/>
                  </a:cubicBezTo>
                  <a:cubicBezTo>
                    <a:pt x="33652" y="98298"/>
                    <a:pt x="30766" y="95679"/>
                    <a:pt x="29985" y="92450"/>
                  </a:cubicBezTo>
                  <a:cubicBezTo>
                    <a:pt x="24946" y="97155"/>
                    <a:pt x="16183" y="97050"/>
                    <a:pt x="11259" y="92240"/>
                  </a:cubicBezTo>
                  <a:cubicBezTo>
                    <a:pt x="14192" y="89821"/>
                    <a:pt x="16383" y="86087"/>
                    <a:pt x="15783" y="82334"/>
                  </a:cubicBezTo>
                  <a:cubicBezTo>
                    <a:pt x="15202" y="78715"/>
                    <a:pt x="12287" y="76010"/>
                    <a:pt x="10049" y="73105"/>
                  </a:cubicBezTo>
                  <a:cubicBezTo>
                    <a:pt x="6106" y="67989"/>
                    <a:pt x="4001" y="61484"/>
                    <a:pt x="4172" y="55036"/>
                  </a:cubicBezTo>
                  <a:cubicBezTo>
                    <a:pt x="4296" y="50435"/>
                    <a:pt x="5534" y="45939"/>
                    <a:pt x="6039" y="41358"/>
                  </a:cubicBezTo>
                  <a:cubicBezTo>
                    <a:pt x="7077" y="31966"/>
                    <a:pt x="4915" y="22250"/>
                    <a:pt x="0" y="14173"/>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08" name="Google Shape;1108;g133314c76c9_3_63"/>
            <p:cNvSpPr/>
            <p:nvPr/>
          </p:nvSpPr>
          <p:spPr>
            <a:xfrm>
              <a:off x="5157740" y="3311398"/>
              <a:ext cx="161163" cy="463344"/>
            </a:xfrm>
            <a:custGeom>
              <a:rect b="b" l="l" r="r" t="t"/>
              <a:pathLst>
                <a:path extrusionOk="0" h="438150" w="152400">
                  <a:moveTo>
                    <a:pt x="154525" y="102403"/>
                  </a:moveTo>
                  <a:cubicBezTo>
                    <a:pt x="148858" y="122606"/>
                    <a:pt x="62542" y="255470"/>
                    <a:pt x="62542" y="255470"/>
                  </a:cubicBezTo>
                  <a:lnTo>
                    <a:pt x="108748" y="423891"/>
                  </a:lnTo>
                  <a:lnTo>
                    <a:pt x="82401" y="440369"/>
                  </a:lnTo>
                  <a:cubicBezTo>
                    <a:pt x="82401" y="440369"/>
                    <a:pt x="248" y="303867"/>
                    <a:pt x="1" y="265319"/>
                  </a:cubicBezTo>
                  <a:cubicBezTo>
                    <a:pt x="-256" y="226771"/>
                    <a:pt x="60103" y="85449"/>
                    <a:pt x="104214" y="27670"/>
                  </a:cubicBezTo>
                  <a:cubicBezTo>
                    <a:pt x="118254" y="9277"/>
                    <a:pt x="146409" y="0"/>
                    <a:pt x="146409" y="0"/>
                  </a:cubicBezTo>
                </a:path>
              </a:pathLst>
            </a:custGeom>
            <a:solidFill>
              <a:srgbClr val="57C6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09" name="Google Shape;1109;g133314c76c9_3_63"/>
            <p:cNvSpPr/>
            <p:nvPr/>
          </p:nvSpPr>
          <p:spPr>
            <a:xfrm>
              <a:off x="4844781" y="3292968"/>
              <a:ext cx="30218" cy="30218"/>
            </a:xfrm>
            <a:custGeom>
              <a:rect b="b" l="l" r="r" t="t"/>
              <a:pathLst>
                <a:path extrusionOk="0" h="28575" w="28575">
                  <a:moveTo>
                    <a:pt x="34823" y="17412"/>
                  </a:moveTo>
                  <a:cubicBezTo>
                    <a:pt x="34823" y="27028"/>
                    <a:pt x="27028" y="34823"/>
                    <a:pt x="17412" y="34823"/>
                  </a:cubicBezTo>
                  <a:cubicBezTo>
                    <a:pt x="7795" y="34823"/>
                    <a:pt x="0" y="27028"/>
                    <a:pt x="0" y="17412"/>
                  </a:cubicBezTo>
                  <a:cubicBezTo>
                    <a:pt x="0" y="7795"/>
                    <a:pt x="7795" y="0"/>
                    <a:pt x="17412" y="0"/>
                  </a:cubicBezTo>
                  <a:cubicBezTo>
                    <a:pt x="27028" y="0"/>
                    <a:pt x="34823" y="7795"/>
                    <a:pt x="34823" y="17412"/>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10" name="Google Shape;1110;g133314c76c9_3_63"/>
            <p:cNvSpPr/>
            <p:nvPr/>
          </p:nvSpPr>
          <p:spPr>
            <a:xfrm>
              <a:off x="4992500" y="3708931"/>
              <a:ext cx="10073" cy="50363"/>
            </a:xfrm>
            <a:custGeom>
              <a:rect b="b" l="l" r="r" t="t"/>
              <a:pathLst>
                <a:path extrusionOk="0" h="47625" w="9525">
                  <a:moveTo>
                    <a:pt x="5553" y="50282"/>
                  </a:moveTo>
                  <a:cubicBezTo>
                    <a:pt x="2486" y="50282"/>
                    <a:pt x="0" y="47787"/>
                    <a:pt x="0" y="44730"/>
                  </a:cubicBezTo>
                  <a:lnTo>
                    <a:pt x="0" y="5553"/>
                  </a:lnTo>
                  <a:cubicBezTo>
                    <a:pt x="0" y="2486"/>
                    <a:pt x="2486" y="0"/>
                    <a:pt x="5553" y="0"/>
                  </a:cubicBezTo>
                  <a:cubicBezTo>
                    <a:pt x="8620" y="0"/>
                    <a:pt x="11106" y="2486"/>
                    <a:pt x="11106" y="5553"/>
                  </a:cubicBezTo>
                  <a:lnTo>
                    <a:pt x="11106" y="44730"/>
                  </a:lnTo>
                  <a:cubicBezTo>
                    <a:pt x="11106" y="47787"/>
                    <a:pt x="8620" y="50282"/>
                    <a:pt x="5553" y="50282"/>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11" name="Google Shape;1111;g133314c76c9_3_63"/>
            <p:cNvSpPr/>
            <p:nvPr/>
          </p:nvSpPr>
          <p:spPr>
            <a:xfrm>
              <a:off x="4971771" y="3729660"/>
              <a:ext cx="50363" cy="10073"/>
            </a:xfrm>
            <a:custGeom>
              <a:rect b="b" l="l" r="r" t="t"/>
              <a:pathLst>
                <a:path extrusionOk="0" h="9525" w="47625">
                  <a:moveTo>
                    <a:pt x="44739" y="11116"/>
                  </a:moveTo>
                  <a:lnTo>
                    <a:pt x="5553" y="11116"/>
                  </a:lnTo>
                  <a:cubicBezTo>
                    <a:pt x="2486" y="11116"/>
                    <a:pt x="0" y="8620"/>
                    <a:pt x="0" y="5553"/>
                  </a:cubicBezTo>
                  <a:cubicBezTo>
                    <a:pt x="0" y="2495"/>
                    <a:pt x="2496" y="0"/>
                    <a:pt x="5553" y="0"/>
                  </a:cubicBezTo>
                  <a:lnTo>
                    <a:pt x="44739" y="0"/>
                  </a:lnTo>
                  <a:cubicBezTo>
                    <a:pt x="47806" y="0"/>
                    <a:pt x="50292" y="2495"/>
                    <a:pt x="50292" y="5553"/>
                  </a:cubicBezTo>
                  <a:cubicBezTo>
                    <a:pt x="50292" y="8620"/>
                    <a:pt x="47797" y="11116"/>
                    <a:pt x="44739" y="11116"/>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nvGrpSpPr>
            <p:cNvPr id="1112" name="Google Shape;1112;g133314c76c9_3_63"/>
            <p:cNvGrpSpPr/>
            <p:nvPr/>
          </p:nvGrpSpPr>
          <p:grpSpPr>
            <a:xfrm>
              <a:off x="5269565" y="1798691"/>
              <a:ext cx="3370171" cy="2905761"/>
              <a:chOff x="5269565" y="1798691"/>
              <a:chExt cx="3370171" cy="2905761"/>
            </a:xfrm>
          </p:grpSpPr>
          <p:sp>
            <p:nvSpPr>
              <p:cNvPr id="1113" name="Google Shape;1113;g133314c76c9_3_63"/>
              <p:cNvSpPr/>
              <p:nvPr/>
            </p:nvSpPr>
            <p:spPr>
              <a:xfrm>
                <a:off x="7931502" y="3687270"/>
                <a:ext cx="634579" cy="634579"/>
              </a:xfrm>
              <a:custGeom>
                <a:rect b="b" l="l" r="r" t="t"/>
                <a:pathLst>
                  <a:path extrusionOk="0" h="600075" w="600075">
                    <a:moveTo>
                      <a:pt x="604447" y="0"/>
                    </a:moveTo>
                    <a:cubicBezTo>
                      <a:pt x="489004" y="268653"/>
                      <a:pt x="266605" y="487918"/>
                      <a:pt x="0" y="606800"/>
                    </a:cubicBezTo>
                  </a:path>
                </a:pathLst>
              </a:custGeom>
              <a:noFill/>
              <a:ln cap="flat" cmpd="sng" w="10050">
                <a:solidFill>
                  <a:srgbClr val="C3ECF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14" name="Google Shape;1114;g133314c76c9_3_63"/>
              <p:cNvSpPr/>
              <p:nvPr/>
            </p:nvSpPr>
            <p:spPr>
              <a:xfrm>
                <a:off x="8535445" y="3576782"/>
                <a:ext cx="80582" cy="181308"/>
              </a:xfrm>
              <a:custGeom>
                <a:rect b="b" l="l" r="r" t="t"/>
                <a:pathLst>
                  <a:path extrusionOk="0" h="171450" w="76200">
                    <a:moveTo>
                      <a:pt x="0" y="175848"/>
                    </a:moveTo>
                    <a:cubicBezTo>
                      <a:pt x="40310" y="142291"/>
                      <a:pt x="67903" y="93809"/>
                      <a:pt x="76162" y="42012"/>
                    </a:cubicBezTo>
                    <a:cubicBezTo>
                      <a:pt x="78191" y="29315"/>
                      <a:pt x="78600" y="14847"/>
                      <a:pt x="70065" y="5236"/>
                    </a:cubicBezTo>
                    <a:cubicBezTo>
                      <a:pt x="67713" y="2598"/>
                      <a:pt x="64618" y="407"/>
                      <a:pt x="61103" y="54"/>
                    </a:cubicBezTo>
                    <a:cubicBezTo>
                      <a:pt x="55435" y="-527"/>
                      <a:pt x="50454" y="3645"/>
                      <a:pt x="46672" y="7903"/>
                    </a:cubicBezTo>
                    <a:cubicBezTo>
                      <a:pt x="26622" y="30430"/>
                      <a:pt x="19659" y="61605"/>
                      <a:pt x="16221" y="91571"/>
                    </a:cubicBezTo>
                    <a:cubicBezTo>
                      <a:pt x="12782" y="121536"/>
                      <a:pt x="6219" y="143530"/>
                      <a:pt x="0" y="175848"/>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15" name="Google Shape;1115;g133314c76c9_3_63"/>
              <p:cNvSpPr/>
              <p:nvPr/>
            </p:nvSpPr>
            <p:spPr>
              <a:xfrm>
                <a:off x="8447190" y="3662813"/>
                <a:ext cx="50363" cy="191381"/>
              </a:xfrm>
              <a:custGeom>
                <a:rect b="b" l="l" r="r" t="t"/>
                <a:pathLst>
                  <a:path extrusionOk="0" h="180975" w="47625">
                    <a:moveTo>
                      <a:pt x="28560" y="186098"/>
                    </a:moveTo>
                    <a:cubicBezTo>
                      <a:pt x="52258" y="139311"/>
                      <a:pt x="58364" y="83866"/>
                      <a:pt x="45400" y="33040"/>
                    </a:cubicBezTo>
                    <a:cubicBezTo>
                      <a:pt x="42229" y="20572"/>
                      <a:pt x="36866" y="7142"/>
                      <a:pt x="25226" y="1703"/>
                    </a:cubicBezTo>
                    <a:cubicBezTo>
                      <a:pt x="22026" y="208"/>
                      <a:pt x="18302" y="-573"/>
                      <a:pt x="14940" y="494"/>
                    </a:cubicBezTo>
                    <a:cubicBezTo>
                      <a:pt x="9519" y="2218"/>
                      <a:pt x="6595" y="8018"/>
                      <a:pt x="4814" y="13419"/>
                    </a:cubicBezTo>
                    <a:cubicBezTo>
                      <a:pt x="-4653" y="42051"/>
                      <a:pt x="1318" y="73426"/>
                      <a:pt x="10043" y="102297"/>
                    </a:cubicBezTo>
                    <a:cubicBezTo>
                      <a:pt x="18749" y="131177"/>
                      <a:pt x="21454" y="153960"/>
                      <a:pt x="28560" y="186098"/>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16" name="Google Shape;1116;g133314c76c9_3_63"/>
              <p:cNvSpPr/>
              <p:nvPr/>
            </p:nvSpPr>
            <p:spPr>
              <a:xfrm>
                <a:off x="8379188" y="3782033"/>
                <a:ext cx="50363" cy="191381"/>
              </a:xfrm>
              <a:custGeom>
                <a:rect b="b" l="l" r="r" t="t"/>
                <a:pathLst>
                  <a:path extrusionOk="0" h="180975" w="47625">
                    <a:moveTo>
                      <a:pt x="12138" y="186052"/>
                    </a:moveTo>
                    <a:cubicBezTo>
                      <a:pt x="41379" y="142503"/>
                      <a:pt x="54219" y="88220"/>
                      <a:pt x="47570" y="36195"/>
                    </a:cubicBezTo>
                    <a:cubicBezTo>
                      <a:pt x="45941" y="23441"/>
                      <a:pt x="42265" y="9448"/>
                      <a:pt x="31368" y="2629"/>
                    </a:cubicBezTo>
                    <a:cubicBezTo>
                      <a:pt x="28387" y="752"/>
                      <a:pt x="24787" y="-467"/>
                      <a:pt x="21310" y="171"/>
                    </a:cubicBezTo>
                    <a:cubicBezTo>
                      <a:pt x="15709" y="1209"/>
                      <a:pt x="12099" y="6619"/>
                      <a:pt x="9670" y="11763"/>
                    </a:cubicBezTo>
                    <a:cubicBezTo>
                      <a:pt x="-3227" y="39033"/>
                      <a:pt x="-1141" y="70894"/>
                      <a:pt x="3984" y="100622"/>
                    </a:cubicBezTo>
                    <a:cubicBezTo>
                      <a:pt x="9127" y="130349"/>
                      <a:pt x="9013" y="153286"/>
                      <a:pt x="12138" y="186052"/>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17" name="Google Shape;1117;g133314c76c9_3_63"/>
              <p:cNvSpPr/>
              <p:nvPr/>
            </p:nvSpPr>
            <p:spPr>
              <a:xfrm>
                <a:off x="8281068" y="3886460"/>
                <a:ext cx="50363" cy="191381"/>
              </a:xfrm>
              <a:custGeom>
                <a:rect b="b" l="l" r="r" t="t"/>
                <a:pathLst>
                  <a:path extrusionOk="0" h="180975" w="47625">
                    <a:moveTo>
                      <a:pt x="12138" y="186046"/>
                    </a:moveTo>
                    <a:cubicBezTo>
                      <a:pt x="41379" y="142507"/>
                      <a:pt x="54219" y="88214"/>
                      <a:pt x="47570" y="36189"/>
                    </a:cubicBezTo>
                    <a:cubicBezTo>
                      <a:pt x="45941" y="23444"/>
                      <a:pt x="42265" y="9443"/>
                      <a:pt x="31368" y="2632"/>
                    </a:cubicBezTo>
                    <a:cubicBezTo>
                      <a:pt x="28387" y="756"/>
                      <a:pt x="24786" y="-473"/>
                      <a:pt x="21310" y="175"/>
                    </a:cubicBezTo>
                    <a:cubicBezTo>
                      <a:pt x="15709" y="1213"/>
                      <a:pt x="12108" y="6623"/>
                      <a:pt x="9670" y="11767"/>
                    </a:cubicBezTo>
                    <a:cubicBezTo>
                      <a:pt x="-3227" y="39027"/>
                      <a:pt x="-1141" y="70898"/>
                      <a:pt x="3984" y="100625"/>
                    </a:cubicBezTo>
                    <a:cubicBezTo>
                      <a:pt x="9118" y="130334"/>
                      <a:pt x="9013" y="153279"/>
                      <a:pt x="12138" y="186046"/>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18" name="Google Shape;1118;g133314c76c9_3_63"/>
              <p:cNvSpPr/>
              <p:nvPr/>
            </p:nvSpPr>
            <p:spPr>
              <a:xfrm>
                <a:off x="8146938" y="4009167"/>
                <a:ext cx="50363" cy="191381"/>
              </a:xfrm>
              <a:custGeom>
                <a:rect b="b" l="l" r="r" t="t"/>
                <a:pathLst>
                  <a:path extrusionOk="0" h="180975" w="47625">
                    <a:moveTo>
                      <a:pt x="0" y="183973"/>
                    </a:moveTo>
                    <a:cubicBezTo>
                      <a:pt x="33594" y="143691"/>
                      <a:pt x="51987" y="91018"/>
                      <a:pt x="50759" y="38583"/>
                    </a:cubicBezTo>
                    <a:cubicBezTo>
                      <a:pt x="50463" y="25734"/>
                      <a:pt x="48253" y="11427"/>
                      <a:pt x="38128" y="3512"/>
                    </a:cubicBezTo>
                    <a:cubicBezTo>
                      <a:pt x="35347" y="1331"/>
                      <a:pt x="31899" y="-260"/>
                      <a:pt x="28384" y="35"/>
                    </a:cubicBezTo>
                    <a:cubicBezTo>
                      <a:pt x="22707" y="493"/>
                      <a:pt x="18564" y="5484"/>
                      <a:pt x="15602" y="10351"/>
                    </a:cubicBezTo>
                    <a:cubicBezTo>
                      <a:pt x="-58" y="36135"/>
                      <a:pt x="-1267" y="68053"/>
                      <a:pt x="752" y="98152"/>
                    </a:cubicBezTo>
                    <a:cubicBezTo>
                      <a:pt x="2771" y="128242"/>
                      <a:pt x="285" y="151054"/>
                      <a:pt x="0" y="183973"/>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19" name="Google Shape;1119;g133314c76c9_3_63"/>
              <p:cNvSpPr/>
              <p:nvPr/>
            </p:nvSpPr>
            <p:spPr>
              <a:xfrm>
                <a:off x="8031790" y="4091323"/>
                <a:ext cx="60436" cy="181308"/>
              </a:xfrm>
              <a:custGeom>
                <a:rect b="b" l="l" r="r" t="t"/>
                <a:pathLst>
                  <a:path extrusionOk="0" h="171450" w="57150">
                    <a:moveTo>
                      <a:pt x="0" y="179070"/>
                    </a:moveTo>
                    <a:cubicBezTo>
                      <a:pt x="33051" y="143208"/>
                      <a:pt x="54388" y="93183"/>
                      <a:pt x="58912" y="40995"/>
                    </a:cubicBezTo>
                    <a:cubicBezTo>
                      <a:pt x="60017" y="28203"/>
                      <a:pt x="59655" y="13744"/>
                      <a:pt x="51816" y="4648"/>
                    </a:cubicBezTo>
                    <a:cubicBezTo>
                      <a:pt x="49663" y="2143"/>
                      <a:pt x="46882" y="143"/>
                      <a:pt x="43834" y="9"/>
                    </a:cubicBezTo>
                    <a:cubicBezTo>
                      <a:pt x="38928" y="-229"/>
                      <a:pt x="34852" y="4210"/>
                      <a:pt x="31795" y="8677"/>
                    </a:cubicBezTo>
                    <a:cubicBezTo>
                      <a:pt x="15659" y="32356"/>
                      <a:pt x="11220" y="63874"/>
                      <a:pt x="9763" y="93992"/>
                    </a:cubicBezTo>
                    <a:cubicBezTo>
                      <a:pt x="8287" y="124111"/>
                      <a:pt x="3733" y="146446"/>
                      <a:pt x="0" y="179070"/>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20" name="Google Shape;1120;g133314c76c9_3_63"/>
              <p:cNvSpPr/>
              <p:nvPr/>
            </p:nvSpPr>
            <p:spPr>
              <a:xfrm>
                <a:off x="8448355" y="3822089"/>
                <a:ext cx="191381" cy="80582"/>
              </a:xfrm>
              <a:custGeom>
                <a:rect b="b" l="l" r="r" t="t"/>
                <a:pathLst>
                  <a:path extrusionOk="0" h="76200" w="180975">
                    <a:moveTo>
                      <a:pt x="0" y="75925"/>
                    </a:moveTo>
                    <a:cubicBezTo>
                      <a:pt x="53197" y="84697"/>
                      <a:pt x="110585" y="73686"/>
                      <a:pt x="158419" y="45530"/>
                    </a:cubicBezTo>
                    <a:cubicBezTo>
                      <a:pt x="170145" y="38625"/>
                      <a:pt x="182299" y="29309"/>
                      <a:pt x="184785" y="16308"/>
                    </a:cubicBezTo>
                    <a:cubicBezTo>
                      <a:pt x="185461" y="12736"/>
                      <a:pt x="185299" y="8887"/>
                      <a:pt x="183356" y="5925"/>
                    </a:cubicBezTo>
                    <a:cubicBezTo>
                      <a:pt x="180232" y="1172"/>
                      <a:pt x="173631" y="105"/>
                      <a:pt x="167735" y="10"/>
                    </a:cubicBezTo>
                    <a:cubicBezTo>
                      <a:pt x="136474" y="-456"/>
                      <a:pt x="106413" y="14945"/>
                      <a:pt x="79590" y="32271"/>
                    </a:cubicBezTo>
                    <a:cubicBezTo>
                      <a:pt x="52768" y="49597"/>
                      <a:pt x="30527" y="59179"/>
                      <a:pt x="0" y="75925"/>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21" name="Google Shape;1121;g133314c76c9_3_63"/>
              <p:cNvSpPr/>
              <p:nvPr/>
            </p:nvSpPr>
            <p:spPr>
              <a:xfrm>
                <a:off x="8379353" y="3953549"/>
                <a:ext cx="201454" cy="50363"/>
              </a:xfrm>
              <a:custGeom>
                <a:rect b="b" l="l" r="r" t="t"/>
                <a:pathLst>
                  <a:path extrusionOk="0" h="47625" w="190500">
                    <a:moveTo>
                      <a:pt x="0" y="36920"/>
                    </a:moveTo>
                    <a:cubicBezTo>
                      <a:pt x="49577" y="58141"/>
                      <a:pt x="107937" y="61151"/>
                      <a:pt x="161105" y="45225"/>
                    </a:cubicBezTo>
                    <a:cubicBezTo>
                      <a:pt x="174136" y="41320"/>
                      <a:pt x="188166" y="35167"/>
                      <a:pt x="193681" y="23137"/>
                    </a:cubicBezTo>
                    <a:cubicBezTo>
                      <a:pt x="195196" y="19832"/>
                      <a:pt x="195939" y="16050"/>
                      <a:pt x="194757" y="12716"/>
                    </a:cubicBezTo>
                    <a:cubicBezTo>
                      <a:pt x="192862" y="7354"/>
                      <a:pt x="186718" y="4734"/>
                      <a:pt x="181013" y="3239"/>
                    </a:cubicBezTo>
                    <a:cubicBezTo>
                      <a:pt x="150761" y="-4667"/>
                      <a:pt x="117900" y="3115"/>
                      <a:pt x="87716" y="13526"/>
                    </a:cubicBezTo>
                    <a:cubicBezTo>
                      <a:pt x="57531" y="23937"/>
                      <a:pt x="33651" y="27947"/>
                      <a:pt x="0" y="36920"/>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22" name="Google Shape;1122;g133314c76c9_3_63"/>
              <p:cNvSpPr/>
              <p:nvPr/>
            </p:nvSpPr>
            <p:spPr>
              <a:xfrm>
                <a:off x="8276303" y="4089175"/>
                <a:ext cx="201454" cy="50363"/>
              </a:xfrm>
              <a:custGeom>
                <a:rect b="b" l="l" r="r" t="t"/>
                <a:pathLst>
                  <a:path extrusionOk="0" h="47625" w="190500">
                    <a:moveTo>
                      <a:pt x="0" y="8135"/>
                    </a:moveTo>
                    <a:cubicBezTo>
                      <a:pt x="44319" y="38844"/>
                      <a:pt x="100908" y="53465"/>
                      <a:pt x="156181" y="48502"/>
                    </a:cubicBezTo>
                    <a:cubicBezTo>
                      <a:pt x="169736" y="47283"/>
                      <a:pt x="184699" y="44063"/>
                      <a:pt x="192510" y="33376"/>
                    </a:cubicBezTo>
                    <a:cubicBezTo>
                      <a:pt x="194662" y="30433"/>
                      <a:pt x="196148" y="26880"/>
                      <a:pt x="195662" y="23375"/>
                    </a:cubicBezTo>
                    <a:cubicBezTo>
                      <a:pt x="194872" y="17736"/>
                      <a:pt x="189376" y="13955"/>
                      <a:pt x="184080" y="11345"/>
                    </a:cubicBezTo>
                    <a:cubicBezTo>
                      <a:pt x="156020" y="-2466"/>
                      <a:pt x="122272" y="-1409"/>
                      <a:pt x="90611" y="2763"/>
                    </a:cubicBezTo>
                    <a:cubicBezTo>
                      <a:pt x="58960" y="6935"/>
                      <a:pt x="34757" y="6078"/>
                      <a:pt x="0" y="8135"/>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23" name="Google Shape;1123;g133314c76c9_3_63"/>
              <p:cNvSpPr/>
              <p:nvPr/>
            </p:nvSpPr>
            <p:spPr>
              <a:xfrm>
                <a:off x="8132128" y="4176475"/>
                <a:ext cx="201454" cy="50363"/>
              </a:xfrm>
              <a:custGeom>
                <a:rect b="b" l="l" r="r" t="t"/>
                <a:pathLst>
                  <a:path extrusionOk="0" h="47625" w="190500">
                    <a:moveTo>
                      <a:pt x="0" y="40397"/>
                    </a:moveTo>
                    <a:cubicBezTo>
                      <a:pt x="50035" y="60495"/>
                      <a:pt x="108452" y="62209"/>
                      <a:pt x="161249" y="45112"/>
                    </a:cubicBezTo>
                    <a:cubicBezTo>
                      <a:pt x="174193" y="40921"/>
                      <a:pt x="188072" y="34453"/>
                      <a:pt x="193320" y="22300"/>
                    </a:cubicBezTo>
                    <a:cubicBezTo>
                      <a:pt x="194758" y="18956"/>
                      <a:pt x="195434" y="15156"/>
                      <a:pt x="194177" y="11851"/>
                    </a:cubicBezTo>
                    <a:cubicBezTo>
                      <a:pt x="192157" y="6526"/>
                      <a:pt x="185967" y="4059"/>
                      <a:pt x="180213" y="2688"/>
                    </a:cubicBezTo>
                    <a:cubicBezTo>
                      <a:pt x="149800" y="-4561"/>
                      <a:pt x="117129" y="3964"/>
                      <a:pt x="87173" y="15042"/>
                    </a:cubicBezTo>
                    <a:cubicBezTo>
                      <a:pt x="57236" y="26138"/>
                      <a:pt x="33443" y="30682"/>
                      <a:pt x="0" y="40397"/>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24" name="Google Shape;1124;g133314c76c9_3_63"/>
              <p:cNvSpPr/>
              <p:nvPr/>
            </p:nvSpPr>
            <p:spPr>
              <a:xfrm>
                <a:off x="8015558" y="4288843"/>
                <a:ext cx="191381" cy="80582"/>
              </a:xfrm>
              <a:custGeom>
                <a:rect b="b" l="l" r="r" t="t"/>
                <a:pathLst>
                  <a:path extrusionOk="0" h="76200" w="180975">
                    <a:moveTo>
                      <a:pt x="0" y="0"/>
                    </a:moveTo>
                    <a:cubicBezTo>
                      <a:pt x="35614" y="40472"/>
                      <a:pt x="87010" y="68294"/>
                      <a:pt x="141856" y="76800"/>
                    </a:cubicBezTo>
                    <a:cubicBezTo>
                      <a:pt x="155305" y="78886"/>
                      <a:pt x="170612" y="79372"/>
                      <a:pt x="180765" y="70876"/>
                    </a:cubicBezTo>
                    <a:cubicBezTo>
                      <a:pt x="183556" y="68542"/>
                      <a:pt x="185861" y="65456"/>
                      <a:pt x="186233" y="61941"/>
                    </a:cubicBezTo>
                    <a:cubicBezTo>
                      <a:pt x="186823" y="56274"/>
                      <a:pt x="182403" y="51283"/>
                      <a:pt x="177889" y="47473"/>
                    </a:cubicBezTo>
                    <a:cubicBezTo>
                      <a:pt x="153981" y="27308"/>
                      <a:pt x="120977" y="20203"/>
                      <a:pt x="89239" y="16621"/>
                    </a:cubicBezTo>
                    <a:cubicBezTo>
                      <a:pt x="57512" y="13030"/>
                      <a:pt x="34233" y="6363"/>
                      <a:pt x="0" y="0"/>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25" name="Google Shape;1125;g133314c76c9_3_63"/>
              <p:cNvSpPr/>
              <p:nvPr/>
            </p:nvSpPr>
            <p:spPr>
              <a:xfrm>
                <a:off x="7876476" y="3067799"/>
                <a:ext cx="10200" cy="20145"/>
              </a:xfrm>
              <a:custGeom>
                <a:rect b="b" l="l" r="r" t="t"/>
                <a:pathLst>
                  <a:path extrusionOk="0" h="19050" w="120000">
                    <a:moveTo>
                      <a:pt x="44075" y="20063"/>
                    </a:moveTo>
                    <a:cubicBezTo>
                      <a:pt x="27185" y="19987"/>
                      <a:pt x="13354" y="18863"/>
                      <a:pt x="12105" y="17415"/>
                    </a:cubicBezTo>
                    <a:lnTo>
                      <a:pt x="95" y="3051"/>
                    </a:lnTo>
                    <a:cubicBezTo>
                      <a:pt x="-1274" y="1480"/>
                      <a:pt x="12783" y="118"/>
                      <a:pt x="31494" y="13"/>
                    </a:cubicBezTo>
                    <a:cubicBezTo>
                      <a:pt x="49978" y="-140"/>
                      <a:pt x="66403" y="1080"/>
                      <a:pt x="67665" y="2651"/>
                    </a:cubicBezTo>
                    <a:lnTo>
                      <a:pt x="79675" y="17024"/>
                    </a:lnTo>
                    <a:cubicBezTo>
                      <a:pt x="81032" y="18587"/>
                      <a:pt x="66975" y="19958"/>
                      <a:pt x="48276" y="20054"/>
                    </a:cubicBezTo>
                    <a:cubicBezTo>
                      <a:pt x="46800" y="20073"/>
                      <a:pt x="45431" y="20073"/>
                      <a:pt x="44075" y="20063"/>
                    </a:cubicBezTo>
                    <a:close/>
                  </a:path>
                </a:pathLst>
              </a:custGeom>
              <a:solidFill>
                <a:srgbClr val="599FD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26" name="Google Shape;1126;g133314c76c9_3_63"/>
              <p:cNvSpPr/>
              <p:nvPr/>
            </p:nvSpPr>
            <p:spPr>
              <a:xfrm>
                <a:off x="7863802" y="3132116"/>
                <a:ext cx="80582" cy="644652"/>
              </a:xfrm>
              <a:custGeom>
                <a:rect b="b" l="l" r="r" t="t"/>
                <a:pathLst>
                  <a:path extrusionOk="0" h="609600" w="76200">
                    <a:moveTo>
                      <a:pt x="80210" y="612248"/>
                    </a:moveTo>
                    <a:lnTo>
                      <a:pt x="42243" y="614925"/>
                    </a:lnTo>
                    <a:lnTo>
                      <a:pt x="0" y="2667"/>
                    </a:lnTo>
                    <a:lnTo>
                      <a:pt x="18983" y="1333"/>
                    </a:lnTo>
                    <a:lnTo>
                      <a:pt x="37966" y="0"/>
                    </a:lnTo>
                    <a:close/>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27" name="Google Shape;1127;g133314c76c9_3_63"/>
              <p:cNvSpPr/>
              <p:nvPr/>
            </p:nvSpPr>
            <p:spPr>
              <a:xfrm>
                <a:off x="7863802" y="3079720"/>
                <a:ext cx="30218" cy="50363"/>
              </a:xfrm>
              <a:custGeom>
                <a:rect b="b" l="l" r="r" t="t"/>
                <a:pathLst>
                  <a:path extrusionOk="0" h="47625" w="28575">
                    <a:moveTo>
                      <a:pt x="19269" y="0"/>
                    </a:moveTo>
                    <a:lnTo>
                      <a:pt x="11582" y="533"/>
                    </a:lnTo>
                    <a:lnTo>
                      <a:pt x="0" y="52168"/>
                    </a:lnTo>
                    <a:lnTo>
                      <a:pt x="37966" y="49501"/>
                    </a:lnTo>
                    <a:close/>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28" name="Google Shape;1128;g133314c76c9_3_63"/>
              <p:cNvSpPr/>
              <p:nvPr/>
            </p:nvSpPr>
            <p:spPr>
              <a:xfrm>
                <a:off x="5680188" y="3240992"/>
                <a:ext cx="695015" cy="896469"/>
              </a:xfrm>
              <a:custGeom>
                <a:rect b="b" l="l" r="r" t="t"/>
                <a:pathLst>
                  <a:path extrusionOk="0" h="847725" w="657225">
                    <a:moveTo>
                      <a:pt x="0" y="0"/>
                    </a:moveTo>
                    <a:cubicBezTo>
                      <a:pt x="67523" y="369018"/>
                      <a:pt x="324803" y="698040"/>
                      <a:pt x="666645" y="852554"/>
                    </a:cubicBezTo>
                  </a:path>
                </a:pathLst>
              </a:custGeom>
              <a:noFill/>
              <a:ln cap="flat" cmpd="sng" w="10050">
                <a:solidFill>
                  <a:srgbClr val="C3ECF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29" name="Google Shape;1129;g133314c76c9_3_63"/>
              <p:cNvSpPr/>
              <p:nvPr/>
            </p:nvSpPr>
            <p:spPr>
              <a:xfrm>
                <a:off x="5650775" y="3126854"/>
                <a:ext cx="50363" cy="191381"/>
              </a:xfrm>
              <a:custGeom>
                <a:rect b="b" l="l" r="r" t="t"/>
                <a:pathLst>
                  <a:path extrusionOk="0" h="180975" w="47625">
                    <a:moveTo>
                      <a:pt x="44876" y="185061"/>
                    </a:moveTo>
                    <a:cubicBezTo>
                      <a:pt x="13063" y="143361"/>
                      <a:pt x="-3025" y="89954"/>
                      <a:pt x="471" y="37614"/>
                    </a:cubicBezTo>
                    <a:cubicBezTo>
                      <a:pt x="1328" y="24794"/>
                      <a:pt x="4147" y="10601"/>
                      <a:pt x="14606" y="3134"/>
                    </a:cubicBezTo>
                    <a:cubicBezTo>
                      <a:pt x="17482" y="1076"/>
                      <a:pt x="20988" y="-352"/>
                      <a:pt x="24502" y="76"/>
                    </a:cubicBezTo>
                    <a:cubicBezTo>
                      <a:pt x="30151" y="781"/>
                      <a:pt x="34075" y="5953"/>
                      <a:pt x="36818" y="10944"/>
                    </a:cubicBezTo>
                    <a:cubicBezTo>
                      <a:pt x="51344" y="37386"/>
                      <a:pt x="51172" y="69323"/>
                      <a:pt x="47848" y="99298"/>
                    </a:cubicBezTo>
                    <a:cubicBezTo>
                      <a:pt x="44524" y="129273"/>
                      <a:pt x="46029" y="152171"/>
                      <a:pt x="44876" y="185061"/>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30" name="Google Shape;1130;g133314c76c9_3_63"/>
              <p:cNvSpPr/>
              <p:nvPr/>
            </p:nvSpPr>
            <p:spPr>
              <a:xfrm>
                <a:off x="5726498" y="3240161"/>
                <a:ext cx="70509" cy="181308"/>
              </a:xfrm>
              <a:custGeom>
                <a:rect b="b" l="l" r="r" t="t"/>
                <a:pathLst>
                  <a:path extrusionOk="0" h="171450" w="66675">
                    <a:moveTo>
                      <a:pt x="6370" y="179465"/>
                    </a:moveTo>
                    <a:cubicBezTo>
                      <a:pt x="-6308" y="128564"/>
                      <a:pt x="112" y="73157"/>
                      <a:pt x="24077" y="26494"/>
                    </a:cubicBezTo>
                    <a:cubicBezTo>
                      <a:pt x="29954" y="15054"/>
                      <a:pt x="38164" y="3158"/>
                      <a:pt x="50737" y="443"/>
                    </a:cubicBezTo>
                    <a:cubicBezTo>
                      <a:pt x="54186" y="-300"/>
                      <a:pt x="57986" y="-224"/>
                      <a:pt x="61034" y="1567"/>
                    </a:cubicBezTo>
                    <a:cubicBezTo>
                      <a:pt x="65939" y="4453"/>
                      <a:pt x="67492" y="10758"/>
                      <a:pt x="68025" y="16426"/>
                    </a:cubicBezTo>
                    <a:cubicBezTo>
                      <a:pt x="70873" y="46449"/>
                      <a:pt x="58053" y="75709"/>
                      <a:pt x="43118" y="101913"/>
                    </a:cubicBezTo>
                    <a:cubicBezTo>
                      <a:pt x="28173" y="128107"/>
                      <a:pt x="20467" y="149719"/>
                      <a:pt x="6370" y="179465"/>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31" name="Google Shape;1131;g133314c76c9_3_63"/>
              <p:cNvSpPr/>
              <p:nvPr/>
            </p:nvSpPr>
            <p:spPr>
              <a:xfrm>
                <a:off x="5774657" y="3370409"/>
                <a:ext cx="60436" cy="191381"/>
              </a:xfrm>
              <a:custGeom>
                <a:rect b="b" l="l" r="r" t="t"/>
                <a:pathLst>
                  <a:path extrusionOk="0" h="180975" w="57150">
                    <a:moveTo>
                      <a:pt x="14393" y="184147"/>
                    </a:moveTo>
                    <a:cubicBezTo>
                      <a:pt x="-4399" y="135179"/>
                      <a:pt x="-4809" y="79400"/>
                      <a:pt x="13279" y="30166"/>
                    </a:cubicBezTo>
                    <a:cubicBezTo>
                      <a:pt x="17708" y="18088"/>
                      <a:pt x="24414" y="5277"/>
                      <a:pt x="36548" y="1048"/>
                    </a:cubicBezTo>
                    <a:cubicBezTo>
                      <a:pt x="39892" y="-114"/>
                      <a:pt x="43664" y="-505"/>
                      <a:pt x="46902" y="895"/>
                    </a:cubicBezTo>
                    <a:cubicBezTo>
                      <a:pt x="52131" y="3162"/>
                      <a:pt x="54437" y="9230"/>
                      <a:pt x="55665" y="14783"/>
                    </a:cubicBezTo>
                    <a:cubicBezTo>
                      <a:pt x="62161" y="44244"/>
                      <a:pt x="53017" y="74847"/>
                      <a:pt x="41387" y="102679"/>
                    </a:cubicBezTo>
                    <a:cubicBezTo>
                      <a:pt x="29757" y="130512"/>
                      <a:pt x="24747" y="152905"/>
                      <a:pt x="14393" y="184147"/>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32" name="Google Shape;1132;g133314c76c9_3_63"/>
              <p:cNvSpPr/>
              <p:nvPr/>
            </p:nvSpPr>
            <p:spPr>
              <a:xfrm>
                <a:off x="5847028" y="3494077"/>
                <a:ext cx="60436" cy="191381"/>
              </a:xfrm>
              <a:custGeom>
                <a:rect b="b" l="l" r="r" t="t"/>
                <a:pathLst>
                  <a:path extrusionOk="0" h="180975" w="57150">
                    <a:moveTo>
                      <a:pt x="14402" y="184147"/>
                    </a:moveTo>
                    <a:cubicBezTo>
                      <a:pt x="-4401" y="135179"/>
                      <a:pt x="-4810" y="79400"/>
                      <a:pt x="13278" y="30156"/>
                    </a:cubicBezTo>
                    <a:cubicBezTo>
                      <a:pt x="17717" y="18088"/>
                      <a:pt x="24413" y="5277"/>
                      <a:pt x="36557" y="1048"/>
                    </a:cubicBezTo>
                    <a:cubicBezTo>
                      <a:pt x="39891" y="-114"/>
                      <a:pt x="43663" y="-505"/>
                      <a:pt x="46911" y="895"/>
                    </a:cubicBezTo>
                    <a:cubicBezTo>
                      <a:pt x="52131" y="3153"/>
                      <a:pt x="54445" y="9230"/>
                      <a:pt x="55674" y="14783"/>
                    </a:cubicBezTo>
                    <a:cubicBezTo>
                      <a:pt x="62170" y="44244"/>
                      <a:pt x="53026" y="74838"/>
                      <a:pt x="41396" y="102680"/>
                    </a:cubicBezTo>
                    <a:cubicBezTo>
                      <a:pt x="29766" y="130521"/>
                      <a:pt x="24756" y="152905"/>
                      <a:pt x="14402" y="184147"/>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33" name="Google Shape;1133;g133314c76c9_3_63"/>
              <p:cNvSpPr/>
              <p:nvPr/>
            </p:nvSpPr>
            <p:spPr>
              <a:xfrm>
                <a:off x="5953639" y="3642242"/>
                <a:ext cx="50363" cy="191381"/>
              </a:xfrm>
              <a:custGeom>
                <a:rect b="b" l="l" r="r" t="t"/>
                <a:pathLst>
                  <a:path extrusionOk="0" h="180975" w="47625">
                    <a:moveTo>
                      <a:pt x="23657" y="186120"/>
                    </a:moveTo>
                    <a:cubicBezTo>
                      <a:pt x="-108" y="139361"/>
                      <a:pt x="-6299" y="83926"/>
                      <a:pt x="6588" y="33081"/>
                    </a:cubicBezTo>
                    <a:cubicBezTo>
                      <a:pt x="9751" y="20613"/>
                      <a:pt x="15094" y="7174"/>
                      <a:pt x="26724" y="1715"/>
                    </a:cubicBezTo>
                    <a:cubicBezTo>
                      <a:pt x="29924" y="211"/>
                      <a:pt x="33639" y="-570"/>
                      <a:pt x="37001" y="487"/>
                    </a:cubicBezTo>
                    <a:cubicBezTo>
                      <a:pt x="42431" y="2211"/>
                      <a:pt x="45364" y="8002"/>
                      <a:pt x="47155" y="13393"/>
                    </a:cubicBezTo>
                    <a:cubicBezTo>
                      <a:pt x="56661" y="42025"/>
                      <a:pt x="50736" y="73401"/>
                      <a:pt x="42059" y="102290"/>
                    </a:cubicBezTo>
                    <a:cubicBezTo>
                      <a:pt x="33382" y="131179"/>
                      <a:pt x="30715" y="153963"/>
                      <a:pt x="23657" y="186120"/>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34" name="Google Shape;1134;g133314c76c9_3_63"/>
              <p:cNvSpPr/>
              <p:nvPr/>
            </p:nvSpPr>
            <p:spPr>
              <a:xfrm>
                <a:off x="6043089" y="3744704"/>
                <a:ext cx="40291" cy="191381"/>
              </a:xfrm>
              <a:custGeom>
                <a:rect b="b" l="l" r="r" t="t"/>
                <a:pathLst>
                  <a:path extrusionOk="0" h="180975" w="38100">
                    <a:moveTo>
                      <a:pt x="28981" y="184465"/>
                    </a:moveTo>
                    <a:cubicBezTo>
                      <a:pt x="4769" y="142136"/>
                      <a:pt x="-4889" y="88615"/>
                      <a:pt x="2349" y="36723"/>
                    </a:cubicBezTo>
                    <a:cubicBezTo>
                      <a:pt x="4121" y="24007"/>
                      <a:pt x="7712" y="9996"/>
                      <a:pt x="17371" y="2871"/>
                    </a:cubicBezTo>
                    <a:cubicBezTo>
                      <a:pt x="20018" y="918"/>
                      <a:pt x="23181" y="-415"/>
                      <a:pt x="26191" y="118"/>
                    </a:cubicBezTo>
                    <a:cubicBezTo>
                      <a:pt x="31029" y="985"/>
                      <a:pt x="34011" y="6233"/>
                      <a:pt x="35982" y="11262"/>
                    </a:cubicBezTo>
                    <a:cubicBezTo>
                      <a:pt x="46441" y="37942"/>
                      <a:pt x="43726" y="69660"/>
                      <a:pt x="38449" y="99340"/>
                    </a:cubicBezTo>
                    <a:cubicBezTo>
                      <a:pt x="33163" y="129039"/>
                      <a:pt x="32610" y="151813"/>
                      <a:pt x="28981" y="184465"/>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35" name="Google Shape;1135;g133314c76c9_3_63"/>
              <p:cNvSpPr/>
              <p:nvPr/>
            </p:nvSpPr>
            <p:spPr>
              <a:xfrm>
                <a:off x="5575447" y="3359363"/>
                <a:ext cx="171236" cy="110800"/>
              </a:xfrm>
              <a:custGeom>
                <a:rect b="b" l="l" r="r" t="t"/>
                <a:pathLst>
                  <a:path extrusionOk="0" h="104775" w="161925">
                    <a:moveTo>
                      <a:pt x="166857" y="112257"/>
                    </a:moveTo>
                    <a:cubicBezTo>
                      <a:pt x="113040" y="108942"/>
                      <a:pt x="59548" y="85415"/>
                      <a:pt x="19200" y="47306"/>
                    </a:cubicBezTo>
                    <a:cubicBezTo>
                      <a:pt x="9304" y="37971"/>
                      <a:pt x="-459" y="26160"/>
                      <a:pt x="17" y="12940"/>
                    </a:cubicBezTo>
                    <a:cubicBezTo>
                      <a:pt x="150" y="9301"/>
                      <a:pt x="1179" y="5586"/>
                      <a:pt x="3732" y="3148"/>
                    </a:cubicBezTo>
                    <a:cubicBezTo>
                      <a:pt x="7837" y="-795"/>
                      <a:pt x="14504" y="-367"/>
                      <a:pt x="20277" y="862"/>
                    </a:cubicBezTo>
                    <a:cubicBezTo>
                      <a:pt x="50861" y="7387"/>
                      <a:pt x="76712" y="29094"/>
                      <a:pt x="99001" y="51954"/>
                    </a:cubicBezTo>
                    <a:cubicBezTo>
                      <a:pt x="121289" y="74814"/>
                      <a:pt x="140834" y="89130"/>
                      <a:pt x="166857" y="112257"/>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36" name="Google Shape;1136;g133314c76c9_3_63"/>
              <p:cNvSpPr/>
              <p:nvPr/>
            </p:nvSpPr>
            <p:spPr>
              <a:xfrm>
                <a:off x="5602175" y="3503959"/>
                <a:ext cx="191381" cy="80582"/>
              </a:xfrm>
              <a:custGeom>
                <a:rect b="b" l="l" r="r" t="t"/>
                <a:pathLst>
                  <a:path extrusionOk="0" h="76200" w="180975">
                    <a:moveTo>
                      <a:pt x="186145" y="73227"/>
                    </a:moveTo>
                    <a:cubicBezTo>
                      <a:pt x="133100" y="82856"/>
                      <a:pt x="75531" y="72779"/>
                      <a:pt x="27249" y="45404"/>
                    </a:cubicBezTo>
                    <a:cubicBezTo>
                      <a:pt x="15418" y="38689"/>
                      <a:pt x="3112" y="29564"/>
                      <a:pt x="426" y="16610"/>
                    </a:cubicBezTo>
                    <a:cubicBezTo>
                      <a:pt x="-317" y="13047"/>
                      <a:pt x="-203" y="9190"/>
                      <a:pt x="1693" y="6209"/>
                    </a:cubicBezTo>
                    <a:cubicBezTo>
                      <a:pt x="4741" y="1398"/>
                      <a:pt x="11313" y="217"/>
                      <a:pt x="17209" y="46"/>
                    </a:cubicBezTo>
                    <a:cubicBezTo>
                      <a:pt x="48461" y="-935"/>
                      <a:pt x="78750" y="13991"/>
                      <a:pt x="105858" y="30869"/>
                    </a:cubicBezTo>
                    <a:cubicBezTo>
                      <a:pt x="132967" y="47757"/>
                      <a:pt x="155360" y="56977"/>
                      <a:pt x="186145" y="73227"/>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37" name="Google Shape;1137;g133314c76c9_3_63"/>
              <p:cNvSpPr/>
              <p:nvPr/>
            </p:nvSpPr>
            <p:spPr>
              <a:xfrm>
                <a:off x="5670031" y="3664030"/>
                <a:ext cx="201454" cy="50363"/>
              </a:xfrm>
              <a:custGeom>
                <a:rect b="b" l="l" r="r" t="t"/>
                <a:pathLst>
                  <a:path extrusionOk="0" h="47625" w="190500">
                    <a:moveTo>
                      <a:pt x="194809" y="40568"/>
                    </a:moveTo>
                    <a:cubicBezTo>
                      <a:pt x="144755" y="60608"/>
                      <a:pt x="86339" y="62256"/>
                      <a:pt x="33551" y="45092"/>
                    </a:cubicBezTo>
                    <a:cubicBezTo>
                      <a:pt x="20616" y="40891"/>
                      <a:pt x="6738" y="34415"/>
                      <a:pt x="1509" y="22251"/>
                    </a:cubicBezTo>
                    <a:cubicBezTo>
                      <a:pt x="71" y="18908"/>
                      <a:pt x="-596" y="15107"/>
                      <a:pt x="671" y="11802"/>
                    </a:cubicBezTo>
                    <a:cubicBezTo>
                      <a:pt x="2690" y="6478"/>
                      <a:pt x="8900" y="4020"/>
                      <a:pt x="14644" y="2658"/>
                    </a:cubicBezTo>
                    <a:cubicBezTo>
                      <a:pt x="45076" y="-4552"/>
                      <a:pt x="77738" y="4011"/>
                      <a:pt x="107665" y="15136"/>
                    </a:cubicBezTo>
                    <a:cubicBezTo>
                      <a:pt x="137593" y="26242"/>
                      <a:pt x="161386" y="30805"/>
                      <a:pt x="194809" y="40568"/>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38" name="Google Shape;1138;g133314c76c9_3_63"/>
              <p:cNvSpPr/>
              <p:nvPr/>
            </p:nvSpPr>
            <p:spPr>
              <a:xfrm>
                <a:off x="5794139" y="3776060"/>
                <a:ext cx="191381" cy="80582"/>
              </a:xfrm>
              <a:custGeom>
                <a:rect b="b" l="l" r="r" t="t"/>
                <a:pathLst>
                  <a:path extrusionOk="0" h="76200" w="180975">
                    <a:moveTo>
                      <a:pt x="184754" y="76927"/>
                    </a:moveTo>
                    <a:cubicBezTo>
                      <a:pt x="131500" y="85386"/>
                      <a:pt x="74179" y="74022"/>
                      <a:pt x="26515" y="45581"/>
                    </a:cubicBezTo>
                    <a:cubicBezTo>
                      <a:pt x="14828" y="38609"/>
                      <a:pt x="2741" y="29207"/>
                      <a:pt x="341" y="16196"/>
                    </a:cubicBezTo>
                    <a:cubicBezTo>
                      <a:pt x="-316" y="12615"/>
                      <a:pt x="-126" y="8766"/>
                      <a:pt x="1827" y="5823"/>
                    </a:cubicBezTo>
                    <a:cubicBezTo>
                      <a:pt x="4989" y="1089"/>
                      <a:pt x="11580" y="61"/>
                      <a:pt x="17486" y="4"/>
                    </a:cubicBezTo>
                    <a:cubicBezTo>
                      <a:pt x="48757" y="-273"/>
                      <a:pt x="78713" y="15310"/>
                      <a:pt x="105421" y="32789"/>
                    </a:cubicBezTo>
                    <a:cubicBezTo>
                      <a:pt x="132138" y="50276"/>
                      <a:pt x="154322" y="60002"/>
                      <a:pt x="184754" y="76927"/>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39" name="Google Shape;1139;g133314c76c9_3_63"/>
              <p:cNvSpPr/>
              <p:nvPr/>
            </p:nvSpPr>
            <p:spPr>
              <a:xfrm>
                <a:off x="5880961" y="3945190"/>
                <a:ext cx="201454" cy="50363"/>
              </a:xfrm>
              <a:custGeom>
                <a:rect b="b" l="l" r="r" t="t"/>
                <a:pathLst>
                  <a:path extrusionOk="0" h="47625" w="190500">
                    <a:moveTo>
                      <a:pt x="195419" y="5813"/>
                    </a:moveTo>
                    <a:cubicBezTo>
                      <a:pt x="151670" y="37331"/>
                      <a:pt x="95368" y="52990"/>
                      <a:pt x="40019" y="49047"/>
                    </a:cubicBezTo>
                    <a:cubicBezTo>
                      <a:pt x="26445" y="48075"/>
                      <a:pt x="11415" y="45141"/>
                      <a:pt x="3405" y="34588"/>
                    </a:cubicBezTo>
                    <a:cubicBezTo>
                      <a:pt x="1214" y="31692"/>
                      <a:pt x="-358" y="28158"/>
                      <a:pt x="71" y="24653"/>
                    </a:cubicBezTo>
                    <a:cubicBezTo>
                      <a:pt x="747" y="19005"/>
                      <a:pt x="6186" y="15118"/>
                      <a:pt x="11424" y="12413"/>
                    </a:cubicBezTo>
                    <a:cubicBezTo>
                      <a:pt x="39218" y="-1912"/>
                      <a:pt x="72985" y="-1474"/>
                      <a:pt x="104712" y="2107"/>
                    </a:cubicBezTo>
                    <a:cubicBezTo>
                      <a:pt x="136440" y="5689"/>
                      <a:pt x="160634" y="4393"/>
                      <a:pt x="195419" y="5813"/>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40" name="Google Shape;1140;g133314c76c9_3_63"/>
              <p:cNvSpPr/>
              <p:nvPr/>
            </p:nvSpPr>
            <p:spPr>
              <a:xfrm>
                <a:off x="5269565" y="3861010"/>
                <a:ext cx="181308" cy="80582"/>
              </a:xfrm>
              <a:custGeom>
                <a:rect b="b" l="l" r="r" t="t"/>
                <a:pathLst>
                  <a:path extrusionOk="0" h="76200" w="171450">
                    <a:moveTo>
                      <a:pt x="173561" y="2083"/>
                    </a:moveTo>
                    <a:cubicBezTo>
                      <a:pt x="121622" y="-5232"/>
                      <a:pt x="67177" y="6903"/>
                      <a:pt x="23267" y="35583"/>
                    </a:cubicBezTo>
                    <a:cubicBezTo>
                      <a:pt x="12503" y="42612"/>
                      <a:pt x="1511" y="52032"/>
                      <a:pt x="121" y="64805"/>
                    </a:cubicBezTo>
                    <a:cubicBezTo>
                      <a:pt x="-260" y="68310"/>
                      <a:pt x="206" y="72083"/>
                      <a:pt x="2302" y="74930"/>
                    </a:cubicBezTo>
                    <a:cubicBezTo>
                      <a:pt x="5683" y="79502"/>
                      <a:pt x="12113" y="80398"/>
                      <a:pt x="17809" y="80341"/>
                    </a:cubicBezTo>
                    <a:cubicBezTo>
                      <a:pt x="47974" y="80055"/>
                      <a:pt x="75740" y="64262"/>
                      <a:pt x="100247" y="46689"/>
                    </a:cubicBezTo>
                    <a:cubicBezTo>
                      <a:pt x="124755" y="29115"/>
                      <a:pt x="145434" y="19190"/>
                      <a:pt x="173561" y="2083"/>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41" name="Google Shape;1141;g133314c76c9_3_63"/>
              <p:cNvSpPr/>
              <p:nvPr/>
            </p:nvSpPr>
            <p:spPr>
              <a:xfrm>
                <a:off x="5435891" y="3936170"/>
                <a:ext cx="181308" cy="70509"/>
              </a:xfrm>
              <a:custGeom>
                <a:rect b="b" l="l" r="r" t="t"/>
                <a:pathLst>
                  <a:path extrusionOk="0" h="66675" w="171450">
                    <a:moveTo>
                      <a:pt x="179446" y="6352"/>
                    </a:moveTo>
                    <a:cubicBezTo>
                      <a:pt x="128545" y="-6307"/>
                      <a:pt x="73128" y="132"/>
                      <a:pt x="26484" y="24097"/>
                    </a:cubicBezTo>
                    <a:cubicBezTo>
                      <a:pt x="15045" y="29974"/>
                      <a:pt x="3148" y="38194"/>
                      <a:pt x="443" y="50767"/>
                    </a:cubicBezTo>
                    <a:cubicBezTo>
                      <a:pt x="-300" y="54215"/>
                      <a:pt x="-224" y="58015"/>
                      <a:pt x="1567" y="61063"/>
                    </a:cubicBezTo>
                    <a:cubicBezTo>
                      <a:pt x="4453" y="65969"/>
                      <a:pt x="10759" y="67521"/>
                      <a:pt x="16436" y="68045"/>
                    </a:cubicBezTo>
                    <a:cubicBezTo>
                      <a:pt x="46468" y="70893"/>
                      <a:pt x="75710" y="58063"/>
                      <a:pt x="101913" y="43118"/>
                    </a:cubicBezTo>
                    <a:cubicBezTo>
                      <a:pt x="128116" y="28173"/>
                      <a:pt x="149700" y="20458"/>
                      <a:pt x="179446" y="6352"/>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42" name="Google Shape;1142;g133314c76c9_3_63"/>
              <p:cNvSpPr/>
              <p:nvPr/>
            </p:nvSpPr>
            <p:spPr>
              <a:xfrm>
                <a:off x="5553839" y="4003443"/>
                <a:ext cx="181308" cy="50363"/>
              </a:xfrm>
              <a:custGeom>
                <a:rect b="b" l="l" r="r" t="t"/>
                <a:pathLst>
                  <a:path extrusionOk="0" h="47625" w="171450">
                    <a:moveTo>
                      <a:pt x="180907" y="8957"/>
                    </a:moveTo>
                    <a:cubicBezTo>
                      <a:pt x="134216" y="-5131"/>
                      <a:pt x="79904" y="-2511"/>
                      <a:pt x="30965" y="16186"/>
                    </a:cubicBezTo>
                    <a:cubicBezTo>
                      <a:pt x="18973" y="20768"/>
                      <a:pt x="6124" y="27416"/>
                      <a:pt x="1352" y="38427"/>
                    </a:cubicBezTo>
                    <a:cubicBezTo>
                      <a:pt x="37" y="41456"/>
                      <a:pt x="-544" y="44837"/>
                      <a:pt x="647" y="47647"/>
                    </a:cubicBezTo>
                    <a:cubicBezTo>
                      <a:pt x="2571" y="52172"/>
                      <a:pt x="8362" y="53896"/>
                      <a:pt x="13706" y="54686"/>
                    </a:cubicBezTo>
                    <a:cubicBezTo>
                      <a:pt x="42052" y="58877"/>
                      <a:pt x="72351" y="49124"/>
                      <a:pt x="100088" y="37303"/>
                    </a:cubicBezTo>
                    <a:cubicBezTo>
                      <a:pt x="127844" y="25483"/>
                      <a:pt x="149923" y="19834"/>
                      <a:pt x="180907" y="8957"/>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43" name="Google Shape;1143;g133314c76c9_3_63"/>
              <p:cNvSpPr/>
              <p:nvPr/>
            </p:nvSpPr>
            <p:spPr>
              <a:xfrm>
                <a:off x="5391977" y="3677413"/>
                <a:ext cx="80582" cy="191381"/>
              </a:xfrm>
              <a:custGeom>
                <a:rect b="b" l="l" r="r" t="t"/>
                <a:pathLst>
                  <a:path extrusionOk="0" h="180975" w="76200">
                    <a:moveTo>
                      <a:pt x="77412" y="184573"/>
                    </a:moveTo>
                    <a:cubicBezTo>
                      <a:pt x="85708" y="131290"/>
                      <a:pt x="74183" y="74007"/>
                      <a:pt x="45598" y="26420"/>
                    </a:cubicBezTo>
                    <a:cubicBezTo>
                      <a:pt x="38597" y="14752"/>
                      <a:pt x="29158" y="2693"/>
                      <a:pt x="16137" y="331"/>
                    </a:cubicBezTo>
                    <a:cubicBezTo>
                      <a:pt x="12556" y="-317"/>
                      <a:pt x="8708" y="-117"/>
                      <a:pt x="5774" y="1855"/>
                    </a:cubicBezTo>
                    <a:cubicBezTo>
                      <a:pt x="1040" y="5017"/>
                      <a:pt x="30" y="11618"/>
                      <a:pt x="2" y="17524"/>
                    </a:cubicBezTo>
                    <a:cubicBezTo>
                      <a:pt x="-189" y="48794"/>
                      <a:pt x="15489" y="78703"/>
                      <a:pt x="33053" y="105373"/>
                    </a:cubicBezTo>
                    <a:cubicBezTo>
                      <a:pt x="50608" y="132033"/>
                      <a:pt x="60400" y="154188"/>
                      <a:pt x="77412" y="184573"/>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44" name="Google Shape;1144;g133314c76c9_3_63"/>
              <p:cNvSpPr/>
              <p:nvPr/>
            </p:nvSpPr>
            <p:spPr>
              <a:xfrm>
                <a:off x="5526002" y="3773729"/>
                <a:ext cx="110800" cy="171236"/>
              </a:xfrm>
              <a:custGeom>
                <a:rect b="b" l="l" r="r" t="t"/>
                <a:pathLst>
                  <a:path extrusionOk="0" h="161925" w="104775">
                    <a:moveTo>
                      <a:pt x="113460" y="166084"/>
                    </a:moveTo>
                    <a:cubicBezTo>
                      <a:pt x="109726" y="112296"/>
                      <a:pt x="85780" y="58985"/>
                      <a:pt x="47366" y="18932"/>
                    </a:cubicBezTo>
                    <a:cubicBezTo>
                      <a:pt x="37945" y="9121"/>
                      <a:pt x="26077" y="-556"/>
                      <a:pt x="12847" y="25"/>
                    </a:cubicBezTo>
                    <a:cubicBezTo>
                      <a:pt x="9208" y="196"/>
                      <a:pt x="5503" y="1244"/>
                      <a:pt x="3074" y="3806"/>
                    </a:cubicBezTo>
                    <a:cubicBezTo>
                      <a:pt x="-831" y="7950"/>
                      <a:pt x="-355" y="14608"/>
                      <a:pt x="912" y="20370"/>
                    </a:cubicBezTo>
                    <a:cubicBezTo>
                      <a:pt x="7665" y="50898"/>
                      <a:pt x="29582" y="76577"/>
                      <a:pt x="52623" y="98704"/>
                    </a:cubicBezTo>
                    <a:cubicBezTo>
                      <a:pt x="75664" y="120811"/>
                      <a:pt x="90123" y="140243"/>
                      <a:pt x="113460" y="166084"/>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45" name="Google Shape;1145;g133314c76c9_3_63"/>
              <p:cNvSpPr/>
              <p:nvPr/>
            </p:nvSpPr>
            <p:spPr>
              <a:xfrm>
                <a:off x="5719404" y="3817453"/>
                <a:ext cx="50363" cy="201454"/>
              </a:xfrm>
              <a:custGeom>
                <a:rect b="b" l="l" r="r" t="t"/>
                <a:pathLst>
                  <a:path extrusionOk="0" h="190500" w="47625">
                    <a:moveTo>
                      <a:pt x="37960" y="195193"/>
                    </a:moveTo>
                    <a:cubicBezTo>
                      <a:pt x="58839" y="145482"/>
                      <a:pt x="61459" y="87094"/>
                      <a:pt x="45180" y="34040"/>
                    </a:cubicBezTo>
                    <a:cubicBezTo>
                      <a:pt x="41199" y="21038"/>
                      <a:pt x="34951" y="7046"/>
                      <a:pt x="22882" y="1617"/>
                    </a:cubicBezTo>
                    <a:cubicBezTo>
                      <a:pt x="19558" y="131"/>
                      <a:pt x="15777" y="-603"/>
                      <a:pt x="12453" y="607"/>
                    </a:cubicBezTo>
                    <a:cubicBezTo>
                      <a:pt x="7099" y="2541"/>
                      <a:pt x="4528" y="8703"/>
                      <a:pt x="3070" y="14418"/>
                    </a:cubicBezTo>
                    <a:cubicBezTo>
                      <a:pt x="-4645" y="44727"/>
                      <a:pt x="3366" y="77521"/>
                      <a:pt x="13986" y="107640"/>
                    </a:cubicBezTo>
                    <a:cubicBezTo>
                      <a:pt x="24587" y="137748"/>
                      <a:pt x="28759" y="161608"/>
                      <a:pt x="37960" y="195193"/>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46" name="Google Shape;1146;g133314c76c9_3_63"/>
              <p:cNvSpPr/>
              <p:nvPr/>
            </p:nvSpPr>
            <p:spPr>
              <a:xfrm>
                <a:off x="5466907" y="2146837"/>
                <a:ext cx="805815" cy="1128141"/>
              </a:xfrm>
              <a:custGeom>
                <a:rect b="b" l="l" r="r" t="t"/>
                <a:pathLst>
                  <a:path extrusionOk="0" h="1066800" w="762000">
                    <a:moveTo>
                      <a:pt x="770709" y="885425"/>
                    </a:moveTo>
                    <a:cubicBezTo>
                      <a:pt x="740486" y="971360"/>
                      <a:pt x="650741" y="1067543"/>
                      <a:pt x="548262" y="1067543"/>
                    </a:cubicBezTo>
                    <a:cubicBezTo>
                      <a:pt x="431914" y="1067543"/>
                      <a:pt x="403530" y="973226"/>
                      <a:pt x="369602" y="943394"/>
                    </a:cubicBezTo>
                    <a:cubicBezTo>
                      <a:pt x="286153" y="870023"/>
                      <a:pt x="233975" y="852945"/>
                      <a:pt x="127781" y="834838"/>
                    </a:cubicBezTo>
                    <a:cubicBezTo>
                      <a:pt x="58687" y="823055"/>
                      <a:pt x="-15189" y="726091"/>
                      <a:pt x="2718" y="629841"/>
                    </a:cubicBezTo>
                    <a:cubicBezTo>
                      <a:pt x="35369" y="454323"/>
                      <a:pt x="351885" y="370646"/>
                      <a:pt x="432028" y="242230"/>
                    </a:cubicBezTo>
                    <a:cubicBezTo>
                      <a:pt x="497322" y="137598"/>
                      <a:pt x="493893" y="75086"/>
                      <a:pt x="608127" y="0"/>
                    </a:cubicBezTo>
                  </a:path>
                </a:pathLst>
              </a:custGeom>
              <a:noFill/>
              <a:ln cap="flat" cmpd="sng" w="10050">
                <a:solidFill>
                  <a:srgbClr val="A1DBFF"/>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47" name="Google Shape;1147;g133314c76c9_3_63"/>
              <p:cNvSpPr/>
              <p:nvPr/>
            </p:nvSpPr>
            <p:spPr>
              <a:xfrm>
                <a:off x="7694441" y="3236074"/>
                <a:ext cx="191381" cy="533852"/>
              </a:xfrm>
              <a:custGeom>
                <a:rect b="b" l="l" r="r" t="t"/>
                <a:pathLst>
                  <a:path extrusionOk="0" h="504825" w="180975">
                    <a:moveTo>
                      <a:pt x="54740" y="0"/>
                    </a:moveTo>
                    <a:lnTo>
                      <a:pt x="182785" y="502120"/>
                    </a:lnTo>
                    <a:lnTo>
                      <a:pt x="158429" y="508330"/>
                    </a:lnTo>
                    <a:lnTo>
                      <a:pt x="0" y="13954"/>
                    </a:lnTo>
                  </a:path>
                </a:pathLst>
              </a:custGeom>
              <a:solidFill>
                <a:srgbClr val="88D2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48" name="Google Shape;1148;g133314c76c9_3_63"/>
              <p:cNvSpPr/>
              <p:nvPr/>
            </p:nvSpPr>
            <p:spPr>
              <a:xfrm>
                <a:off x="7456909" y="2941504"/>
                <a:ext cx="261890" cy="302181"/>
              </a:xfrm>
              <a:custGeom>
                <a:rect b="b" l="l" r="r" t="t"/>
                <a:pathLst>
                  <a:path extrusionOk="0" h="285750" w="247650">
                    <a:moveTo>
                      <a:pt x="160646" y="289750"/>
                    </a:moveTo>
                    <a:cubicBezTo>
                      <a:pt x="95257" y="306419"/>
                      <a:pt x="25667" y="255717"/>
                      <a:pt x="5512" y="176707"/>
                    </a:cubicBezTo>
                    <a:cubicBezTo>
                      <a:pt x="-14633" y="97698"/>
                      <a:pt x="22181" y="19850"/>
                      <a:pt x="87561" y="3171"/>
                    </a:cubicBezTo>
                    <a:cubicBezTo>
                      <a:pt x="152950" y="-13497"/>
                      <a:pt x="222549" y="37204"/>
                      <a:pt x="242694" y="116214"/>
                    </a:cubicBezTo>
                    <a:cubicBezTo>
                      <a:pt x="262839" y="195224"/>
                      <a:pt x="226035" y="273072"/>
                      <a:pt x="160646" y="289750"/>
                    </a:cubicBezTo>
                    <a:close/>
                    <a:moveTo>
                      <a:pt x="98772" y="47101"/>
                    </a:moveTo>
                    <a:cubicBezTo>
                      <a:pt x="57614" y="57597"/>
                      <a:pt x="35478" y="110709"/>
                      <a:pt x="49451" y="165497"/>
                    </a:cubicBezTo>
                    <a:cubicBezTo>
                      <a:pt x="63424" y="220275"/>
                      <a:pt x="108277" y="256308"/>
                      <a:pt x="149435" y="245811"/>
                    </a:cubicBezTo>
                    <a:cubicBezTo>
                      <a:pt x="190592" y="235315"/>
                      <a:pt x="212729" y="182203"/>
                      <a:pt x="198755" y="127425"/>
                    </a:cubicBezTo>
                    <a:cubicBezTo>
                      <a:pt x="184792" y="72637"/>
                      <a:pt x="139939" y="36614"/>
                      <a:pt x="98772" y="47101"/>
                    </a:cubicBezTo>
                    <a:close/>
                  </a:path>
                </a:pathLst>
              </a:custGeom>
              <a:solidFill>
                <a:srgbClr val="9BD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49" name="Google Shape;1149;g133314c76c9_3_63"/>
              <p:cNvSpPr/>
              <p:nvPr/>
            </p:nvSpPr>
            <p:spPr>
              <a:xfrm>
                <a:off x="7623864" y="3100042"/>
                <a:ext cx="110800" cy="171236"/>
              </a:xfrm>
              <a:custGeom>
                <a:rect b="b" l="l" r="r" t="t"/>
                <a:pathLst>
                  <a:path extrusionOk="0" h="161925" w="104775">
                    <a:moveTo>
                      <a:pt x="70247" y="424"/>
                    </a:moveTo>
                    <a:cubicBezTo>
                      <a:pt x="72371" y="8748"/>
                      <a:pt x="109185" y="153100"/>
                      <a:pt x="109185" y="153100"/>
                    </a:cubicBezTo>
                    <a:cubicBezTo>
                      <a:pt x="111138" y="160777"/>
                      <a:pt x="106509" y="168588"/>
                      <a:pt x="98822" y="170550"/>
                    </a:cubicBezTo>
                    <a:lnTo>
                      <a:pt x="98822" y="170550"/>
                    </a:lnTo>
                    <a:cubicBezTo>
                      <a:pt x="91135" y="172502"/>
                      <a:pt x="83334" y="167873"/>
                      <a:pt x="81372" y="160186"/>
                    </a:cubicBezTo>
                    <a:lnTo>
                      <a:pt x="76972" y="142937"/>
                    </a:lnTo>
                    <a:cubicBezTo>
                      <a:pt x="76972" y="142937"/>
                      <a:pt x="56531" y="99331"/>
                      <a:pt x="0" y="117314"/>
                    </a:cubicBezTo>
                    <a:cubicBezTo>
                      <a:pt x="0" y="117314"/>
                      <a:pt x="67418" y="108885"/>
                      <a:pt x="69713" y="109056"/>
                    </a:cubicBezTo>
                    <a:cubicBezTo>
                      <a:pt x="72000" y="109228"/>
                      <a:pt x="68123" y="-7901"/>
                      <a:pt x="70247" y="424"/>
                    </a:cubicBezTo>
                    <a:close/>
                  </a:path>
                </a:pathLst>
              </a:custGeom>
              <a:solidFill>
                <a:srgbClr val="C0ED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50" name="Google Shape;1150;g133314c76c9_3_63"/>
              <p:cNvSpPr/>
              <p:nvPr/>
            </p:nvSpPr>
            <p:spPr>
              <a:xfrm>
                <a:off x="7619519" y="3073439"/>
                <a:ext cx="141018" cy="221599"/>
              </a:xfrm>
              <a:custGeom>
                <a:rect b="b" l="l" r="r" t="t"/>
                <a:pathLst>
                  <a:path extrusionOk="0" h="209550" w="133350">
                    <a:moveTo>
                      <a:pt x="108528" y="217646"/>
                    </a:moveTo>
                    <a:cubicBezTo>
                      <a:pt x="88754" y="222695"/>
                      <a:pt x="68561" y="210703"/>
                      <a:pt x="63503" y="190929"/>
                    </a:cubicBezTo>
                    <a:cubicBezTo>
                      <a:pt x="63503" y="190929"/>
                      <a:pt x="61179" y="178908"/>
                      <a:pt x="56502" y="172269"/>
                    </a:cubicBezTo>
                    <a:cubicBezTo>
                      <a:pt x="49178" y="161877"/>
                      <a:pt x="34252" y="157972"/>
                      <a:pt x="6925" y="164935"/>
                    </a:cubicBezTo>
                    <a:lnTo>
                      <a:pt x="0" y="126340"/>
                    </a:lnTo>
                    <a:cubicBezTo>
                      <a:pt x="14364" y="121739"/>
                      <a:pt x="24698" y="114814"/>
                      <a:pt x="36252" y="115624"/>
                    </a:cubicBezTo>
                    <a:cubicBezTo>
                      <a:pt x="42434" y="114862"/>
                      <a:pt x="47578" y="114243"/>
                      <a:pt x="51892" y="113747"/>
                    </a:cubicBezTo>
                    <a:cubicBezTo>
                      <a:pt x="51845" y="101927"/>
                      <a:pt x="51616" y="86325"/>
                      <a:pt x="51435" y="74371"/>
                    </a:cubicBezTo>
                    <a:cubicBezTo>
                      <a:pt x="51254" y="61674"/>
                      <a:pt x="67732" y="47396"/>
                      <a:pt x="67694" y="38281"/>
                    </a:cubicBezTo>
                    <a:cubicBezTo>
                      <a:pt x="67628" y="21908"/>
                      <a:pt x="50845" y="5372"/>
                      <a:pt x="71161" y="2657"/>
                    </a:cubicBezTo>
                    <a:lnTo>
                      <a:pt x="91135" y="0"/>
                    </a:lnTo>
                    <a:lnTo>
                      <a:pt x="135255" y="172631"/>
                    </a:lnTo>
                    <a:cubicBezTo>
                      <a:pt x="140294" y="192414"/>
                      <a:pt x="128302" y="212607"/>
                      <a:pt x="108528" y="217646"/>
                    </a:cubicBezTo>
                    <a:close/>
                  </a:path>
                </a:pathLst>
              </a:custGeom>
              <a:solidFill>
                <a:srgbClr val="9BD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51" name="Google Shape;1151;g133314c76c9_3_63"/>
              <p:cNvSpPr/>
              <p:nvPr/>
            </p:nvSpPr>
            <p:spPr>
              <a:xfrm>
                <a:off x="7772336" y="3231205"/>
                <a:ext cx="50363" cy="543925"/>
              </a:xfrm>
              <a:custGeom>
                <a:rect b="b" l="l" r="r" t="t"/>
                <a:pathLst>
                  <a:path extrusionOk="0" h="514350" w="47625">
                    <a:moveTo>
                      <a:pt x="0" y="47"/>
                    </a:moveTo>
                    <a:lnTo>
                      <a:pt x="381" y="518236"/>
                    </a:lnTo>
                    <a:lnTo>
                      <a:pt x="25518" y="518217"/>
                    </a:lnTo>
                    <a:lnTo>
                      <a:pt x="56493" y="0"/>
                    </a:lnTo>
                  </a:path>
                </a:pathLst>
              </a:custGeom>
              <a:solidFill>
                <a:srgbClr val="88D2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52" name="Google Shape;1152;g133314c76c9_3_63"/>
              <p:cNvSpPr/>
              <p:nvPr/>
            </p:nvSpPr>
            <p:spPr>
              <a:xfrm>
                <a:off x="7767193" y="2898877"/>
                <a:ext cx="251817" cy="312253"/>
              </a:xfrm>
              <a:custGeom>
                <a:rect b="b" l="l" r="r" t="t"/>
                <a:pathLst>
                  <a:path extrusionOk="0" h="295275" w="238125">
                    <a:moveTo>
                      <a:pt x="0" y="147961"/>
                    </a:moveTo>
                    <a:cubicBezTo>
                      <a:pt x="-57" y="66418"/>
                      <a:pt x="54797" y="48"/>
                      <a:pt x="122282" y="0"/>
                    </a:cubicBezTo>
                    <a:cubicBezTo>
                      <a:pt x="189757" y="-48"/>
                      <a:pt x="244717" y="66246"/>
                      <a:pt x="244764" y="147780"/>
                    </a:cubicBezTo>
                    <a:cubicBezTo>
                      <a:pt x="244831" y="229324"/>
                      <a:pt x="189976" y="295694"/>
                      <a:pt x="122491" y="295742"/>
                    </a:cubicBezTo>
                    <a:cubicBezTo>
                      <a:pt x="55007" y="295789"/>
                      <a:pt x="67" y="229495"/>
                      <a:pt x="0" y="147961"/>
                    </a:cubicBezTo>
                    <a:close/>
                    <a:moveTo>
                      <a:pt x="45348" y="147933"/>
                    </a:moveTo>
                    <a:cubicBezTo>
                      <a:pt x="45387" y="204464"/>
                      <a:pt x="79991" y="250441"/>
                      <a:pt x="122463" y="250412"/>
                    </a:cubicBezTo>
                    <a:cubicBezTo>
                      <a:pt x="164945" y="250374"/>
                      <a:pt x="199482" y="204349"/>
                      <a:pt x="199434" y="147818"/>
                    </a:cubicBezTo>
                    <a:cubicBezTo>
                      <a:pt x="199397" y="91278"/>
                      <a:pt x="164792" y="45310"/>
                      <a:pt x="122311" y="45349"/>
                    </a:cubicBezTo>
                    <a:cubicBezTo>
                      <a:pt x="79839" y="45368"/>
                      <a:pt x="45301" y="91392"/>
                      <a:pt x="45348" y="147933"/>
                    </a:cubicBezTo>
                    <a:close/>
                  </a:path>
                </a:pathLst>
              </a:custGeom>
              <a:solidFill>
                <a:srgbClr val="9BD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53" name="Google Shape;1153;g133314c76c9_3_63"/>
              <p:cNvSpPr/>
              <p:nvPr/>
            </p:nvSpPr>
            <p:spPr>
              <a:xfrm>
                <a:off x="7791210" y="3085996"/>
                <a:ext cx="100727" cy="181308"/>
              </a:xfrm>
              <a:custGeom>
                <a:rect b="b" l="l" r="r" t="t"/>
                <a:pathLst>
                  <a:path extrusionOk="0" h="171450" w="95250">
                    <a:moveTo>
                      <a:pt x="0" y="462"/>
                    </a:moveTo>
                    <a:cubicBezTo>
                      <a:pt x="9" y="9053"/>
                      <a:pt x="124" y="158024"/>
                      <a:pt x="124" y="158024"/>
                    </a:cubicBezTo>
                    <a:cubicBezTo>
                      <a:pt x="124" y="165949"/>
                      <a:pt x="6553" y="172369"/>
                      <a:pt x="14478" y="172369"/>
                    </a:cubicBezTo>
                    <a:lnTo>
                      <a:pt x="14478" y="172369"/>
                    </a:lnTo>
                    <a:cubicBezTo>
                      <a:pt x="22403" y="172359"/>
                      <a:pt x="28832" y="165930"/>
                      <a:pt x="28823" y="158005"/>
                    </a:cubicBezTo>
                    <a:lnTo>
                      <a:pt x="28803" y="140212"/>
                    </a:lnTo>
                    <a:cubicBezTo>
                      <a:pt x="28803" y="140212"/>
                      <a:pt x="37805" y="92892"/>
                      <a:pt x="97021" y="96312"/>
                    </a:cubicBezTo>
                    <a:cubicBezTo>
                      <a:pt x="97021" y="96312"/>
                      <a:pt x="29623" y="104846"/>
                      <a:pt x="27441" y="105589"/>
                    </a:cubicBezTo>
                    <a:cubicBezTo>
                      <a:pt x="25270" y="106303"/>
                      <a:pt x="-10" y="-8140"/>
                      <a:pt x="0" y="462"/>
                    </a:cubicBezTo>
                    <a:close/>
                  </a:path>
                </a:pathLst>
              </a:custGeom>
              <a:solidFill>
                <a:srgbClr val="C0ED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54" name="Google Shape;1154;g133314c76c9_3_63"/>
              <p:cNvSpPr/>
              <p:nvPr/>
            </p:nvSpPr>
            <p:spPr>
              <a:xfrm>
                <a:off x="7767294" y="3061962"/>
                <a:ext cx="120872" cy="221599"/>
              </a:xfrm>
              <a:custGeom>
                <a:rect b="b" l="l" r="r" t="t"/>
                <a:pathLst>
                  <a:path extrusionOk="0" h="209550" w="114300">
                    <a:moveTo>
                      <a:pt x="37090" y="217736"/>
                    </a:moveTo>
                    <a:cubicBezTo>
                      <a:pt x="57512" y="217717"/>
                      <a:pt x="74105" y="201105"/>
                      <a:pt x="74086" y="180683"/>
                    </a:cubicBezTo>
                    <a:cubicBezTo>
                      <a:pt x="74086" y="180683"/>
                      <a:pt x="73371" y="168472"/>
                      <a:pt x="76257" y="160881"/>
                    </a:cubicBezTo>
                    <a:cubicBezTo>
                      <a:pt x="80772" y="148994"/>
                      <a:pt x="94279" y="141507"/>
                      <a:pt x="122473" y="141488"/>
                    </a:cubicBezTo>
                    <a:lnTo>
                      <a:pt x="119615" y="102388"/>
                    </a:lnTo>
                    <a:cubicBezTo>
                      <a:pt x="104556" y="101483"/>
                      <a:pt x="92830" y="97340"/>
                      <a:pt x="81839" y="100988"/>
                    </a:cubicBezTo>
                    <a:cubicBezTo>
                      <a:pt x="75657" y="101788"/>
                      <a:pt x="70523" y="102464"/>
                      <a:pt x="66218" y="103055"/>
                    </a:cubicBezTo>
                    <a:cubicBezTo>
                      <a:pt x="63332" y="91577"/>
                      <a:pt x="59693" y="76413"/>
                      <a:pt x="56902" y="64793"/>
                    </a:cubicBezTo>
                    <a:cubicBezTo>
                      <a:pt x="53930" y="52448"/>
                      <a:pt x="34423" y="42704"/>
                      <a:pt x="32204" y="33846"/>
                    </a:cubicBezTo>
                    <a:cubicBezTo>
                      <a:pt x="28204" y="17977"/>
                      <a:pt x="40367" y="-2197"/>
                      <a:pt x="20021" y="194"/>
                    </a:cubicBezTo>
                    <a:lnTo>
                      <a:pt x="0" y="2575"/>
                    </a:lnTo>
                    <a:lnTo>
                      <a:pt x="48" y="180750"/>
                    </a:lnTo>
                    <a:cubicBezTo>
                      <a:pt x="57" y="201162"/>
                      <a:pt x="16678" y="217745"/>
                      <a:pt x="37090" y="217736"/>
                    </a:cubicBezTo>
                    <a:close/>
                  </a:path>
                </a:pathLst>
              </a:custGeom>
              <a:solidFill>
                <a:srgbClr val="9BD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55" name="Google Shape;1155;g133314c76c9_3_63"/>
              <p:cNvSpPr/>
              <p:nvPr/>
            </p:nvSpPr>
            <p:spPr>
              <a:xfrm>
                <a:off x="7069801" y="2444221"/>
                <a:ext cx="10200" cy="10073"/>
              </a:xfrm>
              <a:custGeom>
                <a:rect b="b" l="l" r="r" t="t"/>
                <a:pathLst>
                  <a:path extrusionOk="0" h="9525" w="120000">
                    <a:moveTo>
                      <a:pt x="0" y="12201"/>
                    </a:moveTo>
                    <a:cubicBezTo>
                      <a:pt x="10200" y="8163"/>
                      <a:pt x="22103" y="4096"/>
                      <a:pt x="35481" y="0"/>
                    </a:cubicBezTo>
                  </a:path>
                </a:pathLst>
              </a:custGeom>
              <a:noFill/>
              <a:ln cap="flat" cmpd="sng" w="10050">
                <a:solidFill>
                  <a:srgbClr val="A1DB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56" name="Google Shape;1156;g133314c76c9_3_63"/>
              <p:cNvSpPr/>
              <p:nvPr/>
            </p:nvSpPr>
            <p:spPr>
              <a:xfrm>
                <a:off x="7081587" y="2254537"/>
                <a:ext cx="664797" cy="815888"/>
              </a:xfrm>
              <a:custGeom>
                <a:rect b="b" l="l" r="r" t="t"/>
                <a:pathLst>
                  <a:path extrusionOk="0" h="771525" w="628650">
                    <a:moveTo>
                      <a:pt x="0" y="155114"/>
                    </a:moveTo>
                    <a:cubicBezTo>
                      <a:pt x="36576" y="63664"/>
                      <a:pt x="138103" y="-27471"/>
                      <a:pt x="291094" y="7743"/>
                    </a:cubicBezTo>
                    <a:cubicBezTo>
                      <a:pt x="402641" y="33413"/>
                      <a:pt x="432283" y="138436"/>
                      <a:pt x="492147" y="205949"/>
                    </a:cubicBezTo>
                    <a:cubicBezTo>
                      <a:pt x="536505" y="255965"/>
                      <a:pt x="599561" y="297046"/>
                      <a:pt x="620230" y="367731"/>
                    </a:cubicBezTo>
                    <a:cubicBezTo>
                      <a:pt x="667912" y="530770"/>
                      <a:pt x="602999" y="707326"/>
                      <a:pt x="486975" y="762809"/>
                    </a:cubicBezTo>
                    <a:cubicBezTo>
                      <a:pt x="422700" y="793546"/>
                      <a:pt x="263338" y="779944"/>
                      <a:pt x="180947" y="751503"/>
                    </a:cubicBezTo>
                  </a:path>
                </a:pathLst>
              </a:custGeom>
              <a:noFill/>
              <a:ln cap="flat" cmpd="sng" w="10050">
                <a:solidFill>
                  <a:srgbClr val="A1DBFF"/>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57" name="Google Shape;1157;g133314c76c9_3_63"/>
              <p:cNvSpPr/>
              <p:nvPr/>
            </p:nvSpPr>
            <p:spPr>
              <a:xfrm>
                <a:off x="7248295" y="3039895"/>
                <a:ext cx="10073" cy="10200"/>
              </a:xfrm>
              <a:custGeom>
                <a:rect b="b" l="l" r="r" t="t"/>
                <a:pathLst>
                  <a:path extrusionOk="0" h="120000" w="9525">
                    <a:moveTo>
                      <a:pt x="11459" y="60428"/>
                    </a:moveTo>
                    <a:cubicBezTo>
                      <a:pt x="7363" y="40813"/>
                      <a:pt x="3534" y="20627"/>
                      <a:pt x="0" y="0"/>
                    </a:cubicBezTo>
                  </a:path>
                </a:pathLst>
              </a:custGeom>
              <a:noFill/>
              <a:ln cap="flat" cmpd="sng" w="10050">
                <a:solidFill>
                  <a:srgbClr val="A1DB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58" name="Google Shape;1158;g133314c76c9_3_63"/>
              <p:cNvSpPr/>
              <p:nvPr/>
            </p:nvSpPr>
            <p:spPr>
              <a:xfrm>
                <a:off x="7934265" y="3070072"/>
                <a:ext cx="171236" cy="604361"/>
              </a:xfrm>
              <a:custGeom>
                <a:rect b="b" l="l" r="r" t="t"/>
                <a:pathLst>
                  <a:path extrusionOk="0" h="571500" w="161925">
                    <a:moveTo>
                      <a:pt x="65180" y="578795"/>
                    </a:moveTo>
                    <a:lnTo>
                      <a:pt x="0" y="567022"/>
                    </a:lnTo>
                    <a:lnTo>
                      <a:pt x="100755" y="9162"/>
                    </a:lnTo>
                    <a:cubicBezTo>
                      <a:pt x="101841" y="3104"/>
                      <a:pt x="107642" y="-916"/>
                      <a:pt x="113691" y="180"/>
                    </a:cubicBezTo>
                    <a:lnTo>
                      <a:pt x="156934" y="7990"/>
                    </a:lnTo>
                    <a:cubicBezTo>
                      <a:pt x="162992" y="9086"/>
                      <a:pt x="167021" y="14877"/>
                      <a:pt x="165916" y="20925"/>
                    </a:cubicBezTo>
                    <a:lnTo>
                      <a:pt x="65180" y="578795"/>
                    </a:lnTo>
                    <a:close/>
                  </a:path>
                </a:pathLst>
              </a:custGeom>
              <a:solidFill>
                <a:srgbClr val="88D2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59" name="Google Shape;1159;g133314c76c9_3_63"/>
              <p:cNvSpPr/>
              <p:nvPr/>
            </p:nvSpPr>
            <p:spPr>
              <a:xfrm>
                <a:off x="8031113" y="3070072"/>
                <a:ext cx="70509" cy="70509"/>
              </a:xfrm>
              <a:custGeom>
                <a:rect b="b" l="l" r="r" t="t"/>
                <a:pathLst>
                  <a:path extrusionOk="0" h="66675" w="66675">
                    <a:moveTo>
                      <a:pt x="65180" y="72151"/>
                    </a:moveTo>
                    <a:lnTo>
                      <a:pt x="0" y="60378"/>
                    </a:lnTo>
                    <a:lnTo>
                      <a:pt x="9258" y="9162"/>
                    </a:lnTo>
                    <a:cubicBezTo>
                      <a:pt x="10344" y="3104"/>
                      <a:pt x="16145" y="-916"/>
                      <a:pt x="22193" y="180"/>
                    </a:cubicBezTo>
                    <a:lnTo>
                      <a:pt x="65437" y="7990"/>
                    </a:lnTo>
                    <a:cubicBezTo>
                      <a:pt x="71494" y="9086"/>
                      <a:pt x="75524" y="14877"/>
                      <a:pt x="74419" y="20925"/>
                    </a:cubicBezTo>
                    <a:lnTo>
                      <a:pt x="65180" y="72151"/>
                    </a:ln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60" name="Google Shape;1160;g133314c76c9_3_63"/>
              <p:cNvSpPr/>
              <p:nvPr/>
            </p:nvSpPr>
            <p:spPr>
              <a:xfrm>
                <a:off x="8027588" y="3134134"/>
                <a:ext cx="70509" cy="30218"/>
              </a:xfrm>
              <a:custGeom>
                <a:rect b="b" l="l" r="r" t="t"/>
                <a:pathLst>
                  <a:path extrusionOk="0" h="28575" w="66675">
                    <a:moveTo>
                      <a:pt x="3526" y="0"/>
                    </a:moveTo>
                    <a:lnTo>
                      <a:pt x="68709" y="11777"/>
                    </a:lnTo>
                    <a:lnTo>
                      <a:pt x="65183" y="31293"/>
                    </a:lnTo>
                    <a:lnTo>
                      <a:pt x="0" y="19516"/>
                    </a:lnTo>
                    <a:close/>
                  </a:path>
                </a:pathLst>
              </a:custGeom>
              <a:solidFill>
                <a:srgbClr val="599FD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61" name="Google Shape;1161;g133314c76c9_3_63"/>
              <p:cNvSpPr/>
              <p:nvPr/>
            </p:nvSpPr>
            <p:spPr>
              <a:xfrm>
                <a:off x="7945063" y="3165184"/>
                <a:ext cx="342471" cy="644652"/>
              </a:xfrm>
              <a:custGeom>
                <a:rect b="b" l="l" r="r" t="t"/>
                <a:pathLst>
                  <a:path extrusionOk="0" h="609600" w="323850">
                    <a:moveTo>
                      <a:pt x="226741" y="0"/>
                    </a:moveTo>
                    <a:lnTo>
                      <a:pt x="333103" y="41910"/>
                    </a:lnTo>
                    <a:lnTo>
                      <a:pt x="106363" y="617358"/>
                    </a:lnTo>
                    <a:lnTo>
                      <a:pt x="0" y="575449"/>
                    </a:lnTo>
                    <a:close/>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62" name="Google Shape;1162;g133314c76c9_3_63"/>
              <p:cNvSpPr/>
              <p:nvPr/>
            </p:nvSpPr>
            <p:spPr>
              <a:xfrm>
                <a:off x="8252428" y="3214882"/>
                <a:ext cx="30218" cy="10073"/>
              </a:xfrm>
              <a:custGeom>
                <a:rect b="b" l="l" r="r" t="t"/>
                <a:pathLst>
                  <a:path extrusionOk="0" h="9525" w="28575">
                    <a:moveTo>
                      <a:pt x="0" y="0"/>
                    </a:moveTo>
                    <a:lnTo>
                      <a:pt x="35052" y="1381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63" name="Google Shape;1163;g133314c76c9_3_63"/>
              <p:cNvSpPr/>
              <p:nvPr/>
            </p:nvSpPr>
            <p:spPr>
              <a:xfrm>
                <a:off x="8239957" y="3246519"/>
                <a:ext cx="30218" cy="10073"/>
              </a:xfrm>
              <a:custGeom>
                <a:rect b="b" l="l" r="r" t="t"/>
                <a:pathLst>
                  <a:path extrusionOk="0" h="9525" w="28575">
                    <a:moveTo>
                      <a:pt x="0" y="0"/>
                    </a:moveTo>
                    <a:lnTo>
                      <a:pt x="35062" y="1382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64" name="Google Shape;1164;g133314c76c9_3_63"/>
              <p:cNvSpPr/>
              <p:nvPr/>
            </p:nvSpPr>
            <p:spPr>
              <a:xfrm>
                <a:off x="8227495" y="3278146"/>
                <a:ext cx="30218" cy="10073"/>
              </a:xfrm>
              <a:custGeom>
                <a:rect b="b" l="l" r="r" t="t"/>
                <a:pathLst>
                  <a:path extrusionOk="0" h="9525" w="28575">
                    <a:moveTo>
                      <a:pt x="0" y="0"/>
                    </a:moveTo>
                    <a:lnTo>
                      <a:pt x="35042" y="13830"/>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65" name="Google Shape;1165;g133314c76c9_3_63"/>
              <p:cNvSpPr/>
              <p:nvPr/>
            </p:nvSpPr>
            <p:spPr>
              <a:xfrm>
                <a:off x="8196875" y="3302636"/>
                <a:ext cx="50363" cy="20145"/>
              </a:xfrm>
              <a:custGeom>
                <a:rect b="b" l="l" r="r" t="t"/>
                <a:pathLst>
                  <a:path extrusionOk="0" h="19050" w="47625">
                    <a:moveTo>
                      <a:pt x="0" y="0"/>
                    </a:moveTo>
                    <a:lnTo>
                      <a:pt x="52197" y="20574"/>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66" name="Google Shape;1166;g133314c76c9_3_63"/>
              <p:cNvSpPr/>
              <p:nvPr/>
            </p:nvSpPr>
            <p:spPr>
              <a:xfrm>
                <a:off x="8202552" y="3341433"/>
                <a:ext cx="30218" cy="10073"/>
              </a:xfrm>
              <a:custGeom>
                <a:rect b="b" l="l" r="r" t="t"/>
                <a:pathLst>
                  <a:path extrusionOk="0" h="9525" w="28575">
                    <a:moveTo>
                      <a:pt x="0" y="0"/>
                    </a:moveTo>
                    <a:lnTo>
                      <a:pt x="35052" y="1381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67" name="Google Shape;1167;g133314c76c9_3_63"/>
              <p:cNvSpPr/>
              <p:nvPr/>
            </p:nvSpPr>
            <p:spPr>
              <a:xfrm>
                <a:off x="8190090" y="3373060"/>
                <a:ext cx="30218" cy="10073"/>
              </a:xfrm>
              <a:custGeom>
                <a:rect b="b" l="l" r="r" t="t"/>
                <a:pathLst>
                  <a:path extrusionOk="0" h="9525" w="28575">
                    <a:moveTo>
                      <a:pt x="0" y="0"/>
                    </a:moveTo>
                    <a:lnTo>
                      <a:pt x="35052" y="1382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68" name="Google Shape;1168;g133314c76c9_3_63"/>
              <p:cNvSpPr/>
              <p:nvPr/>
            </p:nvSpPr>
            <p:spPr>
              <a:xfrm>
                <a:off x="8177619" y="3404698"/>
                <a:ext cx="30218" cy="10073"/>
              </a:xfrm>
              <a:custGeom>
                <a:rect b="b" l="l" r="r" t="t"/>
                <a:pathLst>
                  <a:path extrusionOk="0" h="9525" w="28575">
                    <a:moveTo>
                      <a:pt x="0" y="0"/>
                    </a:moveTo>
                    <a:lnTo>
                      <a:pt x="35043" y="1382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69" name="Google Shape;1169;g133314c76c9_3_63"/>
              <p:cNvSpPr/>
              <p:nvPr/>
            </p:nvSpPr>
            <p:spPr>
              <a:xfrm>
                <a:off x="8146988" y="3429187"/>
                <a:ext cx="50363" cy="20145"/>
              </a:xfrm>
              <a:custGeom>
                <a:rect b="b" l="l" r="r" t="t"/>
                <a:pathLst>
                  <a:path extrusionOk="0" h="19050" w="47625">
                    <a:moveTo>
                      <a:pt x="0" y="0"/>
                    </a:moveTo>
                    <a:lnTo>
                      <a:pt x="52206" y="20574"/>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70" name="Google Shape;1170;g133314c76c9_3_63"/>
              <p:cNvSpPr/>
              <p:nvPr/>
            </p:nvSpPr>
            <p:spPr>
              <a:xfrm>
                <a:off x="8152675" y="3467983"/>
                <a:ext cx="30218" cy="10073"/>
              </a:xfrm>
              <a:custGeom>
                <a:rect b="b" l="l" r="r" t="t"/>
                <a:pathLst>
                  <a:path extrusionOk="0" h="9525" w="28575">
                    <a:moveTo>
                      <a:pt x="0" y="0"/>
                    </a:moveTo>
                    <a:lnTo>
                      <a:pt x="35062" y="1381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71" name="Google Shape;1171;g133314c76c9_3_63"/>
              <p:cNvSpPr/>
              <p:nvPr/>
            </p:nvSpPr>
            <p:spPr>
              <a:xfrm>
                <a:off x="8140213" y="3499611"/>
                <a:ext cx="30218" cy="10073"/>
              </a:xfrm>
              <a:custGeom>
                <a:rect b="b" l="l" r="r" t="t"/>
                <a:pathLst>
                  <a:path extrusionOk="0" h="9525" w="28575">
                    <a:moveTo>
                      <a:pt x="0" y="0"/>
                    </a:moveTo>
                    <a:lnTo>
                      <a:pt x="35042" y="1381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72" name="Google Shape;1172;g133314c76c9_3_63"/>
              <p:cNvSpPr/>
              <p:nvPr/>
            </p:nvSpPr>
            <p:spPr>
              <a:xfrm>
                <a:off x="8127732" y="3531250"/>
                <a:ext cx="30218" cy="10073"/>
              </a:xfrm>
              <a:custGeom>
                <a:rect b="b" l="l" r="r" t="t"/>
                <a:pathLst>
                  <a:path extrusionOk="0" h="9525" w="28575">
                    <a:moveTo>
                      <a:pt x="0" y="0"/>
                    </a:moveTo>
                    <a:lnTo>
                      <a:pt x="35062" y="1381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73" name="Google Shape;1173;g133314c76c9_3_63"/>
              <p:cNvSpPr/>
              <p:nvPr/>
            </p:nvSpPr>
            <p:spPr>
              <a:xfrm>
                <a:off x="8097113" y="3555738"/>
                <a:ext cx="50363" cy="20145"/>
              </a:xfrm>
              <a:custGeom>
                <a:rect b="b" l="l" r="r" t="t"/>
                <a:pathLst>
                  <a:path extrusionOk="0" h="19050" w="47625">
                    <a:moveTo>
                      <a:pt x="0" y="0"/>
                    </a:moveTo>
                    <a:lnTo>
                      <a:pt x="52207" y="20574"/>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74" name="Google Shape;1174;g133314c76c9_3_63"/>
              <p:cNvSpPr/>
              <p:nvPr/>
            </p:nvSpPr>
            <p:spPr>
              <a:xfrm>
                <a:off x="8102799" y="3594514"/>
                <a:ext cx="30218" cy="10073"/>
              </a:xfrm>
              <a:custGeom>
                <a:rect b="b" l="l" r="r" t="t"/>
                <a:pathLst>
                  <a:path extrusionOk="0" h="9525" w="28575">
                    <a:moveTo>
                      <a:pt x="0" y="0"/>
                    </a:moveTo>
                    <a:lnTo>
                      <a:pt x="35052" y="1382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75" name="Google Shape;1175;g133314c76c9_3_63"/>
              <p:cNvSpPr/>
              <p:nvPr/>
            </p:nvSpPr>
            <p:spPr>
              <a:xfrm>
                <a:off x="8090327" y="3626163"/>
                <a:ext cx="30218" cy="10073"/>
              </a:xfrm>
              <a:custGeom>
                <a:rect b="b" l="l" r="r" t="t"/>
                <a:pathLst>
                  <a:path extrusionOk="0" h="9525" w="28575">
                    <a:moveTo>
                      <a:pt x="0" y="0"/>
                    </a:moveTo>
                    <a:lnTo>
                      <a:pt x="35052" y="1381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76" name="Google Shape;1176;g133314c76c9_3_63"/>
              <p:cNvSpPr/>
              <p:nvPr/>
            </p:nvSpPr>
            <p:spPr>
              <a:xfrm>
                <a:off x="8077855" y="3657801"/>
                <a:ext cx="30218" cy="10073"/>
              </a:xfrm>
              <a:custGeom>
                <a:rect b="b" l="l" r="r" t="t"/>
                <a:pathLst>
                  <a:path extrusionOk="0" h="9525" w="28575">
                    <a:moveTo>
                      <a:pt x="0" y="0"/>
                    </a:moveTo>
                    <a:lnTo>
                      <a:pt x="35062" y="1381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77" name="Google Shape;1177;g133314c76c9_3_63"/>
              <p:cNvSpPr/>
              <p:nvPr/>
            </p:nvSpPr>
            <p:spPr>
              <a:xfrm>
                <a:off x="8047235" y="3682270"/>
                <a:ext cx="50363" cy="20145"/>
              </a:xfrm>
              <a:custGeom>
                <a:rect b="b" l="l" r="r" t="t"/>
                <a:pathLst>
                  <a:path extrusionOk="0" h="19050" w="47625">
                    <a:moveTo>
                      <a:pt x="0" y="0"/>
                    </a:moveTo>
                    <a:lnTo>
                      <a:pt x="52197" y="20584"/>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78" name="Google Shape;1178;g133314c76c9_3_63"/>
              <p:cNvSpPr/>
              <p:nvPr/>
            </p:nvSpPr>
            <p:spPr>
              <a:xfrm>
                <a:off x="8052913" y="3721066"/>
                <a:ext cx="30218" cy="10073"/>
              </a:xfrm>
              <a:custGeom>
                <a:rect b="b" l="l" r="r" t="t"/>
                <a:pathLst>
                  <a:path extrusionOk="0" h="9525" w="28575">
                    <a:moveTo>
                      <a:pt x="0" y="0"/>
                    </a:moveTo>
                    <a:lnTo>
                      <a:pt x="35062" y="1381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79" name="Google Shape;1179;g133314c76c9_3_63"/>
              <p:cNvSpPr/>
              <p:nvPr/>
            </p:nvSpPr>
            <p:spPr>
              <a:xfrm>
                <a:off x="8040451" y="3752704"/>
                <a:ext cx="30218" cy="10073"/>
              </a:xfrm>
              <a:custGeom>
                <a:rect b="b" l="l" r="r" t="t"/>
                <a:pathLst>
                  <a:path extrusionOk="0" h="9525" w="28575">
                    <a:moveTo>
                      <a:pt x="0" y="0"/>
                    </a:moveTo>
                    <a:lnTo>
                      <a:pt x="35052" y="1382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80" name="Google Shape;1180;g133314c76c9_3_63"/>
              <p:cNvSpPr/>
              <p:nvPr/>
            </p:nvSpPr>
            <p:spPr>
              <a:xfrm>
                <a:off x="8027980" y="3784342"/>
                <a:ext cx="30218" cy="10073"/>
              </a:xfrm>
              <a:custGeom>
                <a:rect b="b" l="l" r="r" t="t"/>
                <a:pathLst>
                  <a:path extrusionOk="0" h="9525" w="28575">
                    <a:moveTo>
                      <a:pt x="0" y="0"/>
                    </a:moveTo>
                    <a:lnTo>
                      <a:pt x="35052" y="1382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81" name="Google Shape;1181;g133314c76c9_3_63"/>
              <p:cNvSpPr/>
              <p:nvPr/>
            </p:nvSpPr>
            <p:spPr>
              <a:xfrm>
                <a:off x="7483790" y="3505369"/>
                <a:ext cx="745379" cy="866251"/>
              </a:xfrm>
              <a:custGeom>
                <a:rect b="b" l="l" r="r" t="t"/>
                <a:pathLst>
                  <a:path extrusionOk="0" h="819150" w="704850">
                    <a:moveTo>
                      <a:pt x="619527" y="821398"/>
                    </a:moveTo>
                    <a:lnTo>
                      <a:pt x="89185" y="821398"/>
                    </a:lnTo>
                    <a:lnTo>
                      <a:pt x="107" y="19126"/>
                    </a:lnTo>
                    <a:cubicBezTo>
                      <a:pt x="-1026" y="8925"/>
                      <a:pt x="6956" y="0"/>
                      <a:pt x="17224" y="0"/>
                    </a:cubicBezTo>
                    <a:lnTo>
                      <a:pt x="691479" y="0"/>
                    </a:lnTo>
                    <a:cubicBezTo>
                      <a:pt x="701738" y="0"/>
                      <a:pt x="709730" y="8925"/>
                      <a:pt x="708596" y="19126"/>
                    </a:cubicBezTo>
                    <a:lnTo>
                      <a:pt x="619527" y="821398"/>
                    </a:lnTo>
                    <a:close/>
                  </a:path>
                </a:pathLst>
              </a:custGeom>
              <a:solidFill>
                <a:srgbClr val="9BD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82" name="Google Shape;1182;g133314c76c9_3_63"/>
              <p:cNvSpPr/>
              <p:nvPr/>
            </p:nvSpPr>
            <p:spPr>
              <a:xfrm>
                <a:off x="7211795" y="3927575"/>
                <a:ext cx="1249013" cy="493562"/>
              </a:xfrm>
              <a:custGeom>
                <a:rect b="b" l="l" r="r" t="t"/>
                <a:pathLst>
                  <a:path extrusionOk="0" h="466725" w="1181100">
                    <a:moveTo>
                      <a:pt x="211468" y="457489"/>
                    </a:moveTo>
                    <a:cubicBezTo>
                      <a:pt x="530899" y="461842"/>
                      <a:pt x="850329" y="466195"/>
                      <a:pt x="1169769" y="470539"/>
                    </a:cubicBezTo>
                    <a:cubicBezTo>
                      <a:pt x="1180485" y="470691"/>
                      <a:pt x="1214279" y="460233"/>
                      <a:pt x="1156053" y="422694"/>
                    </a:cubicBezTo>
                    <a:cubicBezTo>
                      <a:pt x="1106733" y="390891"/>
                      <a:pt x="950875" y="419504"/>
                      <a:pt x="950875" y="419504"/>
                    </a:cubicBezTo>
                    <a:cubicBezTo>
                      <a:pt x="950875" y="419504"/>
                      <a:pt x="987156" y="404959"/>
                      <a:pt x="986984" y="386185"/>
                    </a:cubicBezTo>
                    <a:cubicBezTo>
                      <a:pt x="986813" y="367402"/>
                      <a:pt x="972582" y="350914"/>
                      <a:pt x="955504" y="343123"/>
                    </a:cubicBezTo>
                    <a:cubicBezTo>
                      <a:pt x="938416" y="335341"/>
                      <a:pt x="918966" y="334769"/>
                      <a:pt x="900221" y="335836"/>
                    </a:cubicBezTo>
                    <a:cubicBezTo>
                      <a:pt x="862083" y="338017"/>
                      <a:pt x="824307" y="346475"/>
                      <a:pt x="788883" y="360753"/>
                    </a:cubicBezTo>
                    <a:cubicBezTo>
                      <a:pt x="803914" y="351505"/>
                      <a:pt x="808505" y="328835"/>
                      <a:pt x="798237" y="314481"/>
                    </a:cubicBezTo>
                    <a:cubicBezTo>
                      <a:pt x="787969" y="300127"/>
                      <a:pt x="765052" y="297107"/>
                      <a:pt x="751431" y="308328"/>
                    </a:cubicBezTo>
                    <a:cubicBezTo>
                      <a:pt x="775377" y="275905"/>
                      <a:pt x="812382" y="132220"/>
                      <a:pt x="698634" y="68898"/>
                    </a:cubicBezTo>
                    <a:cubicBezTo>
                      <a:pt x="556054" y="-10474"/>
                      <a:pt x="447774" y="54829"/>
                      <a:pt x="424666" y="102607"/>
                    </a:cubicBezTo>
                    <a:cubicBezTo>
                      <a:pt x="412950" y="55715"/>
                      <a:pt x="359144" y="20215"/>
                      <a:pt x="323711" y="11424"/>
                    </a:cubicBezTo>
                    <a:cubicBezTo>
                      <a:pt x="242901" y="-8636"/>
                      <a:pt x="190256" y="-2692"/>
                      <a:pt x="114808" y="32541"/>
                    </a:cubicBezTo>
                    <a:cubicBezTo>
                      <a:pt x="88119" y="45009"/>
                      <a:pt x="52382" y="87567"/>
                      <a:pt x="34646" y="111084"/>
                    </a:cubicBezTo>
                    <a:cubicBezTo>
                      <a:pt x="6862" y="147908"/>
                      <a:pt x="2528" y="196885"/>
                      <a:pt x="1004" y="242996"/>
                    </a:cubicBezTo>
                    <a:cubicBezTo>
                      <a:pt x="-149" y="277600"/>
                      <a:pt x="-311" y="312242"/>
                      <a:pt x="528" y="346856"/>
                    </a:cubicBezTo>
                  </a:path>
                </a:pathLst>
              </a:custGeom>
              <a:solidFill>
                <a:srgbClr val="CCF3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83" name="Google Shape;1183;g133314c76c9_3_63"/>
              <p:cNvSpPr/>
              <p:nvPr/>
            </p:nvSpPr>
            <p:spPr>
              <a:xfrm>
                <a:off x="6111937" y="4434136"/>
                <a:ext cx="1510903" cy="60436"/>
              </a:xfrm>
              <a:custGeom>
                <a:rect b="b" l="l" r="r" t="t"/>
                <a:pathLst>
                  <a:path extrusionOk="0" h="57150" w="1428750">
                    <a:moveTo>
                      <a:pt x="1437208" y="29985"/>
                    </a:moveTo>
                    <a:cubicBezTo>
                      <a:pt x="1437208" y="46545"/>
                      <a:pt x="1115478" y="59970"/>
                      <a:pt x="718604" y="59970"/>
                    </a:cubicBezTo>
                    <a:cubicBezTo>
                      <a:pt x="321730" y="59970"/>
                      <a:pt x="0" y="46545"/>
                      <a:pt x="0" y="29985"/>
                    </a:cubicBezTo>
                    <a:cubicBezTo>
                      <a:pt x="0" y="13425"/>
                      <a:pt x="321730" y="0"/>
                      <a:pt x="718604" y="0"/>
                    </a:cubicBezTo>
                    <a:cubicBezTo>
                      <a:pt x="1115478" y="0"/>
                      <a:pt x="1437208" y="13424"/>
                      <a:pt x="1437208" y="29985"/>
                    </a:cubicBezTo>
                    <a:close/>
                  </a:path>
                </a:pathLst>
              </a:custGeom>
              <a:solidFill>
                <a:srgbClr val="E9E8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84" name="Google Shape;1184;g133314c76c9_3_63"/>
              <p:cNvSpPr/>
              <p:nvPr/>
            </p:nvSpPr>
            <p:spPr>
              <a:xfrm>
                <a:off x="6810730" y="2251904"/>
                <a:ext cx="151090" cy="171236"/>
              </a:xfrm>
              <a:custGeom>
                <a:rect b="b" l="l" r="r" t="t"/>
                <a:pathLst>
                  <a:path extrusionOk="0" h="161925" w="142875">
                    <a:moveTo>
                      <a:pt x="72104" y="0"/>
                    </a:moveTo>
                    <a:cubicBezTo>
                      <a:pt x="32280" y="0"/>
                      <a:pt x="0" y="32290"/>
                      <a:pt x="0" y="72114"/>
                    </a:cubicBezTo>
                    <a:lnTo>
                      <a:pt x="0" y="164535"/>
                    </a:lnTo>
                    <a:lnTo>
                      <a:pt x="144237" y="164535"/>
                    </a:lnTo>
                    <a:cubicBezTo>
                      <a:pt x="144237" y="164535"/>
                      <a:pt x="144228" y="91126"/>
                      <a:pt x="144237" y="72114"/>
                    </a:cubicBezTo>
                    <a:cubicBezTo>
                      <a:pt x="144228" y="32290"/>
                      <a:pt x="111928" y="0"/>
                      <a:pt x="72104" y="0"/>
                    </a:cubicBezTo>
                    <a:close/>
                    <a:moveTo>
                      <a:pt x="72104" y="113500"/>
                    </a:moveTo>
                    <a:cubicBezTo>
                      <a:pt x="49759" y="113500"/>
                      <a:pt x="31652" y="95393"/>
                      <a:pt x="31652" y="73038"/>
                    </a:cubicBezTo>
                    <a:cubicBezTo>
                      <a:pt x="31652" y="50683"/>
                      <a:pt x="49759" y="32576"/>
                      <a:pt x="72104" y="32576"/>
                    </a:cubicBezTo>
                    <a:cubicBezTo>
                      <a:pt x="94459" y="32576"/>
                      <a:pt x="112566" y="50683"/>
                      <a:pt x="112566" y="73038"/>
                    </a:cubicBezTo>
                    <a:cubicBezTo>
                      <a:pt x="112566" y="95393"/>
                      <a:pt x="94450" y="113500"/>
                      <a:pt x="72104" y="113500"/>
                    </a:cubicBezTo>
                    <a:close/>
                  </a:path>
                </a:pathLst>
              </a:custGeom>
              <a:solidFill>
                <a:srgbClr val="E850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85" name="Google Shape;1185;g133314c76c9_3_63"/>
              <p:cNvSpPr/>
              <p:nvPr/>
            </p:nvSpPr>
            <p:spPr>
              <a:xfrm>
                <a:off x="6810730" y="2254878"/>
                <a:ext cx="151090" cy="161163"/>
              </a:xfrm>
              <a:custGeom>
                <a:rect b="b" l="l" r="r" t="t"/>
                <a:pathLst>
                  <a:path extrusionOk="0" h="152400" w="142875">
                    <a:moveTo>
                      <a:pt x="112566" y="70237"/>
                    </a:moveTo>
                    <a:cubicBezTo>
                      <a:pt x="112566" y="47892"/>
                      <a:pt x="94459" y="29775"/>
                      <a:pt x="72104" y="29775"/>
                    </a:cubicBezTo>
                    <a:cubicBezTo>
                      <a:pt x="70028" y="29775"/>
                      <a:pt x="68028" y="30080"/>
                      <a:pt x="66027" y="30385"/>
                    </a:cubicBezTo>
                    <a:cubicBezTo>
                      <a:pt x="72104" y="28042"/>
                      <a:pt x="72409" y="26451"/>
                      <a:pt x="82448" y="26451"/>
                    </a:cubicBezTo>
                    <a:cubicBezTo>
                      <a:pt x="104794" y="26451"/>
                      <a:pt x="122911" y="44567"/>
                      <a:pt x="122911" y="66913"/>
                    </a:cubicBezTo>
                    <a:cubicBezTo>
                      <a:pt x="122911" y="87173"/>
                      <a:pt x="112566" y="98155"/>
                      <a:pt x="96945" y="102165"/>
                    </a:cubicBezTo>
                    <a:cubicBezTo>
                      <a:pt x="105623" y="94745"/>
                      <a:pt x="112566" y="82544"/>
                      <a:pt x="112566" y="70237"/>
                    </a:cubicBezTo>
                    <a:close/>
                    <a:moveTo>
                      <a:pt x="22022" y="152505"/>
                    </a:moveTo>
                    <a:lnTo>
                      <a:pt x="22022" y="60084"/>
                    </a:lnTo>
                    <a:cubicBezTo>
                      <a:pt x="22022" y="34995"/>
                      <a:pt x="32909" y="12925"/>
                      <a:pt x="52340" y="0"/>
                    </a:cubicBezTo>
                    <a:cubicBezTo>
                      <a:pt x="22136" y="8601"/>
                      <a:pt x="0" y="36338"/>
                      <a:pt x="0" y="69304"/>
                    </a:cubicBezTo>
                    <a:lnTo>
                      <a:pt x="0" y="161725"/>
                    </a:lnTo>
                    <a:lnTo>
                      <a:pt x="144237" y="161725"/>
                    </a:lnTo>
                    <a:cubicBezTo>
                      <a:pt x="144237" y="161725"/>
                      <a:pt x="144237" y="158125"/>
                      <a:pt x="144237" y="152495"/>
                    </a:cubicBezTo>
                    <a:lnTo>
                      <a:pt x="22022" y="152495"/>
                    </a:lnTo>
                    <a:close/>
                  </a:path>
                </a:pathLst>
              </a:custGeom>
              <a:solidFill>
                <a:srgbClr val="B03D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86" name="Google Shape;1186;g133314c76c9_3_63"/>
              <p:cNvSpPr/>
              <p:nvPr/>
            </p:nvSpPr>
            <p:spPr>
              <a:xfrm>
                <a:off x="6153171" y="2431206"/>
                <a:ext cx="1430322" cy="2024610"/>
              </a:xfrm>
              <a:custGeom>
                <a:rect b="b" l="l" r="r" t="t"/>
                <a:pathLst>
                  <a:path extrusionOk="0" h="1914525" w="1352550">
                    <a:moveTo>
                      <a:pt x="1266492" y="1921897"/>
                    </a:moveTo>
                    <a:lnTo>
                      <a:pt x="92783" y="1921897"/>
                    </a:lnTo>
                    <a:cubicBezTo>
                      <a:pt x="41538" y="1921897"/>
                      <a:pt x="0" y="1880359"/>
                      <a:pt x="0" y="1829114"/>
                    </a:cubicBezTo>
                    <a:lnTo>
                      <a:pt x="0" y="92792"/>
                    </a:lnTo>
                    <a:cubicBezTo>
                      <a:pt x="0" y="41548"/>
                      <a:pt x="41538" y="0"/>
                      <a:pt x="92783" y="0"/>
                    </a:cubicBezTo>
                    <a:lnTo>
                      <a:pt x="1266501" y="0"/>
                    </a:lnTo>
                    <a:cubicBezTo>
                      <a:pt x="1317746" y="0"/>
                      <a:pt x="1359284" y="41538"/>
                      <a:pt x="1359284" y="92792"/>
                    </a:cubicBezTo>
                    <a:lnTo>
                      <a:pt x="1359284" y="1829114"/>
                    </a:lnTo>
                    <a:cubicBezTo>
                      <a:pt x="1359284" y="1880359"/>
                      <a:pt x="1317736" y="1921897"/>
                      <a:pt x="1266492" y="1921897"/>
                    </a:cubicBezTo>
                    <a:close/>
                  </a:path>
                </a:pathLst>
              </a:custGeom>
              <a:solidFill>
                <a:srgbClr val="3E89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87" name="Google Shape;1187;g133314c76c9_3_63"/>
              <p:cNvSpPr/>
              <p:nvPr/>
            </p:nvSpPr>
            <p:spPr>
              <a:xfrm>
                <a:off x="6236562" y="2510996"/>
                <a:ext cx="1269159" cy="1863447"/>
              </a:xfrm>
              <a:custGeom>
                <a:rect b="b" l="l" r="r" t="t"/>
                <a:pathLst>
                  <a:path extrusionOk="0" h="1762125" w="1200150">
                    <a:moveTo>
                      <a:pt x="0" y="0"/>
                    </a:moveTo>
                    <a:lnTo>
                      <a:pt x="1201722" y="0"/>
                    </a:lnTo>
                    <a:lnTo>
                      <a:pt x="1201722" y="1771145"/>
                    </a:lnTo>
                    <a:lnTo>
                      <a:pt x="0" y="1771145"/>
                    </a:lnTo>
                    <a:close/>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88" name="Google Shape;1188;g133314c76c9_3_63"/>
              <p:cNvSpPr/>
              <p:nvPr/>
            </p:nvSpPr>
            <p:spPr>
              <a:xfrm>
                <a:off x="6285470" y="2568272"/>
                <a:ext cx="1168432" cy="1752648"/>
              </a:xfrm>
              <a:custGeom>
                <a:rect b="b" l="l" r="r" t="t"/>
                <a:pathLst>
                  <a:path extrusionOk="0" h="1657350" w="1104900">
                    <a:moveTo>
                      <a:pt x="0" y="0"/>
                    </a:moveTo>
                    <a:lnTo>
                      <a:pt x="1109310" y="0"/>
                    </a:lnTo>
                    <a:lnTo>
                      <a:pt x="1109310" y="1662922"/>
                    </a:lnTo>
                    <a:lnTo>
                      <a:pt x="0" y="1662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89" name="Google Shape;1189;g133314c76c9_3_63"/>
              <p:cNvSpPr/>
              <p:nvPr/>
            </p:nvSpPr>
            <p:spPr>
              <a:xfrm>
                <a:off x="6409784" y="2411172"/>
                <a:ext cx="916615" cy="120872"/>
              </a:xfrm>
              <a:custGeom>
                <a:rect b="b" l="l" r="r" t="t"/>
                <a:pathLst>
                  <a:path extrusionOk="0" h="114300" w="866775">
                    <a:moveTo>
                      <a:pt x="874414" y="122977"/>
                    </a:moveTo>
                    <a:lnTo>
                      <a:pt x="0" y="122977"/>
                    </a:lnTo>
                    <a:lnTo>
                      <a:pt x="0" y="66884"/>
                    </a:lnTo>
                    <a:cubicBezTo>
                      <a:pt x="0" y="29947"/>
                      <a:pt x="29946" y="0"/>
                      <a:pt x="66885" y="0"/>
                    </a:cubicBezTo>
                    <a:lnTo>
                      <a:pt x="807510" y="0"/>
                    </a:lnTo>
                    <a:cubicBezTo>
                      <a:pt x="844458" y="0"/>
                      <a:pt x="874405" y="29947"/>
                      <a:pt x="874405" y="66884"/>
                    </a:cubicBezTo>
                    <a:lnTo>
                      <a:pt x="874405" y="122977"/>
                    </a:lnTo>
                    <a:close/>
                  </a:path>
                </a:pathLst>
              </a:custGeom>
              <a:solidFill>
                <a:srgbClr val="E850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90" name="Google Shape;1190;g133314c76c9_3_63"/>
              <p:cNvSpPr/>
              <p:nvPr/>
            </p:nvSpPr>
            <p:spPr>
              <a:xfrm>
                <a:off x="6409793" y="2412925"/>
                <a:ext cx="916615" cy="120872"/>
              </a:xfrm>
              <a:custGeom>
                <a:rect b="b" l="l" r="r" t="t"/>
                <a:pathLst>
                  <a:path extrusionOk="0" h="114300" w="866775">
                    <a:moveTo>
                      <a:pt x="33785" y="103251"/>
                    </a:moveTo>
                    <a:lnTo>
                      <a:pt x="33785" y="50930"/>
                    </a:lnTo>
                    <a:cubicBezTo>
                      <a:pt x="33785" y="30899"/>
                      <a:pt x="42148" y="12859"/>
                      <a:pt x="55541" y="0"/>
                    </a:cubicBezTo>
                    <a:cubicBezTo>
                      <a:pt x="23784" y="6934"/>
                      <a:pt x="0" y="35166"/>
                      <a:pt x="0" y="68999"/>
                    </a:cubicBezTo>
                    <a:lnTo>
                      <a:pt x="0" y="121320"/>
                    </a:lnTo>
                    <a:lnTo>
                      <a:pt x="874414" y="121320"/>
                    </a:lnTo>
                    <a:lnTo>
                      <a:pt x="874414" y="103251"/>
                    </a:lnTo>
                    <a:lnTo>
                      <a:pt x="33785" y="103251"/>
                    </a:lnTo>
                    <a:close/>
                  </a:path>
                </a:pathLst>
              </a:custGeom>
              <a:solidFill>
                <a:srgbClr val="B03D44">
                  <a:alpha val="4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91" name="Google Shape;1191;g133314c76c9_3_63"/>
              <p:cNvSpPr/>
              <p:nvPr/>
            </p:nvSpPr>
            <p:spPr>
              <a:xfrm>
                <a:off x="6369636" y="2659333"/>
                <a:ext cx="292108" cy="292108"/>
              </a:xfrm>
              <a:custGeom>
                <a:rect b="b" l="l" r="r" t="t"/>
                <a:pathLst>
                  <a:path extrusionOk="0" h="276225" w="276225">
                    <a:moveTo>
                      <a:pt x="285178" y="142589"/>
                    </a:moveTo>
                    <a:cubicBezTo>
                      <a:pt x="285178" y="221339"/>
                      <a:pt x="221339" y="285179"/>
                      <a:pt x="142589" y="285179"/>
                    </a:cubicBezTo>
                    <a:cubicBezTo>
                      <a:pt x="63839" y="285179"/>
                      <a:pt x="0" y="221339"/>
                      <a:pt x="0" y="142589"/>
                    </a:cubicBezTo>
                    <a:cubicBezTo>
                      <a:pt x="0" y="63839"/>
                      <a:pt x="63839" y="0"/>
                      <a:pt x="142589" y="0"/>
                    </a:cubicBezTo>
                    <a:cubicBezTo>
                      <a:pt x="221339" y="0"/>
                      <a:pt x="285178" y="63839"/>
                      <a:pt x="285178" y="142589"/>
                    </a:cubicBezTo>
                    <a:close/>
                  </a:path>
                </a:pathLst>
              </a:custGeom>
              <a:solidFill>
                <a:srgbClr val="0964AF">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92" name="Google Shape;1192;g133314c76c9_3_63"/>
              <p:cNvSpPr/>
              <p:nvPr/>
            </p:nvSpPr>
            <p:spPr>
              <a:xfrm>
                <a:off x="6345286" y="2634985"/>
                <a:ext cx="342471" cy="342471"/>
              </a:xfrm>
              <a:custGeom>
                <a:rect b="b" l="l" r="r" t="t"/>
                <a:pathLst>
                  <a:path extrusionOk="0" h="323850" w="323850">
                    <a:moveTo>
                      <a:pt x="331184" y="165592"/>
                    </a:moveTo>
                    <a:cubicBezTo>
                      <a:pt x="331184" y="257046"/>
                      <a:pt x="257046" y="331184"/>
                      <a:pt x="165592" y="331184"/>
                    </a:cubicBezTo>
                    <a:cubicBezTo>
                      <a:pt x="74138" y="331184"/>
                      <a:pt x="0" y="257046"/>
                      <a:pt x="0" y="165592"/>
                    </a:cubicBezTo>
                    <a:cubicBezTo>
                      <a:pt x="0" y="74138"/>
                      <a:pt x="74138" y="0"/>
                      <a:pt x="165592" y="0"/>
                    </a:cubicBezTo>
                    <a:cubicBezTo>
                      <a:pt x="257046" y="0"/>
                      <a:pt x="331184" y="74138"/>
                      <a:pt x="331184" y="165592"/>
                    </a:cubicBezTo>
                    <a:close/>
                  </a:path>
                </a:pathLst>
              </a:custGeom>
              <a:noFill/>
              <a:ln cap="flat" cmpd="sng" w="10050">
                <a:solidFill>
                  <a:srgbClr val="FE7D9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93" name="Google Shape;1193;g133314c76c9_3_63"/>
              <p:cNvSpPr/>
              <p:nvPr/>
            </p:nvSpPr>
            <p:spPr>
              <a:xfrm>
                <a:off x="6431843" y="2712690"/>
                <a:ext cx="171236" cy="241744"/>
              </a:xfrm>
              <a:custGeom>
                <a:rect b="b" l="l" r="r" t="t"/>
                <a:pathLst>
                  <a:path extrusionOk="0" h="228600" w="161925">
                    <a:moveTo>
                      <a:pt x="111861" y="94326"/>
                    </a:moveTo>
                    <a:cubicBezTo>
                      <a:pt x="125882" y="85154"/>
                      <a:pt x="135179" y="69371"/>
                      <a:pt x="135179" y="51368"/>
                    </a:cubicBezTo>
                    <a:cubicBezTo>
                      <a:pt x="135179" y="23003"/>
                      <a:pt x="112176" y="0"/>
                      <a:pt x="83811" y="0"/>
                    </a:cubicBezTo>
                    <a:cubicBezTo>
                      <a:pt x="55436" y="0"/>
                      <a:pt x="32442" y="23003"/>
                      <a:pt x="32442" y="51368"/>
                    </a:cubicBezTo>
                    <a:cubicBezTo>
                      <a:pt x="32442" y="69371"/>
                      <a:pt x="41748" y="85154"/>
                      <a:pt x="55759" y="94326"/>
                    </a:cubicBezTo>
                    <a:cubicBezTo>
                      <a:pt x="23822" y="101908"/>
                      <a:pt x="0" y="130445"/>
                      <a:pt x="0" y="164706"/>
                    </a:cubicBezTo>
                    <a:lnTo>
                      <a:pt x="0" y="207369"/>
                    </a:lnTo>
                    <a:cubicBezTo>
                      <a:pt x="23546" y="224523"/>
                      <a:pt x="52435" y="234772"/>
                      <a:pt x="83801" y="234772"/>
                    </a:cubicBezTo>
                    <a:cubicBezTo>
                      <a:pt x="115157" y="234772"/>
                      <a:pt x="144056" y="224523"/>
                      <a:pt x="167602" y="207369"/>
                    </a:cubicBezTo>
                    <a:lnTo>
                      <a:pt x="167602" y="164706"/>
                    </a:lnTo>
                    <a:cubicBezTo>
                      <a:pt x="167621" y="130445"/>
                      <a:pt x="143799" y="101918"/>
                      <a:pt x="111861" y="943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94" name="Google Shape;1194;g133314c76c9_3_63"/>
              <p:cNvSpPr/>
              <p:nvPr/>
            </p:nvSpPr>
            <p:spPr>
              <a:xfrm>
                <a:off x="6741829" y="2671180"/>
                <a:ext cx="40291" cy="40291"/>
              </a:xfrm>
              <a:custGeom>
                <a:rect b="b" l="l" r="r" t="t"/>
                <a:pathLst>
                  <a:path extrusionOk="0" h="38100" w="38100">
                    <a:moveTo>
                      <a:pt x="22374" y="0"/>
                    </a:moveTo>
                    <a:lnTo>
                      <a:pt x="29289" y="14002"/>
                    </a:lnTo>
                    <a:lnTo>
                      <a:pt x="44748" y="16250"/>
                    </a:lnTo>
                    <a:lnTo>
                      <a:pt x="33557" y="27156"/>
                    </a:lnTo>
                    <a:lnTo>
                      <a:pt x="36195" y="42548"/>
                    </a:lnTo>
                    <a:lnTo>
                      <a:pt x="22374" y="35281"/>
                    </a:lnTo>
                    <a:lnTo>
                      <a:pt x="8554" y="42548"/>
                    </a:lnTo>
                    <a:lnTo>
                      <a:pt x="11192" y="27156"/>
                    </a:lnTo>
                    <a:lnTo>
                      <a:pt x="0" y="16250"/>
                    </a:lnTo>
                    <a:lnTo>
                      <a:pt x="15459" y="14002"/>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95" name="Google Shape;1195;g133314c76c9_3_63"/>
              <p:cNvSpPr/>
              <p:nvPr/>
            </p:nvSpPr>
            <p:spPr>
              <a:xfrm>
                <a:off x="6813241" y="2671180"/>
                <a:ext cx="40291" cy="40291"/>
              </a:xfrm>
              <a:custGeom>
                <a:rect b="b" l="l" r="r" t="t"/>
                <a:pathLst>
                  <a:path extrusionOk="0" h="38100" w="38100">
                    <a:moveTo>
                      <a:pt x="22365" y="0"/>
                    </a:moveTo>
                    <a:lnTo>
                      <a:pt x="29289" y="14002"/>
                    </a:lnTo>
                    <a:lnTo>
                      <a:pt x="44739" y="16250"/>
                    </a:lnTo>
                    <a:lnTo>
                      <a:pt x="33556" y="27156"/>
                    </a:lnTo>
                    <a:lnTo>
                      <a:pt x="36195" y="42548"/>
                    </a:lnTo>
                    <a:lnTo>
                      <a:pt x="22365" y="35281"/>
                    </a:lnTo>
                    <a:lnTo>
                      <a:pt x="8544" y="42548"/>
                    </a:lnTo>
                    <a:lnTo>
                      <a:pt x="11182" y="27156"/>
                    </a:lnTo>
                    <a:lnTo>
                      <a:pt x="0" y="16250"/>
                    </a:lnTo>
                    <a:lnTo>
                      <a:pt x="15449" y="14002"/>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96" name="Google Shape;1196;g133314c76c9_3_63"/>
              <p:cNvSpPr/>
              <p:nvPr/>
            </p:nvSpPr>
            <p:spPr>
              <a:xfrm>
                <a:off x="6884643" y="2671180"/>
                <a:ext cx="40291" cy="40291"/>
              </a:xfrm>
              <a:custGeom>
                <a:rect b="b" l="l" r="r" t="t"/>
                <a:pathLst>
                  <a:path extrusionOk="0" h="38100" w="38100">
                    <a:moveTo>
                      <a:pt x="22374" y="0"/>
                    </a:moveTo>
                    <a:lnTo>
                      <a:pt x="29289" y="14002"/>
                    </a:lnTo>
                    <a:lnTo>
                      <a:pt x="44748" y="16250"/>
                    </a:lnTo>
                    <a:lnTo>
                      <a:pt x="33556" y="27156"/>
                    </a:lnTo>
                    <a:lnTo>
                      <a:pt x="36195" y="42548"/>
                    </a:lnTo>
                    <a:lnTo>
                      <a:pt x="22374" y="35281"/>
                    </a:lnTo>
                    <a:lnTo>
                      <a:pt x="8553" y="42548"/>
                    </a:lnTo>
                    <a:lnTo>
                      <a:pt x="11192" y="27156"/>
                    </a:lnTo>
                    <a:lnTo>
                      <a:pt x="0" y="16250"/>
                    </a:lnTo>
                    <a:lnTo>
                      <a:pt x="15459" y="14002"/>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97" name="Google Shape;1197;g133314c76c9_3_63"/>
              <p:cNvSpPr/>
              <p:nvPr/>
            </p:nvSpPr>
            <p:spPr>
              <a:xfrm>
                <a:off x="6956053" y="2671180"/>
                <a:ext cx="40291" cy="40291"/>
              </a:xfrm>
              <a:custGeom>
                <a:rect b="b" l="l" r="r" t="t"/>
                <a:pathLst>
                  <a:path extrusionOk="0" h="38100" w="38100">
                    <a:moveTo>
                      <a:pt x="22365" y="0"/>
                    </a:moveTo>
                    <a:lnTo>
                      <a:pt x="29289" y="14002"/>
                    </a:lnTo>
                    <a:lnTo>
                      <a:pt x="44739" y="16250"/>
                    </a:lnTo>
                    <a:lnTo>
                      <a:pt x="33557" y="27156"/>
                    </a:lnTo>
                    <a:lnTo>
                      <a:pt x="36195" y="42548"/>
                    </a:lnTo>
                    <a:lnTo>
                      <a:pt x="22365" y="35281"/>
                    </a:lnTo>
                    <a:lnTo>
                      <a:pt x="8544" y="42548"/>
                    </a:lnTo>
                    <a:lnTo>
                      <a:pt x="11182" y="27156"/>
                    </a:lnTo>
                    <a:lnTo>
                      <a:pt x="0" y="16250"/>
                    </a:lnTo>
                    <a:lnTo>
                      <a:pt x="15450" y="14002"/>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98" name="Google Shape;1198;g133314c76c9_3_63"/>
              <p:cNvSpPr/>
              <p:nvPr/>
            </p:nvSpPr>
            <p:spPr>
              <a:xfrm>
                <a:off x="7027467" y="2671180"/>
                <a:ext cx="40291" cy="40291"/>
              </a:xfrm>
              <a:custGeom>
                <a:rect b="b" l="l" r="r" t="t"/>
                <a:pathLst>
                  <a:path extrusionOk="0" h="38100" w="38100">
                    <a:moveTo>
                      <a:pt x="22365" y="0"/>
                    </a:moveTo>
                    <a:lnTo>
                      <a:pt x="29280" y="14002"/>
                    </a:lnTo>
                    <a:lnTo>
                      <a:pt x="44739" y="16250"/>
                    </a:lnTo>
                    <a:lnTo>
                      <a:pt x="33547" y="27156"/>
                    </a:lnTo>
                    <a:lnTo>
                      <a:pt x="36186" y="42548"/>
                    </a:lnTo>
                    <a:lnTo>
                      <a:pt x="22365" y="35281"/>
                    </a:lnTo>
                    <a:lnTo>
                      <a:pt x="8544" y="42548"/>
                    </a:lnTo>
                    <a:lnTo>
                      <a:pt x="11182" y="27156"/>
                    </a:lnTo>
                    <a:lnTo>
                      <a:pt x="0" y="16250"/>
                    </a:lnTo>
                    <a:lnTo>
                      <a:pt x="15450" y="14002"/>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199" name="Google Shape;1199;g133314c76c9_3_63"/>
              <p:cNvSpPr/>
              <p:nvPr/>
            </p:nvSpPr>
            <p:spPr>
              <a:xfrm>
                <a:off x="6749722" y="2755398"/>
                <a:ext cx="151090" cy="10200"/>
              </a:xfrm>
              <a:custGeom>
                <a:rect b="b" l="l" r="r" t="t"/>
                <a:pathLst>
                  <a:path extrusionOk="0" h="120000" w="142875">
                    <a:moveTo>
                      <a:pt x="0" y="0"/>
                    </a:moveTo>
                    <a:lnTo>
                      <a:pt x="143523"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00" name="Google Shape;1200;g133314c76c9_3_63"/>
              <p:cNvSpPr/>
              <p:nvPr/>
            </p:nvSpPr>
            <p:spPr>
              <a:xfrm>
                <a:off x="7242589" y="2816203"/>
                <a:ext cx="110800" cy="10200"/>
              </a:xfrm>
              <a:custGeom>
                <a:rect b="b" l="l" r="r" t="t"/>
                <a:pathLst>
                  <a:path extrusionOk="0" h="120000" w="104775">
                    <a:moveTo>
                      <a:pt x="0" y="0"/>
                    </a:moveTo>
                    <a:lnTo>
                      <a:pt x="109138"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01" name="Google Shape;1201;g133314c76c9_3_63"/>
              <p:cNvSpPr/>
              <p:nvPr/>
            </p:nvSpPr>
            <p:spPr>
              <a:xfrm>
                <a:off x="6749722" y="2816203"/>
                <a:ext cx="433126" cy="10200"/>
              </a:xfrm>
              <a:custGeom>
                <a:rect b="b" l="l" r="r" t="t"/>
                <a:pathLst>
                  <a:path extrusionOk="0" h="120000" w="409575">
                    <a:moveTo>
                      <a:pt x="0" y="0"/>
                    </a:moveTo>
                    <a:lnTo>
                      <a:pt x="418328"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02" name="Google Shape;1202;g133314c76c9_3_63"/>
              <p:cNvSpPr/>
              <p:nvPr/>
            </p:nvSpPr>
            <p:spPr>
              <a:xfrm>
                <a:off x="6749723" y="2877007"/>
                <a:ext cx="604361" cy="10200"/>
              </a:xfrm>
              <a:custGeom>
                <a:rect b="b" l="l" r="r" t="t"/>
                <a:pathLst>
                  <a:path extrusionOk="0" h="120000" w="571500">
                    <a:moveTo>
                      <a:pt x="0" y="0"/>
                    </a:moveTo>
                    <a:lnTo>
                      <a:pt x="574767"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03" name="Google Shape;1203;g133314c76c9_3_63"/>
              <p:cNvSpPr/>
              <p:nvPr/>
            </p:nvSpPr>
            <p:spPr>
              <a:xfrm>
                <a:off x="7164736" y="2937823"/>
                <a:ext cx="191381" cy="10200"/>
              </a:xfrm>
              <a:custGeom>
                <a:rect b="b" l="l" r="r" t="t"/>
                <a:pathLst>
                  <a:path extrusionOk="0" h="120000" w="180975">
                    <a:moveTo>
                      <a:pt x="0" y="0"/>
                    </a:moveTo>
                    <a:lnTo>
                      <a:pt x="182690"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04" name="Google Shape;1204;g133314c76c9_3_63"/>
              <p:cNvSpPr/>
              <p:nvPr/>
            </p:nvSpPr>
            <p:spPr>
              <a:xfrm>
                <a:off x="6749723" y="2937823"/>
                <a:ext cx="362617" cy="10200"/>
              </a:xfrm>
              <a:custGeom>
                <a:rect b="b" l="l" r="r" t="t"/>
                <a:pathLst>
                  <a:path extrusionOk="0" h="120000" w="342900">
                    <a:moveTo>
                      <a:pt x="0" y="0"/>
                    </a:moveTo>
                    <a:lnTo>
                      <a:pt x="346596"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05" name="Google Shape;1205;g133314c76c9_3_63"/>
              <p:cNvSpPr/>
              <p:nvPr/>
            </p:nvSpPr>
            <p:spPr>
              <a:xfrm>
                <a:off x="6951498" y="2755398"/>
                <a:ext cx="402907" cy="10200"/>
              </a:xfrm>
              <a:custGeom>
                <a:rect b="b" l="l" r="r" t="t"/>
                <a:pathLst>
                  <a:path extrusionOk="0" h="120000" w="381000">
                    <a:moveTo>
                      <a:pt x="0" y="0"/>
                    </a:moveTo>
                    <a:lnTo>
                      <a:pt x="384143"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06" name="Google Shape;1206;g133314c76c9_3_63"/>
              <p:cNvSpPr/>
              <p:nvPr/>
            </p:nvSpPr>
            <p:spPr>
              <a:xfrm>
                <a:off x="6369636" y="3085750"/>
                <a:ext cx="292108" cy="292108"/>
              </a:xfrm>
              <a:custGeom>
                <a:rect b="b" l="l" r="r" t="t"/>
                <a:pathLst>
                  <a:path extrusionOk="0" h="276225" w="276225">
                    <a:moveTo>
                      <a:pt x="285178" y="142589"/>
                    </a:moveTo>
                    <a:cubicBezTo>
                      <a:pt x="285178" y="221339"/>
                      <a:pt x="221339" y="285179"/>
                      <a:pt x="142589" y="285179"/>
                    </a:cubicBezTo>
                    <a:cubicBezTo>
                      <a:pt x="63839" y="285179"/>
                      <a:pt x="0" y="221339"/>
                      <a:pt x="0" y="142589"/>
                    </a:cubicBezTo>
                    <a:cubicBezTo>
                      <a:pt x="0" y="63840"/>
                      <a:pt x="63839" y="0"/>
                      <a:pt x="142589" y="0"/>
                    </a:cubicBezTo>
                    <a:cubicBezTo>
                      <a:pt x="221339" y="0"/>
                      <a:pt x="285178" y="63840"/>
                      <a:pt x="285178" y="142589"/>
                    </a:cubicBezTo>
                    <a:close/>
                  </a:path>
                </a:pathLst>
              </a:custGeom>
              <a:solidFill>
                <a:srgbClr val="0964AF">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07" name="Google Shape;1207;g133314c76c9_3_63"/>
              <p:cNvSpPr/>
              <p:nvPr/>
            </p:nvSpPr>
            <p:spPr>
              <a:xfrm>
                <a:off x="6431843" y="3139113"/>
                <a:ext cx="171236" cy="241744"/>
              </a:xfrm>
              <a:custGeom>
                <a:rect b="b" l="l" r="r" t="t"/>
                <a:pathLst>
                  <a:path extrusionOk="0" h="228600" w="161925">
                    <a:moveTo>
                      <a:pt x="111861" y="94316"/>
                    </a:moveTo>
                    <a:cubicBezTo>
                      <a:pt x="125882" y="85154"/>
                      <a:pt x="135179" y="69370"/>
                      <a:pt x="135179" y="51359"/>
                    </a:cubicBezTo>
                    <a:cubicBezTo>
                      <a:pt x="135179" y="22993"/>
                      <a:pt x="112176" y="0"/>
                      <a:pt x="83811" y="0"/>
                    </a:cubicBezTo>
                    <a:cubicBezTo>
                      <a:pt x="55436" y="0"/>
                      <a:pt x="32442" y="22993"/>
                      <a:pt x="32442" y="51359"/>
                    </a:cubicBezTo>
                    <a:cubicBezTo>
                      <a:pt x="32442" y="69370"/>
                      <a:pt x="41748" y="85144"/>
                      <a:pt x="55759" y="94316"/>
                    </a:cubicBezTo>
                    <a:cubicBezTo>
                      <a:pt x="23822" y="101908"/>
                      <a:pt x="0" y="130445"/>
                      <a:pt x="0" y="164706"/>
                    </a:cubicBezTo>
                    <a:lnTo>
                      <a:pt x="0" y="207369"/>
                    </a:lnTo>
                    <a:cubicBezTo>
                      <a:pt x="23546" y="224523"/>
                      <a:pt x="52435" y="234763"/>
                      <a:pt x="83801" y="234763"/>
                    </a:cubicBezTo>
                    <a:cubicBezTo>
                      <a:pt x="115157" y="234763"/>
                      <a:pt x="144056" y="224523"/>
                      <a:pt x="167602" y="207369"/>
                    </a:cubicBezTo>
                    <a:lnTo>
                      <a:pt x="167602" y="164706"/>
                    </a:lnTo>
                    <a:cubicBezTo>
                      <a:pt x="167621" y="130445"/>
                      <a:pt x="143799" y="101917"/>
                      <a:pt x="111861" y="9431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08" name="Google Shape;1208;g133314c76c9_3_63"/>
              <p:cNvSpPr/>
              <p:nvPr/>
            </p:nvSpPr>
            <p:spPr>
              <a:xfrm>
                <a:off x="6741829" y="3097606"/>
                <a:ext cx="40291" cy="40291"/>
              </a:xfrm>
              <a:custGeom>
                <a:rect b="b" l="l" r="r" t="t"/>
                <a:pathLst>
                  <a:path extrusionOk="0" h="38100" w="38100">
                    <a:moveTo>
                      <a:pt x="22374" y="0"/>
                    </a:moveTo>
                    <a:lnTo>
                      <a:pt x="29289" y="14002"/>
                    </a:lnTo>
                    <a:lnTo>
                      <a:pt x="44748" y="16240"/>
                    </a:lnTo>
                    <a:lnTo>
                      <a:pt x="33557" y="27146"/>
                    </a:lnTo>
                    <a:lnTo>
                      <a:pt x="36195" y="42539"/>
                    </a:lnTo>
                    <a:lnTo>
                      <a:pt x="22374" y="35271"/>
                    </a:lnTo>
                    <a:lnTo>
                      <a:pt x="8554" y="42539"/>
                    </a:lnTo>
                    <a:lnTo>
                      <a:pt x="11192" y="27146"/>
                    </a:lnTo>
                    <a:lnTo>
                      <a:pt x="0" y="16240"/>
                    </a:lnTo>
                    <a:lnTo>
                      <a:pt x="15459" y="14002"/>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09" name="Google Shape;1209;g133314c76c9_3_63"/>
              <p:cNvSpPr/>
              <p:nvPr/>
            </p:nvSpPr>
            <p:spPr>
              <a:xfrm>
                <a:off x="6813241" y="3097606"/>
                <a:ext cx="40291" cy="40291"/>
              </a:xfrm>
              <a:custGeom>
                <a:rect b="b" l="l" r="r" t="t"/>
                <a:pathLst>
                  <a:path extrusionOk="0" h="38100" w="38100">
                    <a:moveTo>
                      <a:pt x="22365" y="0"/>
                    </a:moveTo>
                    <a:lnTo>
                      <a:pt x="29289" y="14002"/>
                    </a:lnTo>
                    <a:lnTo>
                      <a:pt x="44739" y="16240"/>
                    </a:lnTo>
                    <a:lnTo>
                      <a:pt x="33556" y="27146"/>
                    </a:lnTo>
                    <a:lnTo>
                      <a:pt x="36195" y="42539"/>
                    </a:lnTo>
                    <a:lnTo>
                      <a:pt x="22365" y="35271"/>
                    </a:lnTo>
                    <a:lnTo>
                      <a:pt x="8544" y="42539"/>
                    </a:lnTo>
                    <a:lnTo>
                      <a:pt x="11182" y="27146"/>
                    </a:lnTo>
                    <a:lnTo>
                      <a:pt x="0" y="16240"/>
                    </a:lnTo>
                    <a:lnTo>
                      <a:pt x="15449" y="14002"/>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10" name="Google Shape;1210;g133314c76c9_3_63"/>
              <p:cNvSpPr/>
              <p:nvPr/>
            </p:nvSpPr>
            <p:spPr>
              <a:xfrm>
                <a:off x="6884643" y="3097606"/>
                <a:ext cx="40291" cy="40291"/>
              </a:xfrm>
              <a:custGeom>
                <a:rect b="b" l="l" r="r" t="t"/>
                <a:pathLst>
                  <a:path extrusionOk="0" h="38100" w="38100">
                    <a:moveTo>
                      <a:pt x="22374" y="0"/>
                    </a:moveTo>
                    <a:lnTo>
                      <a:pt x="29289" y="14002"/>
                    </a:lnTo>
                    <a:lnTo>
                      <a:pt x="44748" y="16240"/>
                    </a:lnTo>
                    <a:lnTo>
                      <a:pt x="33556" y="27146"/>
                    </a:lnTo>
                    <a:lnTo>
                      <a:pt x="36195" y="42539"/>
                    </a:lnTo>
                    <a:lnTo>
                      <a:pt x="22374" y="35271"/>
                    </a:lnTo>
                    <a:lnTo>
                      <a:pt x="8553" y="42539"/>
                    </a:lnTo>
                    <a:lnTo>
                      <a:pt x="11192" y="27146"/>
                    </a:lnTo>
                    <a:lnTo>
                      <a:pt x="0" y="16240"/>
                    </a:lnTo>
                    <a:lnTo>
                      <a:pt x="15459" y="14002"/>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11" name="Google Shape;1211;g133314c76c9_3_63"/>
              <p:cNvSpPr/>
              <p:nvPr/>
            </p:nvSpPr>
            <p:spPr>
              <a:xfrm>
                <a:off x="6956053" y="3097606"/>
                <a:ext cx="40291" cy="40291"/>
              </a:xfrm>
              <a:custGeom>
                <a:rect b="b" l="l" r="r" t="t"/>
                <a:pathLst>
                  <a:path extrusionOk="0" h="38100" w="38100">
                    <a:moveTo>
                      <a:pt x="22365" y="0"/>
                    </a:moveTo>
                    <a:lnTo>
                      <a:pt x="29289" y="14002"/>
                    </a:lnTo>
                    <a:lnTo>
                      <a:pt x="44739" y="16240"/>
                    </a:lnTo>
                    <a:lnTo>
                      <a:pt x="33557" y="27146"/>
                    </a:lnTo>
                    <a:lnTo>
                      <a:pt x="36195" y="42539"/>
                    </a:lnTo>
                    <a:lnTo>
                      <a:pt x="22365" y="35271"/>
                    </a:lnTo>
                    <a:lnTo>
                      <a:pt x="8544" y="42539"/>
                    </a:lnTo>
                    <a:lnTo>
                      <a:pt x="11182" y="27146"/>
                    </a:lnTo>
                    <a:lnTo>
                      <a:pt x="0" y="16240"/>
                    </a:lnTo>
                    <a:lnTo>
                      <a:pt x="15450" y="14002"/>
                    </a:lnTo>
                    <a:close/>
                  </a:path>
                </a:pathLst>
              </a:custGeom>
              <a:solidFill>
                <a:srgbClr val="0964AF">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12" name="Google Shape;1212;g133314c76c9_3_63"/>
              <p:cNvSpPr/>
              <p:nvPr/>
            </p:nvSpPr>
            <p:spPr>
              <a:xfrm>
                <a:off x="7027467" y="3097606"/>
                <a:ext cx="40291" cy="40291"/>
              </a:xfrm>
              <a:custGeom>
                <a:rect b="b" l="l" r="r" t="t"/>
                <a:pathLst>
                  <a:path extrusionOk="0" h="38100" w="38100">
                    <a:moveTo>
                      <a:pt x="22365" y="0"/>
                    </a:moveTo>
                    <a:lnTo>
                      <a:pt x="29280" y="14002"/>
                    </a:lnTo>
                    <a:lnTo>
                      <a:pt x="44739" y="16240"/>
                    </a:lnTo>
                    <a:lnTo>
                      <a:pt x="33547" y="27146"/>
                    </a:lnTo>
                    <a:lnTo>
                      <a:pt x="36186" y="42539"/>
                    </a:lnTo>
                    <a:lnTo>
                      <a:pt x="22365" y="35271"/>
                    </a:lnTo>
                    <a:lnTo>
                      <a:pt x="8544" y="42539"/>
                    </a:lnTo>
                    <a:lnTo>
                      <a:pt x="11182" y="27146"/>
                    </a:lnTo>
                    <a:lnTo>
                      <a:pt x="0" y="16240"/>
                    </a:lnTo>
                    <a:lnTo>
                      <a:pt x="15450" y="14002"/>
                    </a:lnTo>
                    <a:close/>
                  </a:path>
                </a:pathLst>
              </a:custGeom>
              <a:solidFill>
                <a:srgbClr val="0964AF">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13" name="Google Shape;1213;g133314c76c9_3_63"/>
              <p:cNvSpPr/>
              <p:nvPr/>
            </p:nvSpPr>
            <p:spPr>
              <a:xfrm>
                <a:off x="6749722" y="3181822"/>
                <a:ext cx="261890" cy="10200"/>
              </a:xfrm>
              <a:custGeom>
                <a:rect b="b" l="l" r="r" t="t"/>
                <a:pathLst>
                  <a:path extrusionOk="0" h="120000" w="247650">
                    <a:moveTo>
                      <a:pt x="0" y="0"/>
                    </a:moveTo>
                    <a:lnTo>
                      <a:pt x="255280"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14" name="Google Shape;1214;g133314c76c9_3_63"/>
              <p:cNvSpPr/>
              <p:nvPr/>
            </p:nvSpPr>
            <p:spPr>
              <a:xfrm>
                <a:off x="6909686" y="3242628"/>
                <a:ext cx="443198" cy="10200"/>
              </a:xfrm>
              <a:custGeom>
                <a:rect b="b" l="l" r="r" t="t"/>
                <a:pathLst>
                  <a:path extrusionOk="0" h="120000" w="419100">
                    <a:moveTo>
                      <a:pt x="0" y="0"/>
                    </a:moveTo>
                    <a:lnTo>
                      <a:pt x="423644"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15" name="Google Shape;1215;g133314c76c9_3_63"/>
              <p:cNvSpPr/>
              <p:nvPr/>
            </p:nvSpPr>
            <p:spPr>
              <a:xfrm>
                <a:off x="6749723" y="3242628"/>
                <a:ext cx="100727" cy="10200"/>
              </a:xfrm>
              <a:custGeom>
                <a:rect b="b" l="l" r="r" t="t"/>
                <a:pathLst>
                  <a:path extrusionOk="0" h="120000" w="95250">
                    <a:moveTo>
                      <a:pt x="0" y="0"/>
                    </a:moveTo>
                    <a:lnTo>
                      <a:pt x="103823"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16" name="Google Shape;1216;g133314c76c9_3_63"/>
              <p:cNvSpPr/>
              <p:nvPr/>
            </p:nvSpPr>
            <p:spPr>
              <a:xfrm>
                <a:off x="6749723" y="3303433"/>
                <a:ext cx="604361" cy="10200"/>
              </a:xfrm>
              <a:custGeom>
                <a:rect b="b" l="l" r="r" t="t"/>
                <a:pathLst>
                  <a:path extrusionOk="0" h="120000" w="571500">
                    <a:moveTo>
                      <a:pt x="0" y="0"/>
                    </a:moveTo>
                    <a:lnTo>
                      <a:pt x="574767"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17" name="Google Shape;1217;g133314c76c9_3_63"/>
              <p:cNvSpPr/>
              <p:nvPr/>
            </p:nvSpPr>
            <p:spPr>
              <a:xfrm>
                <a:off x="7233514" y="3364237"/>
                <a:ext cx="120872" cy="10200"/>
              </a:xfrm>
              <a:custGeom>
                <a:rect b="b" l="l" r="r" t="t"/>
                <a:pathLst>
                  <a:path extrusionOk="0" h="120000" w="114300">
                    <a:moveTo>
                      <a:pt x="0" y="0"/>
                    </a:moveTo>
                    <a:lnTo>
                      <a:pt x="117710"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18" name="Google Shape;1218;g133314c76c9_3_63"/>
              <p:cNvSpPr/>
              <p:nvPr/>
            </p:nvSpPr>
            <p:spPr>
              <a:xfrm>
                <a:off x="6749722" y="3364237"/>
                <a:ext cx="433126" cy="10200"/>
              </a:xfrm>
              <a:custGeom>
                <a:rect b="b" l="l" r="r" t="t"/>
                <a:pathLst>
                  <a:path extrusionOk="0" h="120000" w="409575">
                    <a:moveTo>
                      <a:pt x="0" y="0"/>
                    </a:moveTo>
                    <a:lnTo>
                      <a:pt x="411575"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19" name="Google Shape;1219;g133314c76c9_3_63"/>
              <p:cNvSpPr/>
              <p:nvPr/>
            </p:nvSpPr>
            <p:spPr>
              <a:xfrm>
                <a:off x="7069800" y="3181822"/>
                <a:ext cx="282035" cy="10200"/>
              </a:xfrm>
              <a:custGeom>
                <a:rect b="b" l="l" r="r" t="t"/>
                <a:pathLst>
                  <a:path extrusionOk="0" h="120000" w="266700">
                    <a:moveTo>
                      <a:pt x="0" y="0"/>
                    </a:moveTo>
                    <a:lnTo>
                      <a:pt x="272377"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20" name="Google Shape;1220;g133314c76c9_3_63"/>
              <p:cNvSpPr/>
              <p:nvPr/>
            </p:nvSpPr>
            <p:spPr>
              <a:xfrm>
                <a:off x="6369636" y="3512173"/>
                <a:ext cx="292108" cy="292108"/>
              </a:xfrm>
              <a:custGeom>
                <a:rect b="b" l="l" r="r" t="t"/>
                <a:pathLst>
                  <a:path extrusionOk="0" h="276225" w="276225">
                    <a:moveTo>
                      <a:pt x="285178" y="142589"/>
                    </a:moveTo>
                    <a:cubicBezTo>
                      <a:pt x="285178" y="221339"/>
                      <a:pt x="221339" y="285178"/>
                      <a:pt x="142589" y="285178"/>
                    </a:cubicBezTo>
                    <a:cubicBezTo>
                      <a:pt x="63839" y="285178"/>
                      <a:pt x="0" y="221339"/>
                      <a:pt x="0" y="142589"/>
                    </a:cubicBezTo>
                    <a:cubicBezTo>
                      <a:pt x="0" y="63839"/>
                      <a:pt x="63839" y="0"/>
                      <a:pt x="142589" y="0"/>
                    </a:cubicBezTo>
                    <a:cubicBezTo>
                      <a:pt x="221339" y="0"/>
                      <a:pt x="285178" y="63839"/>
                      <a:pt x="285178" y="142589"/>
                    </a:cubicBezTo>
                    <a:close/>
                  </a:path>
                </a:pathLst>
              </a:custGeom>
              <a:solidFill>
                <a:srgbClr val="0964AF">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21" name="Google Shape;1221;g133314c76c9_3_63"/>
              <p:cNvSpPr/>
              <p:nvPr/>
            </p:nvSpPr>
            <p:spPr>
              <a:xfrm>
                <a:off x="6431843" y="3565529"/>
                <a:ext cx="171236" cy="241744"/>
              </a:xfrm>
              <a:custGeom>
                <a:rect b="b" l="l" r="r" t="t"/>
                <a:pathLst>
                  <a:path extrusionOk="0" h="228600" w="161925">
                    <a:moveTo>
                      <a:pt x="111861" y="94326"/>
                    </a:moveTo>
                    <a:cubicBezTo>
                      <a:pt x="125882" y="85153"/>
                      <a:pt x="135179" y="69370"/>
                      <a:pt x="135179" y="51368"/>
                    </a:cubicBezTo>
                    <a:cubicBezTo>
                      <a:pt x="135179" y="22993"/>
                      <a:pt x="112176" y="0"/>
                      <a:pt x="83811" y="0"/>
                    </a:cubicBezTo>
                    <a:cubicBezTo>
                      <a:pt x="55436" y="0"/>
                      <a:pt x="32442" y="22993"/>
                      <a:pt x="32442" y="51368"/>
                    </a:cubicBezTo>
                    <a:cubicBezTo>
                      <a:pt x="32442" y="69370"/>
                      <a:pt x="41748" y="85153"/>
                      <a:pt x="55759" y="94326"/>
                    </a:cubicBezTo>
                    <a:cubicBezTo>
                      <a:pt x="23822" y="101917"/>
                      <a:pt x="0" y="130454"/>
                      <a:pt x="0" y="164706"/>
                    </a:cubicBezTo>
                    <a:lnTo>
                      <a:pt x="0" y="207369"/>
                    </a:lnTo>
                    <a:cubicBezTo>
                      <a:pt x="23546" y="224533"/>
                      <a:pt x="52435" y="234772"/>
                      <a:pt x="83801" y="234772"/>
                    </a:cubicBezTo>
                    <a:cubicBezTo>
                      <a:pt x="115157" y="234772"/>
                      <a:pt x="144056" y="224523"/>
                      <a:pt x="167602" y="207369"/>
                    </a:cubicBezTo>
                    <a:lnTo>
                      <a:pt x="167602" y="164706"/>
                    </a:lnTo>
                    <a:cubicBezTo>
                      <a:pt x="167621" y="130454"/>
                      <a:pt x="143799" y="101917"/>
                      <a:pt x="111861" y="943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22" name="Google Shape;1222;g133314c76c9_3_63"/>
              <p:cNvSpPr/>
              <p:nvPr/>
            </p:nvSpPr>
            <p:spPr>
              <a:xfrm>
                <a:off x="6741829" y="3524020"/>
                <a:ext cx="40291" cy="40291"/>
              </a:xfrm>
              <a:custGeom>
                <a:rect b="b" l="l" r="r" t="t"/>
                <a:pathLst>
                  <a:path extrusionOk="0" h="38100" w="38100">
                    <a:moveTo>
                      <a:pt x="22374" y="0"/>
                    </a:moveTo>
                    <a:lnTo>
                      <a:pt x="29289" y="14011"/>
                    </a:lnTo>
                    <a:lnTo>
                      <a:pt x="44748" y="16250"/>
                    </a:lnTo>
                    <a:lnTo>
                      <a:pt x="33557" y="27156"/>
                    </a:lnTo>
                    <a:lnTo>
                      <a:pt x="36195" y="42548"/>
                    </a:lnTo>
                    <a:lnTo>
                      <a:pt x="22374" y="35271"/>
                    </a:lnTo>
                    <a:lnTo>
                      <a:pt x="8554" y="42548"/>
                    </a:lnTo>
                    <a:lnTo>
                      <a:pt x="11192" y="27156"/>
                    </a:lnTo>
                    <a:lnTo>
                      <a:pt x="0" y="16250"/>
                    </a:lnTo>
                    <a:lnTo>
                      <a:pt x="15459" y="14011"/>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23" name="Google Shape;1223;g133314c76c9_3_63"/>
              <p:cNvSpPr/>
              <p:nvPr/>
            </p:nvSpPr>
            <p:spPr>
              <a:xfrm>
                <a:off x="6813241" y="3524020"/>
                <a:ext cx="40291" cy="40291"/>
              </a:xfrm>
              <a:custGeom>
                <a:rect b="b" l="l" r="r" t="t"/>
                <a:pathLst>
                  <a:path extrusionOk="0" h="38100" w="38100">
                    <a:moveTo>
                      <a:pt x="22365" y="0"/>
                    </a:moveTo>
                    <a:lnTo>
                      <a:pt x="29289" y="14011"/>
                    </a:lnTo>
                    <a:lnTo>
                      <a:pt x="44739" y="16250"/>
                    </a:lnTo>
                    <a:lnTo>
                      <a:pt x="33556" y="27156"/>
                    </a:lnTo>
                    <a:lnTo>
                      <a:pt x="36195" y="42548"/>
                    </a:lnTo>
                    <a:lnTo>
                      <a:pt x="22365" y="35271"/>
                    </a:lnTo>
                    <a:lnTo>
                      <a:pt x="8544" y="42548"/>
                    </a:lnTo>
                    <a:lnTo>
                      <a:pt x="11182" y="27156"/>
                    </a:lnTo>
                    <a:lnTo>
                      <a:pt x="0" y="16250"/>
                    </a:lnTo>
                    <a:lnTo>
                      <a:pt x="15449" y="14011"/>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24" name="Google Shape;1224;g133314c76c9_3_63"/>
              <p:cNvSpPr/>
              <p:nvPr/>
            </p:nvSpPr>
            <p:spPr>
              <a:xfrm>
                <a:off x="6884643" y="3524020"/>
                <a:ext cx="40291" cy="40291"/>
              </a:xfrm>
              <a:custGeom>
                <a:rect b="b" l="l" r="r" t="t"/>
                <a:pathLst>
                  <a:path extrusionOk="0" h="38100" w="38100">
                    <a:moveTo>
                      <a:pt x="22374" y="0"/>
                    </a:moveTo>
                    <a:lnTo>
                      <a:pt x="29289" y="14011"/>
                    </a:lnTo>
                    <a:lnTo>
                      <a:pt x="44748" y="16250"/>
                    </a:lnTo>
                    <a:lnTo>
                      <a:pt x="33556" y="27156"/>
                    </a:lnTo>
                    <a:lnTo>
                      <a:pt x="36195" y="42548"/>
                    </a:lnTo>
                    <a:lnTo>
                      <a:pt x="22374" y="35271"/>
                    </a:lnTo>
                    <a:lnTo>
                      <a:pt x="8553" y="42548"/>
                    </a:lnTo>
                    <a:lnTo>
                      <a:pt x="11192" y="27156"/>
                    </a:lnTo>
                    <a:lnTo>
                      <a:pt x="0" y="16250"/>
                    </a:lnTo>
                    <a:lnTo>
                      <a:pt x="15459" y="14011"/>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25" name="Google Shape;1225;g133314c76c9_3_63"/>
              <p:cNvSpPr/>
              <p:nvPr/>
            </p:nvSpPr>
            <p:spPr>
              <a:xfrm>
                <a:off x="6956053" y="3524020"/>
                <a:ext cx="40291" cy="40291"/>
              </a:xfrm>
              <a:custGeom>
                <a:rect b="b" l="l" r="r" t="t"/>
                <a:pathLst>
                  <a:path extrusionOk="0" h="38100" w="38100">
                    <a:moveTo>
                      <a:pt x="22365" y="0"/>
                    </a:moveTo>
                    <a:lnTo>
                      <a:pt x="29289" y="14011"/>
                    </a:lnTo>
                    <a:lnTo>
                      <a:pt x="44739" y="16250"/>
                    </a:lnTo>
                    <a:lnTo>
                      <a:pt x="33557" y="27156"/>
                    </a:lnTo>
                    <a:lnTo>
                      <a:pt x="36195" y="42548"/>
                    </a:lnTo>
                    <a:lnTo>
                      <a:pt x="22365" y="35271"/>
                    </a:lnTo>
                    <a:lnTo>
                      <a:pt x="8544" y="42548"/>
                    </a:lnTo>
                    <a:lnTo>
                      <a:pt x="11182" y="27156"/>
                    </a:lnTo>
                    <a:lnTo>
                      <a:pt x="0" y="16250"/>
                    </a:lnTo>
                    <a:lnTo>
                      <a:pt x="15450" y="14011"/>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26" name="Google Shape;1226;g133314c76c9_3_63"/>
              <p:cNvSpPr/>
              <p:nvPr/>
            </p:nvSpPr>
            <p:spPr>
              <a:xfrm>
                <a:off x="7027467" y="3524020"/>
                <a:ext cx="40291" cy="40291"/>
              </a:xfrm>
              <a:custGeom>
                <a:rect b="b" l="l" r="r" t="t"/>
                <a:pathLst>
                  <a:path extrusionOk="0" h="38100" w="38100">
                    <a:moveTo>
                      <a:pt x="22365" y="0"/>
                    </a:moveTo>
                    <a:lnTo>
                      <a:pt x="29280" y="14011"/>
                    </a:lnTo>
                    <a:lnTo>
                      <a:pt x="44739" y="16250"/>
                    </a:lnTo>
                    <a:lnTo>
                      <a:pt x="33547" y="27156"/>
                    </a:lnTo>
                    <a:lnTo>
                      <a:pt x="36186" y="42548"/>
                    </a:lnTo>
                    <a:lnTo>
                      <a:pt x="22365" y="35271"/>
                    </a:lnTo>
                    <a:lnTo>
                      <a:pt x="8544" y="42548"/>
                    </a:lnTo>
                    <a:lnTo>
                      <a:pt x="11182" y="27156"/>
                    </a:lnTo>
                    <a:lnTo>
                      <a:pt x="0" y="16250"/>
                    </a:lnTo>
                    <a:lnTo>
                      <a:pt x="15450" y="14011"/>
                    </a:lnTo>
                    <a:close/>
                  </a:path>
                </a:pathLst>
              </a:custGeom>
              <a:solidFill>
                <a:srgbClr val="0964AF">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27" name="Google Shape;1227;g133314c76c9_3_63"/>
              <p:cNvSpPr/>
              <p:nvPr/>
            </p:nvSpPr>
            <p:spPr>
              <a:xfrm>
                <a:off x="6749722" y="3608236"/>
                <a:ext cx="151090" cy="10200"/>
              </a:xfrm>
              <a:custGeom>
                <a:rect b="b" l="l" r="r" t="t"/>
                <a:pathLst>
                  <a:path extrusionOk="0" h="120000" w="142875">
                    <a:moveTo>
                      <a:pt x="0" y="0"/>
                    </a:moveTo>
                    <a:lnTo>
                      <a:pt x="143523"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28" name="Google Shape;1228;g133314c76c9_3_63"/>
              <p:cNvSpPr/>
              <p:nvPr/>
            </p:nvSpPr>
            <p:spPr>
              <a:xfrm>
                <a:off x="7028434" y="3669042"/>
                <a:ext cx="322326" cy="10200"/>
              </a:xfrm>
              <a:custGeom>
                <a:rect b="b" l="l" r="r" t="t"/>
                <a:pathLst>
                  <a:path extrusionOk="0" h="120000" w="304800">
                    <a:moveTo>
                      <a:pt x="0" y="0"/>
                    </a:moveTo>
                    <a:lnTo>
                      <a:pt x="311458"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29" name="Google Shape;1229;g133314c76c9_3_63"/>
              <p:cNvSpPr/>
              <p:nvPr/>
            </p:nvSpPr>
            <p:spPr>
              <a:xfrm>
                <a:off x="6749723" y="3669042"/>
                <a:ext cx="221599" cy="10200"/>
              </a:xfrm>
              <a:custGeom>
                <a:rect b="b" l="l" r="r" t="t"/>
                <a:pathLst>
                  <a:path extrusionOk="0" h="120000" w="209550">
                    <a:moveTo>
                      <a:pt x="0" y="0"/>
                    </a:moveTo>
                    <a:lnTo>
                      <a:pt x="216018"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30" name="Google Shape;1230;g133314c76c9_3_63"/>
              <p:cNvSpPr/>
              <p:nvPr/>
            </p:nvSpPr>
            <p:spPr>
              <a:xfrm>
                <a:off x="6749723" y="3729847"/>
                <a:ext cx="604361" cy="10200"/>
              </a:xfrm>
              <a:custGeom>
                <a:rect b="b" l="l" r="r" t="t"/>
                <a:pathLst>
                  <a:path extrusionOk="0" h="120000" w="571500">
                    <a:moveTo>
                      <a:pt x="0" y="0"/>
                    </a:moveTo>
                    <a:lnTo>
                      <a:pt x="574767"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31" name="Google Shape;1231;g133314c76c9_3_63"/>
              <p:cNvSpPr/>
              <p:nvPr/>
            </p:nvSpPr>
            <p:spPr>
              <a:xfrm>
                <a:off x="6888110" y="3790654"/>
                <a:ext cx="463344" cy="10200"/>
              </a:xfrm>
              <a:custGeom>
                <a:rect b="b" l="l" r="r" t="t"/>
                <a:pathLst>
                  <a:path extrusionOk="0" h="120000" w="438150">
                    <a:moveTo>
                      <a:pt x="0" y="0"/>
                    </a:moveTo>
                    <a:lnTo>
                      <a:pt x="444027"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32" name="Google Shape;1232;g133314c76c9_3_63"/>
              <p:cNvSpPr/>
              <p:nvPr/>
            </p:nvSpPr>
            <p:spPr>
              <a:xfrm>
                <a:off x="6749723" y="3790654"/>
                <a:ext cx="80582" cy="10200"/>
              </a:xfrm>
              <a:custGeom>
                <a:rect b="b" l="l" r="r" t="t"/>
                <a:pathLst>
                  <a:path extrusionOk="0" h="120000" w="76200">
                    <a:moveTo>
                      <a:pt x="0" y="0"/>
                    </a:moveTo>
                    <a:lnTo>
                      <a:pt x="85268"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33" name="Google Shape;1233;g133314c76c9_3_63"/>
              <p:cNvSpPr/>
              <p:nvPr/>
            </p:nvSpPr>
            <p:spPr>
              <a:xfrm>
                <a:off x="6951498" y="3608236"/>
                <a:ext cx="402907" cy="10200"/>
              </a:xfrm>
              <a:custGeom>
                <a:rect b="b" l="l" r="r" t="t"/>
                <a:pathLst>
                  <a:path extrusionOk="0" h="120000" w="381000">
                    <a:moveTo>
                      <a:pt x="0" y="0"/>
                    </a:moveTo>
                    <a:lnTo>
                      <a:pt x="384143"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34" name="Google Shape;1234;g133314c76c9_3_63"/>
              <p:cNvSpPr/>
              <p:nvPr/>
            </p:nvSpPr>
            <p:spPr>
              <a:xfrm>
                <a:off x="6369636" y="3938589"/>
                <a:ext cx="292108" cy="292108"/>
              </a:xfrm>
              <a:custGeom>
                <a:rect b="b" l="l" r="r" t="t"/>
                <a:pathLst>
                  <a:path extrusionOk="0" h="276225" w="276225">
                    <a:moveTo>
                      <a:pt x="285178" y="142589"/>
                    </a:moveTo>
                    <a:cubicBezTo>
                      <a:pt x="285178" y="221339"/>
                      <a:pt x="221339" y="285179"/>
                      <a:pt x="142589" y="285179"/>
                    </a:cubicBezTo>
                    <a:cubicBezTo>
                      <a:pt x="63839" y="285179"/>
                      <a:pt x="0" y="221339"/>
                      <a:pt x="0" y="142589"/>
                    </a:cubicBezTo>
                    <a:cubicBezTo>
                      <a:pt x="0" y="63839"/>
                      <a:pt x="63839" y="0"/>
                      <a:pt x="142589" y="0"/>
                    </a:cubicBezTo>
                    <a:cubicBezTo>
                      <a:pt x="221339" y="0"/>
                      <a:pt x="285178" y="63839"/>
                      <a:pt x="285178" y="142589"/>
                    </a:cubicBezTo>
                    <a:close/>
                  </a:path>
                </a:pathLst>
              </a:custGeom>
              <a:solidFill>
                <a:srgbClr val="0964AF">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35" name="Google Shape;1235;g133314c76c9_3_63"/>
              <p:cNvSpPr/>
              <p:nvPr/>
            </p:nvSpPr>
            <p:spPr>
              <a:xfrm>
                <a:off x="6431843" y="3991953"/>
                <a:ext cx="171236" cy="241744"/>
              </a:xfrm>
              <a:custGeom>
                <a:rect b="b" l="l" r="r" t="t"/>
                <a:pathLst>
                  <a:path extrusionOk="0" h="228600" w="161925">
                    <a:moveTo>
                      <a:pt x="111861" y="94317"/>
                    </a:moveTo>
                    <a:cubicBezTo>
                      <a:pt x="125882" y="85154"/>
                      <a:pt x="135179" y="69370"/>
                      <a:pt x="135179" y="51368"/>
                    </a:cubicBezTo>
                    <a:cubicBezTo>
                      <a:pt x="135179" y="22993"/>
                      <a:pt x="112176" y="0"/>
                      <a:pt x="83811" y="0"/>
                    </a:cubicBezTo>
                    <a:cubicBezTo>
                      <a:pt x="55436" y="0"/>
                      <a:pt x="32442" y="22993"/>
                      <a:pt x="32442" y="51368"/>
                    </a:cubicBezTo>
                    <a:cubicBezTo>
                      <a:pt x="32442" y="69370"/>
                      <a:pt x="41748" y="85144"/>
                      <a:pt x="55759" y="94317"/>
                    </a:cubicBezTo>
                    <a:cubicBezTo>
                      <a:pt x="23822" y="101908"/>
                      <a:pt x="0" y="130445"/>
                      <a:pt x="0" y="164706"/>
                    </a:cubicBezTo>
                    <a:lnTo>
                      <a:pt x="0" y="207369"/>
                    </a:lnTo>
                    <a:cubicBezTo>
                      <a:pt x="23546" y="224523"/>
                      <a:pt x="52435" y="234772"/>
                      <a:pt x="83801" y="234772"/>
                    </a:cubicBezTo>
                    <a:cubicBezTo>
                      <a:pt x="115157" y="234772"/>
                      <a:pt x="144056" y="224523"/>
                      <a:pt x="167602" y="207369"/>
                    </a:cubicBezTo>
                    <a:lnTo>
                      <a:pt x="167602" y="164706"/>
                    </a:lnTo>
                    <a:cubicBezTo>
                      <a:pt x="167621" y="130445"/>
                      <a:pt x="143799" y="101898"/>
                      <a:pt x="111861" y="943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36" name="Google Shape;1236;g133314c76c9_3_63"/>
              <p:cNvSpPr/>
              <p:nvPr/>
            </p:nvSpPr>
            <p:spPr>
              <a:xfrm>
                <a:off x="6741829" y="3950434"/>
                <a:ext cx="40291" cy="40291"/>
              </a:xfrm>
              <a:custGeom>
                <a:rect b="b" l="l" r="r" t="t"/>
                <a:pathLst>
                  <a:path extrusionOk="0" h="38100" w="38100">
                    <a:moveTo>
                      <a:pt x="22374" y="0"/>
                    </a:moveTo>
                    <a:lnTo>
                      <a:pt x="29289" y="14011"/>
                    </a:lnTo>
                    <a:lnTo>
                      <a:pt x="44748" y="16250"/>
                    </a:lnTo>
                    <a:lnTo>
                      <a:pt x="33557" y="27156"/>
                    </a:lnTo>
                    <a:lnTo>
                      <a:pt x="36195" y="42548"/>
                    </a:lnTo>
                    <a:lnTo>
                      <a:pt x="22374" y="35281"/>
                    </a:lnTo>
                    <a:lnTo>
                      <a:pt x="8554" y="42548"/>
                    </a:lnTo>
                    <a:lnTo>
                      <a:pt x="11192" y="27156"/>
                    </a:lnTo>
                    <a:lnTo>
                      <a:pt x="0" y="16250"/>
                    </a:lnTo>
                    <a:lnTo>
                      <a:pt x="15459" y="14011"/>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37" name="Google Shape;1237;g133314c76c9_3_63"/>
              <p:cNvSpPr/>
              <p:nvPr/>
            </p:nvSpPr>
            <p:spPr>
              <a:xfrm>
                <a:off x="6813241" y="3950434"/>
                <a:ext cx="40291" cy="40291"/>
              </a:xfrm>
              <a:custGeom>
                <a:rect b="b" l="l" r="r" t="t"/>
                <a:pathLst>
                  <a:path extrusionOk="0" h="38100" w="38100">
                    <a:moveTo>
                      <a:pt x="22365" y="0"/>
                    </a:moveTo>
                    <a:lnTo>
                      <a:pt x="29289" y="14011"/>
                    </a:lnTo>
                    <a:lnTo>
                      <a:pt x="44739" y="16250"/>
                    </a:lnTo>
                    <a:lnTo>
                      <a:pt x="33556" y="27156"/>
                    </a:lnTo>
                    <a:lnTo>
                      <a:pt x="36195" y="42548"/>
                    </a:lnTo>
                    <a:lnTo>
                      <a:pt x="22365" y="35281"/>
                    </a:lnTo>
                    <a:lnTo>
                      <a:pt x="8544" y="42548"/>
                    </a:lnTo>
                    <a:lnTo>
                      <a:pt x="11182" y="27156"/>
                    </a:lnTo>
                    <a:lnTo>
                      <a:pt x="0" y="16250"/>
                    </a:lnTo>
                    <a:lnTo>
                      <a:pt x="15449" y="14011"/>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38" name="Google Shape;1238;g133314c76c9_3_63"/>
              <p:cNvSpPr/>
              <p:nvPr/>
            </p:nvSpPr>
            <p:spPr>
              <a:xfrm>
                <a:off x="6884643" y="3950434"/>
                <a:ext cx="40291" cy="40291"/>
              </a:xfrm>
              <a:custGeom>
                <a:rect b="b" l="l" r="r" t="t"/>
                <a:pathLst>
                  <a:path extrusionOk="0" h="38100" w="38100">
                    <a:moveTo>
                      <a:pt x="22374" y="0"/>
                    </a:moveTo>
                    <a:lnTo>
                      <a:pt x="29289" y="14011"/>
                    </a:lnTo>
                    <a:lnTo>
                      <a:pt x="44748" y="16250"/>
                    </a:lnTo>
                    <a:lnTo>
                      <a:pt x="33556" y="27156"/>
                    </a:lnTo>
                    <a:lnTo>
                      <a:pt x="36195" y="42548"/>
                    </a:lnTo>
                    <a:lnTo>
                      <a:pt x="22374" y="35281"/>
                    </a:lnTo>
                    <a:lnTo>
                      <a:pt x="8553" y="42548"/>
                    </a:lnTo>
                    <a:lnTo>
                      <a:pt x="11192" y="27156"/>
                    </a:lnTo>
                    <a:lnTo>
                      <a:pt x="0" y="16250"/>
                    </a:lnTo>
                    <a:lnTo>
                      <a:pt x="15459" y="14011"/>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39" name="Google Shape;1239;g133314c76c9_3_63"/>
              <p:cNvSpPr/>
              <p:nvPr/>
            </p:nvSpPr>
            <p:spPr>
              <a:xfrm>
                <a:off x="6956053" y="3950434"/>
                <a:ext cx="40291" cy="40291"/>
              </a:xfrm>
              <a:custGeom>
                <a:rect b="b" l="l" r="r" t="t"/>
                <a:pathLst>
                  <a:path extrusionOk="0" h="38100" w="38100">
                    <a:moveTo>
                      <a:pt x="22365" y="0"/>
                    </a:moveTo>
                    <a:lnTo>
                      <a:pt x="29289" y="14011"/>
                    </a:lnTo>
                    <a:lnTo>
                      <a:pt x="44739" y="16250"/>
                    </a:lnTo>
                    <a:lnTo>
                      <a:pt x="33557" y="27156"/>
                    </a:lnTo>
                    <a:lnTo>
                      <a:pt x="36195" y="42548"/>
                    </a:lnTo>
                    <a:lnTo>
                      <a:pt x="22365" y="35281"/>
                    </a:lnTo>
                    <a:lnTo>
                      <a:pt x="8544" y="42548"/>
                    </a:lnTo>
                    <a:lnTo>
                      <a:pt x="11182" y="27156"/>
                    </a:lnTo>
                    <a:lnTo>
                      <a:pt x="0" y="16250"/>
                    </a:lnTo>
                    <a:lnTo>
                      <a:pt x="15450" y="14011"/>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40" name="Google Shape;1240;g133314c76c9_3_63"/>
              <p:cNvSpPr/>
              <p:nvPr/>
            </p:nvSpPr>
            <p:spPr>
              <a:xfrm>
                <a:off x="7027467" y="3950434"/>
                <a:ext cx="40291" cy="40291"/>
              </a:xfrm>
              <a:custGeom>
                <a:rect b="b" l="l" r="r" t="t"/>
                <a:pathLst>
                  <a:path extrusionOk="0" h="38100" w="38100">
                    <a:moveTo>
                      <a:pt x="22365" y="0"/>
                    </a:moveTo>
                    <a:lnTo>
                      <a:pt x="29280" y="14011"/>
                    </a:lnTo>
                    <a:lnTo>
                      <a:pt x="44739" y="16250"/>
                    </a:lnTo>
                    <a:lnTo>
                      <a:pt x="33547" y="27156"/>
                    </a:lnTo>
                    <a:lnTo>
                      <a:pt x="36186" y="42548"/>
                    </a:lnTo>
                    <a:lnTo>
                      <a:pt x="22365" y="35281"/>
                    </a:lnTo>
                    <a:lnTo>
                      <a:pt x="8544" y="42548"/>
                    </a:lnTo>
                    <a:lnTo>
                      <a:pt x="11182" y="27156"/>
                    </a:lnTo>
                    <a:lnTo>
                      <a:pt x="0" y="16250"/>
                    </a:lnTo>
                    <a:lnTo>
                      <a:pt x="15450" y="14011"/>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41" name="Google Shape;1241;g133314c76c9_3_63"/>
              <p:cNvSpPr/>
              <p:nvPr/>
            </p:nvSpPr>
            <p:spPr>
              <a:xfrm>
                <a:off x="7206183" y="4217077"/>
                <a:ext cx="151090" cy="10200"/>
              </a:xfrm>
              <a:custGeom>
                <a:rect b="b" l="l" r="r" t="t"/>
                <a:pathLst>
                  <a:path extrusionOk="0" h="120000" w="142875">
                    <a:moveTo>
                      <a:pt x="143532" y="0"/>
                    </a:moveTo>
                    <a:lnTo>
                      <a:pt x="0"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42" name="Google Shape;1242;g133314c76c9_3_63"/>
              <p:cNvSpPr/>
              <p:nvPr/>
            </p:nvSpPr>
            <p:spPr>
              <a:xfrm>
                <a:off x="6749722" y="4156272"/>
                <a:ext cx="110800" cy="10200"/>
              </a:xfrm>
              <a:custGeom>
                <a:rect b="b" l="l" r="r" t="t"/>
                <a:pathLst>
                  <a:path extrusionOk="0" h="120000" w="104775">
                    <a:moveTo>
                      <a:pt x="109137" y="0"/>
                    </a:moveTo>
                    <a:lnTo>
                      <a:pt x="0"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43" name="Google Shape;1243;g133314c76c9_3_63"/>
              <p:cNvSpPr/>
              <p:nvPr/>
            </p:nvSpPr>
            <p:spPr>
              <a:xfrm>
                <a:off x="6915292" y="4156272"/>
                <a:ext cx="433126" cy="10200"/>
              </a:xfrm>
              <a:custGeom>
                <a:rect b="b" l="l" r="r" t="t"/>
                <a:pathLst>
                  <a:path extrusionOk="0" h="120000" w="409575">
                    <a:moveTo>
                      <a:pt x="418348" y="0"/>
                    </a:moveTo>
                    <a:lnTo>
                      <a:pt x="0"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44" name="Google Shape;1244;g133314c76c9_3_63"/>
              <p:cNvSpPr/>
              <p:nvPr/>
            </p:nvSpPr>
            <p:spPr>
              <a:xfrm>
                <a:off x="6749723" y="4095466"/>
                <a:ext cx="604361" cy="10200"/>
              </a:xfrm>
              <a:custGeom>
                <a:rect b="b" l="l" r="r" t="t"/>
                <a:pathLst>
                  <a:path extrusionOk="0" h="120000" w="571500">
                    <a:moveTo>
                      <a:pt x="574767" y="0"/>
                    </a:moveTo>
                    <a:lnTo>
                      <a:pt x="0"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45" name="Google Shape;1245;g133314c76c9_3_63"/>
              <p:cNvSpPr/>
              <p:nvPr/>
            </p:nvSpPr>
            <p:spPr>
              <a:xfrm>
                <a:off x="6749723" y="4034662"/>
                <a:ext cx="191381" cy="10200"/>
              </a:xfrm>
              <a:custGeom>
                <a:rect b="b" l="l" r="r" t="t"/>
                <a:pathLst>
                  <a:path extrusionOk="0" h="120000" w="180975">
                    <a:moveTo>
                      <a:pt x="182690" y="0"/>
                    </a:moveTo>
                    <a:lnTo>
                      <a:pt x="0"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46" name="Google Shape;1246;g133314c76c9_3_63"/>
              <p:cNvSpPr/>
              <p:nvPr/>
            </p:nvSpPr>
            <p:spPr>
              <a:xfrm>
                <a:off x="6991241" y="4034662"/>
                <a:ext cx="362617" cy="10200"/>
              </a:xfrm>
              <a:custGeom>
                <a:rect b="b" l="l" r="r" t="t"/>
                <a:pathLst>
                  <a:path extrusionOk="0" h="120000" w="342900">
                    <a:moveTo>
                      <a:pt x="346596" y="0"/>
                    </a:moveTo>
                    <a:lnTo>
                      <a:pt x="0"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47" name="Google Shape;1247;g133314c76c9_3_63"/>
              <p:cNvSpPr/>
              <p:nvPr/>
            </p:nvSpPr>
            <p:spPr>
              <a:xfrm>
                <a:off x="6749722" y="4217077"/>
                <a:ext cx="402907" cy="10200"/>
              </a:xfrm>
              <a:custGeom>
                <a:rect b="b" l="l" r="r" t="t"/>
                <a:pathLst>
                  <a:path extrusionOk="0" h="120000" w="381000">
                    <a:moveTo>
                      <a:pt x="384134" y="0"/>
                    </a:moveTo>
                    <a:lnTo>
                      <a:pt x="0"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48" name="Google Shape;1248;g133314c76c9_3_63"/>
              <p:cNvSpPr/>
              <p:nvPr/>
            </p:nvSpPr>
            <p:spPr>
              <a:xfrm>
                <a:off x="6881745" y="3189535"/>
                <a:ext cx="705088" cy="815888"/>
              </a:xfrm>
              <a:custGeom>
                <a:rect b="b" l="l" r="r" t="t"/>
                <a:pathLst>
                  <a:path extrusionOk="0" h="771525" w="666750">
                    <a:moveTo>
                      <a:pt x="97540" y="415767"/>
                    </a:moveTo>
                    <a:cubicBezTo>
                      <a:pt x="136335" y="442884"/>
                      <a:pt x="181521" y="457000"/>
                      <a:pt x="227899" y="457000"/>
                    </a:cubicBezTo>
                    <a:cubicBezTo>
                      <a:pt x="241300" y="457000"/>
                      <a:pt x="254826" y="455819"/>
                      <a:pt x="268294" y="453428"/>
                    </a:cubicBezTo>
                    <a:cubicBezTo>
                      <a:pt x="301184" y="447590"/>
                      <a:pt x="331607" y="434721"/>
                      <a:pt x="358277" y="416252"/>
                    </a:cubicBezTo>
                    <a:lnTo>
                      <a:pt x="443345" y="518998"/>
                    </a:lnTo>
                    <a:cubicBezTo>
                      <a:pt x="443116" y="522437"/>
                      <a:pt x="443497" y="525952"/>
                      <a:pt x="444307" y="529324"/>
                    </a:cubicBezTo>
                    <a:cubicBezTo>
                      <a:pt x="446602" y="538973"/>
                      <a:pt x="452651" y="548583"/>
                      <a:pt x="462166" y="551374"/>
                    </a:cubicBezTo>
                    <a:cubicBezTo>
                      <a:pt x="464652" y="552098"/>
                      <a:pt x="467567" y="552536"/>
                      <a:pt x="468938" y="554736"/>
                    </a:cubicBezTo>
                    <a:cubicBezTo>
                      <a:pt x="469719" y="555984"/>
                      <a:pt x="469786" y="557527"/>
                      <a:pt x="470043" y="558975"/>
                    </a:cubicBezTo>
                    <a:cubicBezTo>
                      <a:pt x="471377" y="566224"/>
                      <a:pt x="478911" y="571739"/>
                      <a:pt x="486217" y="570814"/>
                    </a:cubicBezTo>
                    <a:cubicBezTo>
                      <a:pt x="486217" y="570796"/>
                      <a:pt x="486217" y="570786"/>
                      <a:pt x="486217" y="570776"/>
                    </a:cubicBezTo>
                    <a:lnTo>
                      <a:pt x="549367" y="647062"/>
                    </a:lnTo>
                    <a:cubicBezTo>
                      <a:pt x="549434" y="651025"/>
                      <a:pt x="550929" y="654797"/>
                      <a:pt x="554197" y="657035"/>
                    </a:cubicBezTo>
                    <a:cubicBezTo>
                      <a:pt x="556025" y="658283"/>
                      <a:pt x="558502" y="659350"/>
                      <a:pt x="558721" y="661559"/>
                    </a:cubicBezTo>
                    <a:cubicBezTo>
                      <a:pt x="558835" y="662674"/>
                      <a:pt x="558283" y="663741"/>
                      <a:pt x="557940" y="664817"/>
                    </a:cubicBezTo>
                    <a:cubicBezTo>
                      <a:pt x="556921" y="668112"/>
                      <a:pt x="558102" y="671980"/>
                      <a:pt x="560788" y="674142"/>
                    </a:cubicBezTo>
                    <a:cubicBezTo>
                      <a:pt x="563484" y="676304"/>
                      <a:pt x="567522" y="676609"/>
                      <a:pt x="570513" y="674885"/>
                    </a:cubicBezTo>
                    <a:cubicBezTo>
                      <a:pt x="570561" y="682009"/>
                      <a:pt x="576837" y="688506"/>
                      <a:pt x="583953" y="688829"/>
                    </a:cubicBezTo>
                    <a:lnTo>
                      <a:pt x="648989" y="767382"/>
                    </a:lnTo>
                    <a:cubicBezTo>
                      <a:pt x="654000" y="773450"/>
                      <a:pt x="661258" y="776583"/>
                      <a:pt x="668554" y="776583"/>
                    </a:cubicBezTo>
                    <a:cubicBezTo>
                      <a:pt x="669373" y="776583"/>
                      <a:pt x="670173" y="776450"/>
                      <a:pt x="670983" y="776383"/>
                    </a:cubicBezTo>
                    <a:lnTo>
                      <a:pt x="670983" y="714318"/>
                    </a:lnTo>
                    <a:lnTo>
                      <a:pt x="624644" y="658330"/>
                    </a:lnTo>
                    <a:cubicBezTo>
                      <a:pt x="625129" y="657711"/>
                      <a:pt x="625587" y="657054"/>
                      <a:pt x="626091" y="656444"/>
                    </a:cubicBezTo>
                    <a:cubicBezTo>
                      <a:pt x="628482" y="653625"/>
                      <a:pt x="631320" y="651225"/>
                      <a:pt x="634321" y="649091"/>
                    </a:cubicBezTo>
                    <a:lnTo>
                      <a:pt x="635540" y="651958"/>
                    </a:lnTo>
                    <a:cubicBezTo>
                      <a:pt x="635540" y="651958"/>
                      <a:pt x="649675" y="646948"/>
                      <a:pt x="670983" y="639366"/>
                    </a:cubicBezTo>
                    <a:lnTo>
                      <a:pt x="670983" y="592570"/>
                    </a:lnTo>
                    <a:cubicBezTo>
                      <a:pt x="644446" y="608924"/>
                      <a:pt x="622929" y="622278"/>
                      <a:pt x="622929" y="622278"/>
                    </a:cubicBezTo>
                    <a:lnTo>
                      <a:pt x="623234" y="623002"/>
                    </a:lnTo>
                    <a:cubicBezTo>
                      <a:pt x="622624" y="623183"/>
                      <a:pt x="621957" y="623383"/>
                      <a:pt x="621415" y="623545"/>
                    </a:cubicBezTo>
                    <a:cubicBezTo>
                      <a:pt x="618109" y="624498"/>
                      <a:pt x="607537" y="623926"/>
                      <a:pt x="596212" y="624002"/>
                    </a:cubicBezTo>
                    <a:lnTo>
                      <a:pt x="532842" y="547450"/>
                    </a:lnTo>
                    <a:cubicBezTo>
                      <a:pt x="544596" y="544173"/>
                      <a:pt x="560178" y="539639"/>
                      <a:pt x="576781" y="534277"/>
                    </a:cubicBezTo>
                    <a:cubicBezTo>
                      <a:pt x="577123" y="534162"/>
                      <a:pt x="577476" y="534048"/>
                      <a:pt x="577819" y="533934"/>
                    </a:cubicBezTo>
                    <a:cubicBezTo>
                      <a:pt x="579933" y="533257"/>
                      <a:pt x="582048" y="532553"/>
                      <a:pt x="584191" y="531848"/>
                    </a:cubicBezTo>
                    <a:cubicBezTo>
                      <a:pt x="584972" y="531591"/>
                      <a:pt x="585743" y="531314"/>
                      <a:pt x="586524" y="531057"/>
                    </a:cubicBezTo>
                    <a:cubicBezTo>
                      <a:pt x="588277" y="530476"/>
                      <a:pt x="590001" y="529895"/>
                      <a:pt x="591754" y="529286"/>
                    </a:cubicBezTo>
                    <a:cubicBezTo>
                      <a:pt x="592640" y="528990"/>
                      <a:pt x="593525" y="528685"/>
                      <a:pt x="594411" y="528371"/>
                    </a:cubicBezTo>
                    <a:cubicBezTo>
                      <a:pt x="596040" y="527800"/>
                      <a:pt x="597669" y="527238"/>
                      <a:pt x="599297" y="526657"/>
                    </a:cubicBezTo>
                    <a:cubicBezTo>
                      <a:pt x="600269" y="526314"/>
                      <a:pt x="601231" y="525971"/>
                      <a:pt x="602203" y="525628"/>
                    </a:cubicBezTo>
                    <a:cubicBezTo>
                      <a:pt x="603765" y="525057"/>
                      <a:pt x="605317" y="524494"/>
                      <a:pt x="606880" y="523923"/>
                    </a:cubicBezTo>
                    <a:cubicBezTo>
                      <a:pt x="607841" y="523571"/>
                      <a:pt x="608804" y="523218"/>
                      <a:pt x="609765" y="522856"/>
                    </a:cubicBezTo>
                    <a:cubicBezTo>
                      <a:pt x="611356" y="522256"/>
                      <a:pt x="612937" y="521665"/>
                      <a:pt x="614509" y="521065"/>
                    </a:cubicBezTo>
                    <a:cubicBezTo>
                      <a:pt x="615395" y="520722"/>
                      <a:pt x="616290" y="520389"/>
                      <a:pt x="617157" y="520046"/>
                    </a:cubicBezTo>
                    <a:cubicBezTo>
                      <a:pt x="618824" y="519408"/>
                      <a:pt x="620462" y="518741"/>
                      <a:pt x="622091" y="518094"/>
                    </a:cubicBezTo>
                    <a:cubicBezTo>
                      <a:pt x="622872" y="517779"/>
                      <a:pt x="623672" y="517465"/>
                      <a:pt x="624453" y="517141"/>
                    </a:cubicBezTo>
                    <a:cubicBezTo>
                      <a:pt x="626596" y="516265"/>
                      <a:pt x="628701" y="515379"/>
                      <a:pt x="630768" y="514503"/>
                    </a:cubicBezTo>
                    <a:cubicBezTo>
                      <a:pt x="630978" y="514407"/>
                      <a:pt x="631206" y="514322"/>
                      <a:pt x="631416" y="514236"/>
                    </a:cubicBezTo>
                    <a:cubicBezTo>
                      <a:pt x="633702" y="513245"/>
                      <a:pt x="635950" y="512255"/>
                      <a:pt x="638140" y="511255"/>
                    </a:cubicBezTo>
                    <a:cubicBezTo>
                      <a:pt x="638731" y="510988"/>
                      <a:pt x="639283" y="510712"/>
                      <a:pt x="639874" y="510445"/>
                    </a:cubicBezTo>
                    <a:cubicBezTo>
                      <a:pt x="641436" y="509721"/>
                      <a:pt x="642979" y="508997"/>
                      <a:pt x="644465" y="508264"/>
                    </a:cubicBezTo>
                    <a:cubicBezTo>
                      <a:pt x="645218" y="507902"/>
                      <a:pt x="645932" y="507531"/>
                      <a:pt x="646665" y="507168"/>
                    </a:cubicBezTo>
                    <a:cubicBezTo>
                      <a:pt x="647932" y="506530"/>
                      <a:pt x="649189" y="505883"/>
                      <a:pt x="650399" y="505254"/>
                    </a:cubicBezTo>
                    <a:cubicBezTo>
                      <a:pt x="651171" y="504844"/>
                      <a:pt x="651914" y="504435"/>
                      <a:pt x="652657" y="504025"/>
                    </a:cubicBezTo>
                    <a:cubicBezTo>
                      <a:pt x="653762" y="503425"/>
                      <a:pt x="654847" y="502815"/>
                      <a:pt x="655895" y="502215"/>
                    </a:cubicBezTo>
                    <a:cubicBezTo>
                      <a:pt x="656629" y="501787"/>
                      <a:pt x="657343" y="501368"/>
                      <a:pt x="658057" y="500939"/>
                    </a:cubicBezTo>
                    <a:cubicBezTo>
                      <a:pt x="659048" y="500339"/>
                      <a:pt x="660010" y="499739"/>
                      <a:pt x="660943" y="499139"/>
                    </a:cubicBezTo>
                    <a:cubicBezTo>
                      <a:pt x="661591" y="498720"/>
                      <a:pt x="662239" y="498301"/>
                      <a:pt x="662848" y="497882"/>
                    </a:cubicBezTo>
                    <a:cubicBezTo>
                      <a:pt x="663772" y="497263"/>
                      <a:pt x="664639" y="496634"/>
                      <a:pt x="665468" y="496015"/>
                    </a:cubicBezTo>
                    <a:cubicBezTo>
                      <a:pt x="666001" y="495624"/>
                      <a:pt x="666544" y="495234"/>
                      <a:pt x="667049" y="494843"/>
                    </a:cubicBezTo>
                    <a:cubicBezTo>
                      <a:pt x="667925" y="494157"/>
                      <a:pt x="668716" y="493462"/>
                      <a:pt x="669487" y="492786"/>
                    </a:cubicBezTo>
                    <a:cubicBezTo>
                      <a:pt x="669859" y="492462"/>
                      <a:pt x="670259" y="492138"/>
                      <a:pt x="670602" y="491805"/>
                    </a:cubicBezTo>
                    <a:cubicBezTo>
                      <a:pt x="670754" y="491662"/>
                      <a:pt x="670849" y="491538"/>
                      <a:pt x="670983" y="491405"/>
                    </a:cubicBezTo>
                    <a:lnTo>
                      <a:pt x="670983" y="240040"/>
                    </a:lnTo>
                    <a:cubicBezTo>
                      <a:pt x="669706" y="241240"/>
                      <a:pt x="668449" y="242297"/>
                      <a:pt x="667163" y="243698"/>
                    </a:cubicBezTo>
                    <a:cubicBezTo>
                      <a:pt x="641617" y="271139"/>
                      <a:pt x="623605" y="446980"/>
                      <a:pt x="622929" y="453504"/>
                    </a:cubicBezTo>
                    <a:cubicBezTo>
                      <a:pt x="622424" y="458400"/>
                      <a:pt x="549863" y="500387"/>
                      <a:pt x="513668" y="521037"/>
                    </a:cubicBezTo>
                    <a:cubicBezTo>
                      <a:pt x="513792" y="516217"/>
                      <a:pt x="511725" y="511026"/>
                      <a:pt x="508581" y="507540"/>
                    </a:cubicBezTo>
                    <a:cubicBezTo>
                      <a:pt x="504810" y="503349"/>
                      <a:pt x="499638" y="500653"/>
                      <a:pt x="494342" y="498682"/>
                    </a:cubicBezTo>
                    <a:cubicBezTo>
                      <a:pt x="493637" y="498424"/>
                      <a:pt x="492808" y="498206"/>
                      <a:pt x="492055" y="498215"/>
                    </a:cubicBezTo>
                    <a:lnTo>
                      <a:pt x="396558" y="382858"/>
                    </a:lnTo>
                    <a:cubicBezTo>
                      <a:pt x="403340" y="375447"/>
                      <a:pt x="409836" y="367723"/>
                      <a:pt x="415684" y="359350"/>
                    </a:cubicBezTo>
                    <a:cubicBezTo>
                      <a:pt x="450622" y="309325"/>
                      <a:pt x="463995" y="248688"/>
                      <a:pt x="453337" y="188605"/>
                    </a:cubicBezTo>
                    <a:cubicBezTo>
                      <a:pt x="442678" y="128512"/>
                      <a:pt x="409255" y="76181"/>
                      <a:pt x="359230" y="41234"/>
                    </a:cubicBezTo>
                    <a:cubicBezTo>
                      <a:pt x="309204" y="6287"/>
                      <a:pt x="248587" y="-7096"/>
                      <a:pt x="188465" y="3582"/>
                    </a:cubicBezTo>
                    <a:cubicBezTo>
                      <a:pt x="128381" y="14240"/>
                      <a:pt x="76051" y="47664"/>
                      <a:pt x="41094" y="97689"/>
                    </a:cubicBezTo>
                    <a:cubicBezTo>
                      <a:pt x="-31048" y="200930"/>
                      <a:pt x="-5711" y="343643"/>
                      <a:pt x="97540" y="415767"/>
                    </a:cubicBezTo>
                    <a:close/>
                    <a:moveTo>
                      <a:pt x="82719" y="126731"/>
                    </a:moveTo>
                    <a:cubicBezTo>
                      <a:pt x="109903" y="87821"/>
                      <a:pt x="150603" y="61837"/>
                      <a:pt x="197333" y="53540"/>
                    </a:cubicBezTo>
                    <a:cubicBezTo>
                      <a:pt x="207829" y="51683"/>
                      <a:pt x="218326" y="50759"/>
                      <a:pt x="228765" y="50759"/>
                    </a:cubicBezTo>
                    <a:cubicBezTo>
                      <a:pt x="264808" y="50759"/>
                      <a:pt x="299965" y="61741"/>
                      <a:pt x="330140" y="82820"/>
                    </a:cubicBezTo>
                    <a:cubicBezTo>
                      <a:pt x="369040" y="110005"/>
                      <a:pt x="395034" y="150705"/>
                      <a:pt x="403330" y="197425"/>
                    </a:cubicBezTo>
                    <a:cubicBezTo>
                      <a:pt x="411626" y="244164"/>
                      <a:pt x="401216" y="291313"/>
                      <a:pt x="374041" y="330222"/>
                    </a:cubicBezTo>
                    <a:cubicBezTo>
                      <a:pt x="346866" y="369132"/>
                      <a:pt x="306156" y="395126"/>
                      <a:pt x="259436" y="403422"/>
                    </a:cubicBezTo>
                    <a:cubicBezTo>
                      <a:pt x="212678" y="411690"/>
                      <a:pt x="165538" y="401308"/>
                      <a:pt x="126648" y="374123"/>
                    </a:cubicBezTo>
                    <a:cubicBezTo>
                      <a:pt x="46314" y="318040"/>
                      <a:pt x="26616" y="207064"/>
                      <a:pt x="82719" y="126731"/>
                    </a:cubicBezTo>
                    <a:close/>
                  </a:path>
                </a:pathLst>
              </a:custGeom>
              <a:solidFill>
                <a:srgbClr val="5AB5E2">
                  <a:alpha val="4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49" name="Google Shape;1249;g133314c76c9_3_63"/>
              <p:cNvSpPr/>
              <p:nvPr/>
            </p:nvSpPr>
            <p:spPr>
              <a:xfrm>
                <a:off x="5733027" y="3665613"/>
                <a:ext cx="100727" cy="100727"/>
              </a:xfrm>
              <a:custGeom>
                <a:rect b="b" l="l" r="r" t="t"/>
                <a:pathLst>
                  <a:path extrusionOk="0" h="95250" w="95250">
                    <a:moveTo>
                      <a:pt x="10935" y="0"/>
                    </a:moveTo>
                    <a:cubicBezTo>
                      <a:pt x="10935" y="0"/>
                      <a:pt x="33204" y="25851"/>
                      <a:pt x="37290" y="27365"/>
                    </a:cubicBezTo>
                    <a:cubicBezTo>
                      <a:pt x="39815" y="28299"/>
                      <a:pt x="56855" y="31528"/>
                      <a:pt x="62475" y="32547"/>
                    </a:cubicBezTo>
                    <a:cubicBezTo>
                      <a:pt x="64561" y="32919"/>
                      <a:pt x="66685" y="33309"/>
                      <a:pt x="68590" y="34280"/>
                    </a:cubicBezTo>
                    <a:cubicBezTo>
                      <a:pt x="70533" y="35271"/>
                      <a:pt x="72142" y="36805"/>
                      <a:pt x="73657" y="38386"/>
                    </a:cubicBezTo>
                    <a:cubicBezTo>
                      <a:pt x="77857" y="42758"/>
                      <a:pt x="81563" y="47597"/>
                      <a:pt x="85258" y="52426"/>
                    </a:cubicBezTo>
                    <a:cubicBezTo>
                      <a:pt x="86240" y="53712"/>
                      <a:pt x="87230" y="55007"/>
                      <a:pt x="87935" y="56455"/>
                    </a:cubicBezTo>
                    <a:cubicBezTo>
                      <a:pt x="88802" y="58217"/>
                      <a:pt x="89249" y="60150"/>
                      <a:pt x="89668" y="62065"/>
                    </a:cubicBezTo>
                    <a:cubicBezTo>
                      <a:pt x="92088" y="73000"/>
                      <a:pt x="94164" y="84030"/>
                      <a:pt x="95888" y="95098"/>
                    </a:cubicBezTo>
                    <a:cubicBezTo>
                      <a:pt x="95984" y="95688"/>
                      <a:pt x="96069" y="96317"/>
                      <a:pt x="95803" y="96850"/>
                    </a:cubicBezTo>
                    <a:cubicBezTo>
                      <a:pt x="95193" y="98117"/>
                      <a:pt x="93240" y="97803"/>
                      <a:pt x="92173" y="96889"/>
                    </a:cubicBezTo>
                    <a:cubicBezTo>
                      <a:pt x="91116" y="95974"/>
                      <a:pt x="90316" y="94640"/>
                      <a:pt x="88983" y="94212"/>
                    </a:cubicBezTo>
                    <a:cubicBezTo>
                      <a:pt x="88964" y="95155"/>
                      <a:pt x="88945" y="96088"/>
                      <a:pt x="88935" y="97031"/>
                    </a:cubicBezTo>
                    <a:cubicBezTo>
                      <a:pt x="87030" y="98088"/>
                      <a:pt x="84677" y="97184"/>
                      <a:pt x="82763" y="96146"/>
                    </a:cubicBezTo>
                    <a:cubicBezTo>
                      <a:pt x="74771" y="91812"/>
                      <a:pt x="67980" y="85230"/>
                      <a:pt x="63341" y="77353"/>
                    </a:cubicBezTo>
                    <a:cubicBezTo>
                      <a:pt x="62408" y="75781"/>
                      <a:pt x="61551" y="74133"/>
                      <a:pt x="60265" y="72857"/>
                    </a:cubicBezTo>
                    <a:cubicBezTo>
                      <a:pt x="56845" y="69466"/>
                      <a:pt x="51483" y="69513"/>
                      <a:pt x="46844" y="68323"/>
                    </a:cubicBezTo>
                    <a:cubicBezTo>
                      <a:pt x="42653" y="67247"/>
                      <a:pt x="38186" y="66047"/>
                      <a:pt x="34242" y="64237"/>
                    </a:cubicBezTo>
                    <a:cubicBezTo>
                      <a:pt x="27013" y="60922"/>
                      <a:pt x="26127" y="52235"/>
                      <a:pt x="25441" y="50597"/>
                    </a:cubicBezTo>
                    <a:cubicBezTo>
                      <a:pt x="25060" y="49692"/>
                      <a:pt x="24308" y="49016"/>
                      <a:pt x="23574" y="48359"/>
                    </a:cubicBezTo>
                    <a:cubicBezTo>
                      <a:pt x="18841" y="44091"/>
                      <a:pt x="0" y="29871"/>
                      <a:pt x="0" y="29871"/>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50" name="Google Shape;1250;g133314c76c9_3_63"/>
              <p:cNvSpPr/>
              <p:nvPr/>
            </p:nvSpPr>
            <p:spPr>
              <a:xfrm>
                <a:off x="5443660" y="3077733"/>
                <a:ext cx="50363" cy="100727"/>
              </a:xfrm>
              <a:custGeom>
                <a:rect b="b" l="l" r="r" t="t"/>
                <a:pathLst>
                  <a:path extrusionOk="0" h="95250" w="47625">
                    <a:moveTo>
                      <a:pt x="23479" y="0"/>
                    </a:moveTo>
                    <a:cubicBezTo>
                      <a:pt x="33976" y="3029"/>
                      <a:pt x="39519" y="16564"/>
                      <a:pt x="43082" y="25841"/>
                    </a:cubicBezTo>
                    <a:cubicBezTo>
                      <a:pt x="47377" y="37005"/>
                      <a:pt x="49521" y="48873"/>
                      <a:pt x="50930" y="60712"/>
                    </a:cubicBezTo>
                    <a:cubicBezTo>
                      <a:pt x="51911" y="68942"/>
                      <a:pt x="52492" y="77610"/>
                      <a:pt x="49216" y="85230"/>
                    </a:cubicBezTo>
                    <a:cubicBezTo>
                      <a:pt x="47539" y="89125"/>
                      <a:pt x="44948" y="92545"/>
                      <a:pt x="42367" y="95898"/>
                    </a:cubicBezTo>
                    <a:cubicBezTo>
                      <a:pt x="40910" y="97803"/>
                      <a:pt x="39414" y="99746"/>
                      <a:pt x="37433" y="101098"/>
                    </a:cubicBezTo>
                    <a:cubicBezTo>
                      <a:pt x="35452" y="102451"/>
                      <a:pt x="32852" y="103127"/>
                      <a:pt x="30604" y="102260"/>
                    </a:cubicBezTo>
                    <a:cubicBezTo>
                      <a:pt x="27337" y="101003"/>
                      <a:pt x="26022" y="97174"/>
                      <a:pt x="25089" y="93783"/>
                    </a:cubicBezTo>
                    <a:cubicBezTo>
                      <a:pt x="19040" y="71752"/>
                      <a:pt x="12430" y="49492"/>
                      <a:pt x="0" y="30328"/>
                    </a:cubicBezTo>
                  </a:path>
                </a:pathLst>
              </a:custGeom>
              <a:solidFill>
                <a:srgbClr val="170D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51" name="Google Shape;1251;g133314c76c9_3_63"/>
              <p:cNvSpPr/>
              <p:nvPr/>
            </p:nvSpPr>
            <p:spPr>
              <a:xfrm>
                <a:off x="5480844" y="3143071"/>
                <a:ext cx="20145" cy="40291"/>
              </a:xfrm>
              <a:custGeom>
                <a:rect b="b" l="l" r="r" t="t"/>
                <a:pathLst>
                  <a:path extrusionOk="0" h="38100" w="19050">
                    <a:moveTo>
                      <a:pt x="0" y="8006"/>
                    </a:moveTo>
                    <a:cubicBezTo>
                      <a:pt x="210" y="996"/>
                      <a:pt x="7592" y="-3586"/>
                      <a:pt x="13983" y="3682"/>
                    </a:cubicBezTo>
                    <a:cubicBezTo>
                      <a:pt x="19279" y="9692"/>
                      <a:pt x="20689" y="21103"/>
                      <a:pt x="20984" y="29533"/>
                    </a:cubicBezTo>
                    <a:cubicBezTo>
                      <a:pt x="21346" y="39629"/>
                      <a:pt x="13516" y="41610"/>
                      <a:pt x="7087" y="43020"/>
                    </a:cubicBezTo>
                  </a:path>
                </a:pathLst>
              </a:custGeom>
              <a:solidFill>
                <a:srgbClr val="F2A1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52" name="Google Shape;1252;g133314c76c9_3_63"/>
              <p:cNvSpPr/>
              <p:nvPr/>
            </p:nvSpPr>
            <p:spPr>
              <a:xfrm>
                <a:off x="5529063" y="4407640"/>
                <a:ext cx="30218" cy="40291"/>
              </a:xfrm>
              <a:custGeom>
                <a:rect b="b" l="l" r="r" t="t"/>
                <a:pathLst>
                  <a:path extrusionOk="0" h="38100" w="28575">
                    <a:moveTo>
                      <a:pt x="30741" y="9915"/>
                    </a:moveTo>
                    <a:cubicBezTo>
                      <a:pt x="30741" y="9915"/>
                      <a:pt x="30941" y="31432"/>
                      <a:pt x="29417" y="39071"/>
                    </a:cubicBezTo>
                    <a:cubicBezTo>
                      <a:pt x="27893" y="46711"/>
                      <a:pt x="3280" y="44244"/>
                      <a:pt x="918" y="39900"/>
                    </a:cubicBezTo>
                    <a:cubicBezTo>
                      <a:pt x="-1444" y="35557"/>
                      <a:pt x="1499" y="0"/>
                      <a:pt x="1499" y="0"/>
                    </a:cubicBezTo>
                  </a:path>
                </a:pathLst>
              </a:custGeom>
              <a:solidFill>
                <a:srgbClr val="FFCC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53" name="Google Shape;1253;g133314c76c9_3_63"/>
              <p:cNvSpPr/>
              <p:nvPr/>
            </p:nvSpPr>
            <p:spPr>
              <a:xfrm>
                <a:off x="5521836" y="4441678"/>
                <a:ext cx="100727" cy="50363"/>
              </a:xfrm>
              <a:custGeom>
                <a:rect b="b" l="l" r="r" t="t"/>
                <a:pathLst>
                  <a:path extrusionOk="0" h="47625" w="95250">
                    <a:moveTo>
                      <a:pt x="629" y="15078"/>
                    </a:moveTo>
                    <a:cubicBezTo>
                      <a:pt x="-47" y="23155"/>
                      <a:pt x="1" y="38376"/>
                      <a:pt x="1" y="38376"/>
                    </a:cubicBezTo>
                    <a:lnTo>
                      <a:pt x="25233" y="44462"/>
                    </a:lnTo>
                    <a:lnTo>
                      <a:pt x="28442" y="40176"/>
                    </a:lnTo>
                    <a:cubicBezTo>
                      <a:pt x="28442" y="40176"/>
                      <a:pt x="35491" y="46205"/>
                      <a:pt x="43273" y="48263"/>
                    </a:cubicBezTo>
                    <a:cubicBezTo>
                      <a:pt x="49045" y="49787"/>
                      <a:pt x="61113" y="50958"/>
                      <a:pt x="67076" y="50558"/>
                    </a:cubicBezTo>
                    <a:cubicBezTo>
                      <a:pt x="87917" y="49168"/>
                      <a:pt x="102299" y="42662"/>
                      <a:pt x="103014" y="39614"/>
                    </a:cubicBezTo>
                    <a:cubicBezTo>
                      <a:pt x="105995" y="26870"/>
                      <a:pt x="78296" y="28470"/>
                      <a:pt x="72657" y="28003"/>
                    </a:cubicBezTo>
                    <a:cubicBezTo>
                      <a:pt x="56475" y="26651"/>
                      <a:pt x="45568" y="15040"/>
                      <a:pt x="42406" y="6762"/>
                    </a:cubicBezTo>
                    <a:cubicBezTo>
                      <a:pt x="40110" y="762"/>
                      <a:pt x="41463" y="-591"/>
                      <a:pt x="38025" y="209"/>
                    </a:cubicBezTo>
                    <a:cubicBezTo>
                      <a:pt x="38025" y="209"/>
                      <a:pt x="34958" y="590"/>
                      <a:pt x="32653" y="3991"/>
                    </a:cubicBezTo>
                    <a:cubicBezTo>
                      <a:pt x="29109" y="9220"/>
                      <a:pt x="22946" y="12401"/>
                      <a:pt x="16679" y="10792"/>
                    </a:cubicBezTo>
                    <a:cubicBezTo>
                      <a:pt x="13098" y="9868"/>
                      <a:pt x="9564" y="8220"/>
                      <a:pt x="7154" y="5343"/>
                    </a:cubicBezTo>
                    <a:cubicBezTo>
                      <a:pt x="7144" y="5324"/>
                      <a:pt x="1296" y="7010"/>
                      <a:pt x="629" y="15078"/>
                    </a:cubicBezTo>
                    <a:close/>
                  </a:path>
                </a:pathLst>
              </a:custGeom>
              <a:solidFill>
                <a:srgbClr val="E850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54" name="Google Shape;1254;g133314c76c9_3_63"/>
              <p:cNvSpPr/>
              <p:nvPr/>
            </p:nvSpPr>
            <p:spPr>
              <a:xfrm>
                <a:off x="5480814" y="3982184"/>
                <a:ext cx="100727" cy="443198"/>
              </a:xfrm>
              <a:custGeom>
                <a:rect b="b" l="l" r="r" t="t"/>
                <a:pathLst>
                  <a:path extrusionOk="0" h="419100" w="95250">
                    <a:moveTo>
                      <a:pt x="28147" y="147780"/>
                    </a:moveTo>
                    <a:cubicBezTo>
                      <a:pt x="30537" y="109966"/>
                      <a:pt x="0" y="59379"/>
                      <a:pt x="0" y="59379"/>
                    </a:cubicBezTo>
                    <a:cubicBezTo>
                      <a:pt x="0" y="59379"/>
                      <a:pt x="82448" y="14088"/>
                      <a:pt x="83687" y="0"/>
                    </a:cubicBezTo>
                    <a:cubicBezTo>
                      <a:pt x="83687" y="0"/>
                      <a:pt x="94974" y="77791"/>
                      <a:pt x="99022" y="105242"/>
                    </a:cubicBezTo>
                    <a:cubicBezTo>
                      <a:pt x="106051" y="152914"/>
                      <a:pt x="82267" y="424853"/>
                      <a:pt x="82267" y="424853"/>
                    </a:cubicBezTo>
                    <a:cubicBezTo>
                      <a:pt x="82267" y="424853"/>
                      <a:pt x="65008" y="429635"/>
                      <a:pt x="42101" y="425405"/>
                    </a:cubicBezTo>
                    <a:cubicBezTo>
                      <a:pt x="42101" y="425405"/>
                      <a:pt x="37814" y="320373"/>
                      <a:pt x="20641" y="249222"/>
                    </a:cubicBezTo>
                    <a:cubicBezTo>
                      <a:pt x="12507" y="215475"/>
                      <a:pt x="25298" y="157134"/>
                      <a:pt x="28147" y="147780"/>
                    </a:cubicBezTo>
                    <a:close/>
                  </a:path>
                </a:pathLst>
              </a:custGeom>
              <a:solidFill>
                <a:srgbClr val="3E89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55" name="Google Shape;1255;g133314c76c9_3_63"/>
              <p:cNvSpPr/>
              <p:nvPr/>
            </p:nvSpPr>
            <p:spPr>
              <a:xfrm>
                <a:off x="5343970" y="3662620"/>
                <a:ext cx="231672" cy="453271"/>
              </a:xfrm>
              <a:custGeom>
                <a:rect b="b" l="l" r="r" t="t"/>
                <a:pathLst>
                  <a:path extrusionOk="0" h="428625" w="219075">
                    <a:moveTo>
                      <a:pt x="150808" y="13830"/>
                    </a:moveTo>
                    <a:cubicBezTo>
                      <a:pt x="181764" y="82906"/>
                      <a:pt x="215377" y="305781"/>
                      <a:pt x="223436" y="382724"/>
                    </a:cubicBezTo>
                    <a:cubicBezTo>
                      <a:pt x="226855" y="415357"/>
                      <a:pt x="199680" y="453581"/>
                      <a:pt x="168048" y="424091"/>
                    </a:cubicBezTo>
                    <a:cubicBezTo>
                      <a:pt x="130281" y="388877"/>
                      <a:pt x="77141" y="227543"/>
                      <a:pt x="58158" y="199073"/>
                    </a:cubicBezTo>
                    <a:cubicBezTo>
                      <a:pt x="39175" y="170593"/>
                      <a:pt x="-31863" y="144485"/>
                      <a:pt x="16657" y="0"/>
                    </a:cubicBezTo>
                  </a:path>
                </a:pathLst>
              </a:custGeom>
              <a:solidFill>
                <a:srgbClr val="3E89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56" name="Google Shape;1256;g133314c76c9_3_63"/>
              <p:cNvSpPr/>
              <p:nvPr/>
            </p:nvSpPr>
            <p:spPr>
              <a:xfrm>
                <a:off x="5320393" y="4419558"/>
                <a:ext cx="30218" cy="40291"/>
              </a:xfrm>
              <a:custGeom>
                <a:rect b="b" l="l" r="r" t="t"/>
                <a:pathLst>
                  <a:path extrusionOk="0" h="38100" w="28575">
                    <a:moveTo>
                      <a:pt x="34102" y="0"/>
                    </a:moveTo>
                    <a:cubicBezTo>
                      <a:pt x="34102" y="0"/>
                      <a:pt x="31321" y="30347"/>
                      <a:pt x="30216" y="38043"/>
                    </a:cubicBezTo>
                    <a:cubicBezTo>
                      <a:pt x="29120" y="45758"/>
                      <a:pt x="4413" y="44663"/>
                      <a:pt x="1812" y="40462"/>
                    </a:cubicBezTo>
                    <a:cubicBezTo>
                      <a:pt x="-788" y="36252"/>
                      <a:pt x="174" y="581"/>
                      <a:pt x="174" y="581"/>
                    </a:cubicBezTo>
                  </a:path>
                </a:pathLst>
              </a:custGeom>
              <a:solidFill>
                <a:srgbClr val="FFCC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57" name="Google Shape;1257;g133314c76c9_3_63"/>
              <p:cNvSpPr/>
              <p:nvPr/>
            </p:nvSpPr>
            <p:spPr>
              <a:xfrm>
                <a:off x="5314787" y="4452433"/>
                <a:ext cx="100727" cy="40291"/>
              </a:xfrm>
              <a:custGeom>
                <a:rect b="b" l="l" r="r" t="t"/>
                <a:pathLst>
                  <a:path extrusionOk="0" h="38100" w="95250">
                    <a:moveTo>
                      <a:pt x="128" y="15796"/>
                    </a:moveTo>
                    <a:cubicBezTo>
                      <a:pt x="-415" y="23882"/>
                      <a:pt x="947" y="37179"/>
                      <a:pt x="947" y="37179"/>
                    </a:cubicBezTo>
                    <a:lnTo>
                      <a:pt x="29379" y="39084"/>
                    </a:lnTo>
                    <a:lnTo>
                      <a:pt x="31103" y="34436"/>
                    </a:lnTo>
                    <a:cubicBezTo>
                      <a:pt x="31103" y="34436"/>
                      <a:pt x="39999" y="39799"/>
                      <a:pt x="47238" y="40285"/>
                    </a:cubicBezTo>
                    <a:lnTo>
                      <a:pt x="71241" y="41904"/>
                    </a:lnTo>
                    <a:cubicBezTo>
                      <a:pt x="88806" y="43085"/>
                      <a:pt x="98931" y="41513"/>
                      <a:pt x="99588" y="38456"/>
                    </a:cubicBezTo>
                    <a:cubicBezTo>
                      <a:pt x="102312" y="25654"/>
                      <a:pt x="81281" y="24835"/>
                      <a:pt x="75813" y="24473"/>
                    </a:cubicBezTo>
                    <a:cubicBezTo>
                      <a:pt x="60126" y="23416"/>
                      <a:pt x="43628" y="14929"/>
                      <a:pt x="40466" y="6718"/>
                    </a:cubicBezTo>
                    <a:cubicBezTo>
                      <a:pt x="38171" y="756"/>
                      <a:pt x="39457" y="-625"/>
                      <a:pt x="36132" y="232"/>
                    </a:cubicBezTo>
                    <a:cubicBezTo>
                      <a:pt x="36132" y="232"/>
                      <a:pt x="33170" y="670"/>
                      <a:pt x="30979" y="4109"/>
                    </a:cubicBezTo>
                    <a:cubicBezTo>
                      <a:pt x="27617" y="9405"/>
                      <a:pt x="21692" y="12700"/>
                      <a:pt x="15606" y="11205"/>
                    </a:cubicBezTo>
                    <a:cubicBezTo>
                      <a:pt x="12129" y="10347"/>
                      <a:pt x="8681" y="8757"/>
                      <a:pt x="6309" y="5918"/>
                    </a:cubicBezTo>
                    <a:cubicBezTo>
                      <a:pt x="6309" y="5928"/>
                      <a:pt x="671" y="7728"/>
                      <a:pt x="128" y="15796"/>
                    </a:cubicBezTo>
                    <a:close/>
                  </a:path>
                </a:pathLst>
              </a:custGeom>
              <a:solidFill>
                <a:srgbClr val="E850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58" name="Google Shape;1258;g133314c76c9_3_63"/>
              <p:cNvSpPr/>
              <p:nvPr/>
            </p:nvSpPr>
            <p:spPr>
              <a:xfrm>
                <a:off x="5281711" y="3670384"/>
                <a:ext cx="171236" cy="473416"/>
              </a:xfrm>
              <a:custGeom>
                <a:rect b="b" l="l" r="r" t="t"/>
                <a:pathLst>
                  <a:path extrusionOk="0" h="447675" w="161925">
                    <a:moveTo>
                      <a:pt x="132446" y="437883"/>
                    </a:moveTo>
                    <a:cubicBezTo>
                      <a:pt x="127207" y="464763"/>
                      <a:pt x="56989" y="454723"/>
                      <a:pt x="58503" y="430921"/>
                    </a:cubicBezTo>
                    <a:cubicBezTo>
                      <a:pt x="60656" y="397078"/>
                      <a:pt x="36938" y="353339"/>
                      <a:pt x="27852" y="192253"/>
                    </a:cubicBezTo>
                    <a:cubicBezTo>
                      <a:pt x="26814" y="173841"/>
                      <a:pt x="8373" y="171145"/>
                      <a:pt x="1115" y="121091"/>
                    </a:cubicBezTo>
                    <a:cubicBezTo>
                      <a:pt x="-6048" y="70952"/>
                      <a:pt x="23642" y="15459"/>
                      <a:pt x="23642" y="15459"/>
                    </a:cubicBezTo>
                    <a:lnTo>
                      <a:pt x="131674" y="0"/>
                    </a:lnTo>
                    <a:cubicBezTo>
                      <a:pt x="131674" y="0"/>
                      <a:pt x="173194" y="93678"/>
                      <a:pt x="164612" y="187090"/>
                    </a:cubicBezTo>
                    <a:cubicBezTo>
                      <a:pt x="156029" y="280511"/>
                      <a:pt x="138656" y="406232"/>
                      <a:pt x="132446" y="437883"/>
                    </a:cubicBezTo>
                    <a:close/>
                  </a:path>
                </a:pathLst>
              </a:custGeom>
              <a:solidFill>
                <a:srgbClr val="3E89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59" name="Google Shape;1259;g133314c76c9_3_63"/>
              <p:cNvSpPr/>
              <p:nvPr/>
            </p:nvSpPr>
            <p:spPr>
              <a:xfrm>
                <a:off x="5313044" y="4082160"/>
                <a:ext cx="110800" cy="362617"/>
              </a:xfrm>
              <a:custGeom>
                <a:rect b="b" l="l" r="r" t="t"/>
                <a:pathLst>
                  <a:path extrusionOk="0" h="342900" w="104775">
                    <a:moveTo>
                      <a:pt x="29091" y="36251"/>
                    </a:moveTo>
                    <a:cubicBezTo>
                      <a:pt x="29091" y="36251"/>
                      <a:pt x="4525" y="84895"/>
                      <a:pt x="1649" y="120071"/>
                    </a:cubicBezTo>
                    <a:cubicBezTo>
                      <a:pt x="-2571" y="171535"/>
                      <a:pt x="2640" y="340908"/>
                      <a:pt x="2640" y="340908"/>
                    </a:cubicBezTo>
                    <a:cubicBezTo>
                      <a:pt x="2640" y="340908"/>
                      <a:pt x="29214" y="346680"/>
                      <a:pt x="43397" y="342499"/>
                    </a:cubicBezTo>
                    <a:cubicBezTo>
                      <a:pt x="43397" y="342499"/>
                      <a:pt x="105757" y="41995"/>
                      <a:pt x="108053" y="9686"/>
                    </a:cubicBezTo>
                    <a:cubicBezTo>
                      <a:pt x="110348" y="-22623"/>
                      <a:pt x="29091" y="36251"/>
                      <a:pt x="29091" y="36251"/>
                    </a:cubicBezTo>
                    <a:close/>
                  </a:path>
                </a:pathLst>
              </a:custGeom>
              <a:solidFill>
                <a:srgbClr val="3E89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60" name="Google Shape;1260;g133314c76c9_3_63"/>
              <p:cNvSpPr/>
              <p:nvPr/>
            </p:nvSpPr>
            <p:spPr>
              <a:xfrm>
                <a:off x="5279118" y="3294875"/>
                <a:ext cx="271963" cy="412980"/>
              </a:xfrm>
              <a:custGeom>
                <a:rect b="b" l="l" r="r" t="t"/>
                <a:pathLst>
                  <a:path extrusionOk="0" h="390525" w="257175">
                    <a:moveTo>
                      <a:pt x="253909" y="35544"/>
                    </a:moveTo>
                    <a:cubicBezTo>
                      <a:pt x="241698" y="21533"/>
                      <a:pt x="202931" y="-1556"/>
                      <a:pt x="151125" y="83"/>
                    </a:cubicBezTo>
                    <a:cubicBezTo>
                      <a:pt x="115425" y="1207"/>
                      <a:pt x="18223" y="7093"/>
                      <a:pt x="7364" y="30972"/>
                    </a:cubicBezTo>
                    <a:cubicBezTo>
                      <a:pt x="1811" y="43174"/>
                      <a:pt x="-4152" y="168170"/>
                      <a:pt x="3983" y="211281"/>
                    </a:cubicBezTo>
                    <a:cubicBezTo>
                      <a:pt x="10098" y="243685"/>
                      <a:pt x="25738" y="323971"/>
                      <a:pt x="25738" y="343345"/>
                    </a:cubicBezTo>
                    <a:cubicBezTo>
                      <a:pt x="25738" y="362709"/>
                      <a:pt x="15327" y="371015"/>
                      <a:pt x="20185" y="376644"/>
                    </a:cubicBezTo>
                    <a:cubicBezTo>
                      <a:pt x="31062" y="389246"/>
                      <a:pt x="105443" y="394542"/>
                      <a:pt x="140362" y="394542"/>
                    </a:cubicBezTo>
                    <a:cubicBezTo>
                      <a:pt x="171442" y="394542"/>
                      <a:pt x="224344" y="386255"/>
                      <a:pt x="227030" y="376292"/>
                    </a:cubicBezTo>
                    <a:cubicBezTo>
                      <a:pt x="231011" y="361509"/>
                      <a:pt x="220962" y="362071"/>
                      <a:pt x="219600" y="346574"/>
                    </a:cubicBezTo>
                    <a:cubicBezTo>
                      <a:pt x="218238" y="331086"/>
                      <a:pt x="210913" y="228902"/>
                      <a:pt x="220019" y="214052"/>
                    </a:cubicBezTo>
                    <a:cubicBezTo>
                      <a:pt x="234468" y="190468"/>
                      <a:pt x="248804" y="128384"/>
                      <a:pt x="249918" y="110630"/>
                    </a:cubicBezTo>
                    <a:cubicBezTo>
                      <a:pt x="251033" y="92866"/>
                      <a:pt x="266120" y="49556"/>
                      <a:pt x="253909" y="35544"/>
                    </a:cubicBezTo>
                    <a:close/>
                  </a:path>
                </a:pathLst>
              </a:custGeom>
              <a:solidFill>
                <a:srgbClr val="57C6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61" name="Google Shape;1261;g133314c76c9_3_63"/>
              <p:cNvSpPr/>
              <p:nvPr/>
            </p:nvSpPr>
            <p:spPr>
              <a:xfrm>
                <a:off x="5280632" y="3438694"/>
                <a:ext cx="60436" cy="261890"/>
              </a:xfrm>
              <a:custGeom>
                <a:rect b="b" l="l" r="r" t="t"/>
                <a:pathLst>
                  <a:path extrusionOk="0" h="247650" w="57150">
                    <a:moveTo>
                      <a:pt x="29880" y="792"/>
                    </a:moveTo>
                    <a:cubicBezTo>
                      <a:pt x="26175" y="8508"/>
                      <a:pt x="1019" y="48960"/>
                      <a:pt x="1019" y="48960"/>
                    </a:cubicBezTo>
                    <a:lnTo>
                      <a:pt x="0" y="53799"/>
                    </a:lnTo>
                    <a:cubicBezTo>
                      <a:pt x="619" y="62171"/>
                      <a:pt x="1457" y="69563"/>
                      <a:pt x="2562" y="75421"/>
                    </a:cubicBezTo>
                    <a:cubicBezTo>
                      <a:pt x="8677" y="107825"/>
                      <a:pt x="24317" y="188111"/>
                      <a:pt x="24317" y="207485"/>
                    </a:cubicBezTo>
                    <a:cubicBezTo>
                      <a:pt x="24317" y="226849"/>
                      <a:pt x="13906" y="235155"/>
                      <a:pt x="18764" y="240784"/>
                    </a:cubicBezTo>
                    <a:cubicBezTo>
                      <a:pt x="23108" y="245823"/>
                      <a:pt x="37652" y="249681"/>
                      <a:pt x="55721" y="252500"/>
                    </a:cubicBezTo>
                    <a:cubicBezTo>
                      <a:pt x="51701" y="247757"/>
                      <a:pt x="47987" y="242918"/>
                      <a:pt x="47368" y="240479"/>
                    </a:cubicBezTo>
                    <a:cubicBezTo>
                      <a:pt x="45920" y="234783"/>
                      <a:pt x="55435" y="236241"/>
                      <a:pt x="57169" y="231459"/>
                    </a:cubicBezTo>
                    <a:cubicBezTo>
                      <a:pt x="58912" y="226678"/>
                      <a:pt x="35576" y="133018"/>
                      <a:pt x="29880" y="88013"/>
                    </a:cubicBezTo>
                    <a:cubicBezTo>
                      <a:pt x="24184" y="43026"/>
                      <a:pt x="33576" y="-6914"/>
                      <a:pt x="29880" y="792"/>
                    </a:cubicBezTo>
                    <a:close/>
                  </a:path>
                </a:pathLst>
              </a:custGeom>
              <a:solidFill>
                <a:srgbClr val="5AB5E2">
                  <a:alpha val="4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62" name="Google Shape;1262;g133314c76c9_3_63"/>
              <p:cNvSpPr/>
              <p:nvPr/>
            </p:nvSpPr>
            <p:spPr>
              <a:xfrm>
                <a:off x="5392483" y="3219700"/>
                <a:ext cx="90654" cy="110800"/>
              </a:xfrm>
              <a:custGeom>
                <a:rect b="b" l="l" r="r" t="t"/>
                <a:pathLst>
                  <a:path extrusionOk="0" h="104775" w="85725">
                    <a:moveTo>
                      <a:pt x="74504" y="27118"/>
                    </a:moveTo>
                    <a:cubicBezTo>
                      <a:pt x="74504" y="27118"/>
                      <a:pt x="74857" y="70218"/>
                      <a:pt x="76590" y="71962"/>
                    </a:cubicBezTo>
                    <a:cubicBezTo>
                      <a:pt x="78324" y="73705"/>
                      <a:pt x="86849" y="77724"/>
                      <a:pt x="86849" y="77724"/>
                    </a:cubicBezTo>
                    <a:cubicBezTo>
                      <a:pt x="86849" y="77724"/>
                      <a:pt x="80772" y="115196"/>
                      <a:pt x="71380" y="112414"/>
                    </a:cubicBezTo>
                    <a:cubicBezTo>
                      <a:pt x="61998" y="109633"/>
                      <a:pt x="0" y="78324"/>
                      <a:pt x="0" y="78324"/>
                    </a:cubicBezTo>
                    <a:cubicBezTo>
                      <a:pt x="0" y="78324"/>
                      <a:pt x="8792" y="74743"/>
                      <a:pt x="8792" y="71266"/>
                    </a:cubicBezTo>
                    <a:cubicBezTo>
                      <a:pt x="8792" y="67799"/>
                      <a:pt x="448" y="0"/>
                      <a:pt x="448" y="0"/>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63" name="Google Shape;1263;g133314c76c9_3_63"/>
              <p:cNvSpPr/>
              <p:nvPr/>
            </p:nvSpPr>
            <p:spPr>
              <a:xfrm>
                <a:off x="5351035" y="3082654"/>
                <a:ext cx="141018" cy="171236"/>
              </a:xfrm>
              <a:custGeom>
                <a:rect b="b" l="l" r="r" t="t"/>
                <a:pathLst>
                  <a:path extrusionOk="0" h="161925" w="133350">
                    <a:moveTo>
                      <a:pt x="70609" y="0"/>
                    </a:moveTo>
                    <a:cubicBezTo>
                      <a:pt x="79648" y="2457"/>
                      <a:pt x="103461" y="-2467"/>
                      <a:pt x="110033" y="7391"/>
                    </a:cubicBezTo>
                    <a:cubicBezTo>
                      <a:pt x="116605" y="17250"/>
                      <a:pt x="122349" y="41062"/>
                      <a:pt x="124816" y="47634"/>
                    </a:cubicBezTo>
                    <a:cubicBezTo>
                      <a:pt x="129721" y="60712"/>
                      <a:pt x="132922" y="74695"/>
                      <a:pt x="136484" y="88173"/>
                    </a:cubicBezTo>
                    <a:cubicBezTo>
                      <a:pt x="141122" y="105746"/>
                      <a:pt x="148781" y="137941"/>
                      <a:pt x="131588" y="152638"/>
                    </a:cubicBezTo>
                    <a:cubicBezTo>
                      <a:pt x="126645" y="156858"/>
                      <a:pt x="124444" y="158258"/>
                      <a:pt x="118329" y="159363"/>
                    </a:cubicBezTo>
                    <a:cubicBezTo>
                      <a:pt x="110195" y="160830"/>
                      <a:pt x="102089" y="162506"/>
                      <a:pt x="93955" y="163963"/>
                    </a:cubicBezTo>
                    <a:cubicBezTo>
                      <a:pt x="81344" y="166221"/>
                      <a:pt x="67371" y="168869"/>
                      <a:pt x="54845" y="164802"/>
                    </a:cubicBezTo>
                    <a:cubicBezTo>
                      <a:pt x="38110" y="159363"/>
                      <a:pt x="28928" y="136360"/>
                      <a:pt x="24632" y="120729"/>
                    </a:cubicBezTo>
                    <a:lnTo>
                      <a:pt x="0" y="31213"/>
                    </a:lnTo>
                    <a:lnTo>
                      <a:pt x="70609" y="0"/>
                    </a:lnTo>
                    <a:close/>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64" name="Google Shape;1264;g133314c76c9_3_63"/>
              <p:cNvSpPr/>
              <p:nvPr/>
            </p:nvSpPr>
            <p:spPr>
              <a:xfrm>
                <a:off x="5438241" y="3349579"/>
                <a:ext cx="40291" cy="302181"/>
              </a:xfrm>
              <a:custGeom>
                <a:rect b="b" l="l" r="r" t="t"/>
                <a:pathLst>
                  <a:path extrusionOk="0" h="285750" w="38100">
                    <a:moveTo>
                      <a:pt x="30476" y="0"/>
                    </a:moveTo>
                    <a:cubicBezTo>
                      <a:pt x="30476" y="0"/>
                      <a:pt x="33895" y="158658"/>
                      <a:pt x="40353" y="255175"/>
                    </a:cubicBezTo>
                    <a:lnTo>
                      <a:pt x="17026" y="287350"/>
                    </a:lnTo>
                    <a:lnTo>
                      <a:pt x="986" y="247059"/>
                    </a:lnTo>
                    <a:cubicBezTo>
                      <a:pt x="986" y="247059"/>
                      <a:pt x="-5786" y="130654"/>
                      <a:pt x="16160" y="1114"/>
                    </a:cubicBezTo>
                    <a:lnTo>
                      <a:pt x="30476" y="0"/>
                    </a:lnTo>
                    <a:close/>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65" name="Google Shape;1265;g133314c76c9_3_63"/>
              <p:cNvSpPr/>
              <p:nvPr/>
            </p:nvSpPr>
            <p:spPr>
              <a:xfrm>
                <a:off x="5443599" y="3324242"/>
                <a:ext cx="30218" cy="20145"/>
              </a:xfrm>
              <a:custGeom>
                <a:rect b="b" l="l" r="r" t="t"/>
                <a:pathLst>
                  <a:path extrusionOk="0" h="19050" w="28575">
                    <a:moveTo>
                      <a:pt x="30787" y="10001"/>
                    </a:moveTo>
                    <a:lnTo>
                      <a:pt x="30234" y="12182"/>
                    </a:lnTo>
                    <a:cubicBezTo>
                      <a:pt x="29196" y="16316"/>
                      <a:pt x="27567" y="20279"/>
                      <a:pt x="25405" y="23936"/>
                    </a:cubicBezTo>
                    <a:lnTo>
                      <a:pt x="25405" y="23936"/>
                    </a:lnTo>
                    <a:lnTo>
                      <a:pt x="11089" y="25041"/>
                    </a:lnTo>
                    <a:cubicBezTo>
                      <a:pt x="11089" y="25041"/>
                      <a:pt x="1354" y="19945"/>
                      <a:pt x="68" y="14459"/>
                    </a:cubicBezTo>
                    <a:cubicBezTo>
                      <a:pt x="-1218" y="8982"/>
                      <a:pt x="16051" y="0"/>
                      <a:pt x="16051" y="0"/>
                    </a:cubicBezTo>
                    <a:lnTo>
                      <a:pt x="18147" y="819"/>
                    </a:lnTo>
                    <a:cubicBezTo>
                      <a:pt x="22986" y="2724"/>
                      <a:pt x="27272" y="5801"/>
                      <a:pt x="30606" y="9782"/>
                    </a:cubicBezTo>
                    <a:lnTo>
                      <a:pt x="30787" y="10001"/>
                    </a:lnTo>
                    <a:close/>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66" name="Google Shape;1266;g133314c76c9_3_63"/>
              <p:cNvSpPr/>
              <p:nvPr/>
            </p:nvSpPr>
            <p:spPr>
              <a:xfrm>
                <a:off x="5379458" y="3279276"/>
                <a:ext cx="80582" cy="80582"/>
              </a:xfrm>
              <a:custGeom>
                <a:rect b="b" l="l" r="r" t="t"/>
                <a:pathLst>
                  <a:path extrusionOk="0" h="76200" w="76200">
                    <a:moveTo>
                      <a:pt x="19526" y="0"/>
                    </a:moveTo>
                    <a:cubicBezTo>
                      <a:pt x="19526" y="0"/>
                      <a:pt x="7182" y="8830"/>
                      <a:pt x="0" y="19698"/>
                    </a:cubicBezTo>
                    <a:cubicBezTo>
                      <a:pt x="7363" y="36547"/>
                      <a:pt x="29261" y="65180"/>
                      <a:pt x="47587" y="78810"/>
                    </a:cubicBezTo>
                    <a:cubicBezTo>
                      <a:pt x="56150" y="55836"/>
                      <a:pt x="76648" y="42491"/>
                      <a:pt x="76648" y="42491"/>
                    </a:cubicBezTo>
                    <a:cubicBezTo>
                      <a:pt x="76648" y="42491"/>
                      <a:pt x="24660" y="31728"/>
                      <a:pt x="19526" y="0"/>
                    </a:cubicBezTo>
                    <a:close/>
                  </a:path>
                </a:pathLst>
              </a:custGeom>
              <a:solidFill>
                <a:srgbClr val="EAEA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67" name="Google Shape;1267;g133314c76c9_3_63"/>
              <p:cNvSpPr/>
              <p:nvPr/>
            </p:nvSpPr>
            <p:spPr>
              <a:xfrm>
                <a:off x="5460589" y="3282290"/>
                <a:ext cx="30218" cy="70509"/>
              </a:xfrm>
              <a:custGeom>
                <a:rect b="b" l="l" r="r" t="t"/>
                <a:pathLst>
                  <a:path extrusionOk="0" h="66675" w="28575">
                    <a:moveTo>
                      <a:pt x="0" y="39643"/>
                    </a:moveTo>
                    <a:cubicBezTo>
                      <a:pt x="0" y="39643"/>
                      <a:pt x="17859" y="46720"/>
                      <a:pt x="28470" y="66703"/>
                    </a:cubicBezTo>
                    <a:cubicBezTo>
                      <a:pt x="28470" y="66703"/>
                      <a:pt x="31890" y="39681"/>
                      <a:pt x="24603" y="16478"/>
                    </a:cubicBezTo>
                    <a:cubicBezTo>
                      <a:pt x="24603" y="16478"/>
                      <a:pt x="14973" y="314"/>
                      <a:pt x="10916" y="0"/>
                    </a:cubicBezTo>
                    <a:cubicBezTo>
                      <a:pt x="12592" y="19098"/>
                      <a:pt x="0" y="39643"/>
                      <a:pt x="0" y="39643"/>
                    </a:cubicBezTo>
                    <a:close/>
                  </a:path>
                </a:pathLst>
              </a:custGeom>
              <a:solidFill>
                <a:srgbClr val="EAEA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68" name="Google Shape;1268;g133314c76c9_3_63"/>
              <p:cNvSpPr/>
              <p:nvPr/>
            </p:nvSpPr>
            <p:spPr>
              <a:xfrm>
                <a:off x="5504362" y="3320672"/>
                <a:ext cx="261890" cy="392835"/>
              </a:xfrm>
              <a:custGeom>
                <a:rect b="b" l="l" r="r" t="t"/>
                <a:pathLst>
                  <a:path extrusionOk="0" h="371475" w="247650">
                    <a:moveTo>
                      <a:pt x="30617" y="1906"/>
                    </a:moveTo>
                    <a:cubicBezTo>
                      <a:pt x="62192" y="19460"/>
                      <a:pt x="116208" y="199883"/>
                      <a:pt x="122218" y="201854"/>
                    </a:cubicBezTo>
                    <a:cubicBezTo>
                      <a:pt x="128229" y="203826"/>
                      <a:pt x="250587" y="347949"/>
                      <a:pt x="250587" y="347949"/>
                    </a:cubicBezTo>
                    <a:lnTo>
                      <a:pt x="231185" y="374219"/>
                    </a:lnTo>
                    <a:cubicBezTo>
                      <a:pt x="231185" y="374219"/>
                      <a:pt x="107664" y="284398"/>
                      <a:pt x="72203" y="245069"/>
                    </a:cubicBezTo>
                    <a:cubicBezTo>
                      <a:pt x="47238" y="217380"/>
                      <a:pt x="3" y="93746"/>
                      <a:pt x="3" y="93746"/>
                    </a:cubicBezTo>
                    <a:cubicBezTo>
                      <a:pt x="3" y="93746"/>
                      <a:pt x="-968" y="-15639"/>
                      <a:pt x="30617" y="1906"/>
                    </a:cubicBezTo>
                    <a:close/>
                  </a:path>
                </a:pathLst>
              </a:custGeom>
              <a:solidFill>
                <a:srgbClr val="57C6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69" name="Google Shape;1269;g133314c76c9_3_63"/>
              <p:cNvSpPr/>
              <p:nvPr/>
            </p:nvSpPr>
            <p:spPr>
              <a:xfrm>
                <a:off x="5529239" y="3439532"/>
                <a:ext cx="221599" cy="271963"/>
              </a:xfrm>
              <a:custGeom>
                <a:rect b="b" l="l" r="r" t="t"/>
                <a:pathLst>
                  <a:path extrusionOk="0" h="257175" w="209550">
                    <a:moveTo>
                      <a:pt x="60312" y="125454"/>
                    </a:moveTo>
                    <a:cubicBezTo>
                      <a:pt x="48092" y="114633"/>
                      <a:pt x="9325" y="0"/>
                      <a:pt x="9325" y="0"/>
                    </a:cubicBezTo>
                    <a:lnTo>
                      <a:pt x="0" y="39243"/>
                    </a:lnTo>
                    <a:cubicBezTo>
                      <a:pt x="15478" y="75438"/>
                      <a:pt x="35290" y="117920"/>
                      <a:pt x="48692" y="132779"/>
                    </a:cubicBezTo>
                    <a:cubicBezTo>
                      <a:pt x="84163" y="172107"/>
                      <a:pt x="207674" y="261928"/>
                      <a:pt x="207674" y="261928"/>
                    </a:cubicBezTo>
                    <a:lnTo>
                      <a:pt x="215227" y="251708"/>
                    </a:lnTo>
                    <a:cubicBezTo>
                      <a:pt x="215236" y="251708"/>
                      <a:pt x="72542" y="136274"/>
                      <a:pt x="60312" y="125454"/>
                    </a:cubicBezTo>
                    <a:close/>
                  </a:path>
                </a:pathLst>
              </a:custGeom>
              <a:solidFill>
                <a:srgbClr val="5AB5E2">
                  <a:alpha val="4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70" name="Google Shape;1270;g133314c76c9_3_63"/>
              <p:cNvSpPr/>
              <p:nvPr/>
            </p:nvSpPr>
            <p:spPr>
              <a:xfrm>
                <a:off x="5348687" y="3664373"/>
                <a:ext cx="20145" cy="110800"/>
              </a:xfrm>
              <a:custGeom>
                <a:rect b="b" l="l" r="r" t="t"/>
                <a:pathLst>
                  <a:path extrusionOk="0" h="104775" w="19050">
                    <a:moveTo>
                      <a:pt x="19612" y="109633"/>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71" name="Google Shape;1271;g133314c76c9_3_63"/>
              <p:cNvSpPr/>
              <p:nvPr/>
            </p:nvSpPr>
            <p:spPr>
              <a:xfrm>
                <a:off x="5330761" y="3667851"/>
                <a:ext cx="20145" cy="110800"/>
              </a:xfrm>
              <a:custGeom>
                <a:rect b="b" l="l" r="r" t="t"/>
                <a:pathLst>
                  <a:path extrusionOk="0" h="104775" w="19050">
                    <a:moveTo>
                      <a:pt x="19612" y="109633"/>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72" name="Google Shape;1272;g133314c76c9_3_63"/>
              <p:cNvSpPr/>
              <p:nvPr/>
            </p:nvSpPr>
            <p:spPr>
              <a:xfrm>
                <a:off x="5304971" y="3673124"/>
                <a:ext cx="20145" cy="110800"/>
              </a:xfrm>
              <a:custGeom>
                <a:rect b="b" l="l" r="r" t="t"/>
                <a:pathLst>
                  <a:path extrusionOk="0" h="104775" w="19050">
                    <a:moveTo>
                      <a:pt x="19612" y="109642"/>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73" name="Google Shape;1273;g133314c76c9_3_63"/>
              <p:cNvSpPr/>
              <p:nvPr/>
            </p:nvSpPr>
            <p:spPr>
              <a:xfrm>
                <a:off x="5279180" y="3678417"/>
                <a:ext cx="20145" cy="110800"/>
              </a:xfrm>
              <a:custGeom>
                <a:rect b="b" l="l" r="r" t="t"/>
                <a:pathLst>
                  <a:path extrusionOk="0" h="104775" w="19050">
                    <a:moveTo>
                      <a:pt x="19621" y="109623"/>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74" name="Google Shape;1274;g133314c76c9_3_63"/>
              <p:cNvSpPr/>
              <p:nvPr/>
            </p:nvSpPr>
            <p:spPr>
              <a:xfrm>
                <a:off x="5314520" y="3046429"/>
                <a:ext cx="171236" cy="191381"/>
              </a:xfrm>
              <a:custGeom>
                <a:rect b="b" l="l" r="r" t="t"/>
                <a:pathLst>
                  <a:path extrusionOk="0" h="180975" w="161925">
                    <a:moveTo>
                      <a:pt x="49881" y="139427"/>
                    </a:moveTo>
                    <a:cubicBezTo>
                      <a:pt x="55558" y="136103"/>
                      <a:pt x="59911" y="132598"/>
                      <a:pt x="63607" y="138036"/>
                    </a:cubicBezTo>
                    <a:cubicBezTo>
                      <a:pt x="65569" y="140922"/>
                      <a:pt x="66760" y="144904"/>
                      <a:pt x="70103" y="145894"/>
                    </a:cubicBezTo>
                    <a:cubicBezTo>
                      <a:pt x="73437" y="146885"/>
                      <a:pt x="76885" y="143885"/>
                      <a:pt x="77704" y="140513"/>
                    </a:cubicBezTo>
                    <a:cubicBezTo>
                      <a:pt x="78523" y="137141"/>
                      <a:pt x="77485" y="133617"/>
                      <a:pt x="76456" y="130302"/>
                    </a:cubicBezTo>
                    <a:cubicBezTo>
                      <a:pt x="74180" y="122958"/>
                      <a:pt x="71894" y="115624"/>
                      <a:pt x="69617" y="108271"/>
                    </a:cubicBezTo>
                    <a:cubicBezTo>
                      <a:pt x="67379" y="101089"/>
                      <a:pt x="65169" y="93183"/>
                      <a:pt x="68026" y="86220"/>
                    </a:cubicBezTo>
                    <a:cubicBezTo>
                      <a:pt x="69465" y="82706"/>
                      <a:pt x="72094" y="79791"/>
                      <a:pt x="74980" y="77314"/>
                    </a:cubicBezTo>
                    <a:cubicBezTo>
                      <a:pt x="84381" y="69237"/>
                      <a:pt x="96640" y="65332"/>
                      <a:pt x="108784" y="62836"/>
                    </a:cubicBezTo>
                    <a:cubicBezTo>
                      <a:pt x="120919" y="60360"/>
                      <a:pt x="133359" y="59093"/>
                      <a:pt x="145179" y="55378"/>
                    </a:cubicBezTo>
                    <a:cubicBezTo>
                      <a:pt x="150142" y="53807"/>
                      <a:pt x="155066" y="51768"/>
                      <a:pt x="159038" y="48396"/>
                    </a:cubicBezTo>
                    <a:cubicBezTo>
                      <a:pt x="165448" y="42958"/>
                      <a:pt x="168763" y="34404"/>
                      <a:pt x="168858" y="25984"/>
                    </a:cubicBezTo>
                    <a:cubicBezTo>
                      <a:pt x="168944" y="17574"/>
                      <a:pt x="166058" y="9325"/>
                      <a:pt x="161752" y="2105"/>
                    </a:cubicBezTo>
                    <a:cubicBezTo>
                      <a:pt x="160857" y="4991"/>
                      <a:pt x="159638" y="7782"/>
                      <a:pt x="158114" y="10392"/>
                    </a:cubicBezTo>
                    <a:cubicBezTo>
                      <a:pt x="156638" y="6525"/>
                      <a:pt x="154361" y="2972"/>
                      <a:pt x="151484" y="0"/>
                    </a:cubicBezTo>
                    <a:cubicBezTo>
                      <a:pt x="147941" y="19717"/>
                      <a:pt x="64912" y="13126"/>
                      <a:pt x="45519" y="21831"/>
                    </a:cubicBezTo>
                    <a:cubicBezTo>
                      <a:pt x="32079" y="27851"/>
                      <a:pt x="20954" y="31794"/>
                      <a:pt x="21363" y="53588"/>
                    </a:cubicBezTo>
                    <a:cubicBezTo>
                      <a:pt x="20973" y="54997"/>
                      <a:pt x="19811" y="56055"/>
                      <a:pt x="18734" y="57055"/>
                    </a:cubicBezTo>
                    <a:cubicBezTo>
                      <a:pt x="6828" y="67989"/>
                      <a:pt x="1666" y="81315"/>
                      <a:pt x="161" y="101079"/>
                    </a:cubicBezTo>
                    <a:cubicBezTo>
                      <a:pt x="-1668" y="125263"/>
                      <a:pt x="12419" y="151457"/>
                      <a:pt x="26221" y="171393"/>
                    </a:cubicBezTo>
                    <a:cubicBezTo>
                      <a:pt x="29688" y="176403"/>
                      <a:pt x="31622" y="179965"/>
                      <a:pt x="36480" y="183661"/>
                    </a:cubicBezTo>
                    <a:cubicBezTo>
                      <a:pt x="41328" y="187347"/>
                      <a:pt x="49786" y="189157"/>
                      <a:pt x="55768" y="188014"/>
                    </a:cubicBezTo>
                    <a:cubicBezTo>
                      <a:pt x="61759" y="186871"/>
                      <a:pt x="73551" y="187385"/>
                      <a:pt x="73665" y="181289"/>
                    </a:cubicBezTo>
                    <a:cubicBezTo>
                      <a:pt x="73751" y="176927"/>
                      <a:pt x="64426" y="169154"/>
                      <a:pt x="61845" y="165630"/>
                    </a:cubicBezTo>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75" name="Google Shape;1275;g133314c76c9_3_63"/>
              <p:cNvSpPr/>
              <p:nvPr/>
            </p:nvSpPr>
            <p:spPr>
              <a:xfrm>
                <a:off x="5360333" y="3186088"/>
                <a:ext cx="20145" cy="40291"/>
              </a:xfrm>
              <a:custGeom>
                <a:rect b="b" l="l" r="r" t="t"/>
                <a:pathLst>
                  <a:path extrusionOk="0" h="38100" w="19050">
                    <a:moveTo>
                      <a:pt x="28335" y="30327"/>
                    </a:moveTo>
                    <a:cubicBezTo>
                      <a:pt x="28335" y="30327"/>
                      <a:pt x="29316" y="34385"/>
                      <a:pt x="26783" y="37576"/>
                    </a:cubicBezTo>
                    <a:cubicBezTo>
                      <a:pt x="24563" y="40376"/>
                      <a:pt x="20049" y="39976"/>
                      <a:pt x="16953" y="38967"/>
                    </a:cubicBezTo>
                    <a:cubicBezTo>
                      <a:pt x="8133" y="36109"/>
                      <a:pt x="2047" y="27518"/>
                      <a:pt x="389" y="18640"/>
                    </a:cubicBezTo>
                    <a:cubicBezTo>
                      <a:pt x="-1573" y="8172"/>
                      <a:pt x="4047" y="-2286"/>
                      <a:pt x="13629" y="438"/>
                    </a:cubicBezTo>
                    <a:cubicBezTo>
                      <a:pt x="19229" y="2029"/>
                      <a:pt x="22735" y="8382"/>
                      <a:pt x="22668" y="14202"/>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76" name="Google Shape;1276;g133314c76c9_3_63"/>
              <p:cNvSpPr/>
              <p:nvPr/>
            </p:nvSpPr>
            <p:spPr>
              <a:xfrm>
                <a:off x="5443116" y="3252307"/>
                <a:ext cx="20145" cy="10073"/>
              </a:xfrm>
              <a:custGeom>
                <a:rect b="b" l="l" r="r" t="t"/>
                <a:pathLst>
                  <a:path extrusionOk="0" h="9525" w="19050">
                    <a:moveTo>
                      <a:pt x="26632" y="0"/>
                    </a:moveTo>
                    <a:lnTo>
                      <a:pt x="0" y="4906"/>
                    </a:lnTo>
                    <a:cubicBezTo>
                      <a:pt x="0" y="4906"/>
                      <a:pt x="8887" y="14859"/>
                      <a:pt x="26984" y="14859"/>
                    </a:cubicBezTo>
                  </a:path>
                </a:pathLst>
              </a:custGeom>
              <a:solidFill>
                <a:srgbClr val="F2A1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77" name="Google Shape;1277;g133314c76c9_3_63"/>
              <p:cNvSpPr/>
              <p:nvPr/>
            </p:nvSpPr>
            <p:spPr>
              <a:xfrm>
                <a:off x="5445667" y="3901970"/>
                <a:ext cx="90654" cy="523780"/>
              </a:xfrm>
              <a:custGeom>
                <a:rect b="b" l="l" r="r" t="t"/>
                <a:pathLst>
                  <a:path extrusionOk="0" h="495300" w="85725">
                    <a:moveTo>
                      <a:pt x="83372" y="223047"/>
                    </a:moveTo>
                    <a:cubicBezTo>
                      <a:pt x="88192" y="207245"/>
                      <a:pt x="74628" y="182728"/>
                      <a:pt x="67951" y="164459"/>
                    </a:cubicBezTo>
                    <a:cubicBezTo>
                      <a:pt x="61274" y="146180"/>
                      <a:pt x="11078" y="0"/>
                      <a:pt x="11078" y="0"/>
                    </a:cubicBezTo>
                    <a:lnTo>
                      <a:pt x="0" y="58969"/>
                    </a:lnTo>
                    <a:cubicBezTo>
                      <a:pt x="10420" y="84239"/>
                      <a:pt x="21803" y="111280"/>
                      <a:pt x="33204" y="135150"/>
                    </a:cubicBezTo>
                    <a:lnTo>
                      <a:pt x="33204" y="135150"/>
                    </a:lnTo>
                    <a:lnTo>
                      <a:pt x="33214" y="135169"/>
                    </a:lnTo>
                    <a:cubicBezTo>
                      <a:pt x="37605" y="144370"/>
                      <a:pt x="42005" y="153067"/>
                      <a:pt x="46358" y="161029"/>
                    </a:cubicBezTo>
                    <a:cubicBezTo>
                      <a:pt x="54293" y="178936"/>
                      <a:pt x="62636" y="203092"/>
                      <a:pt x="61351" y="223552"/>
                    </a:cubicBezTo>
                    <a:cubicBezTo>
                      <a:pt x="58503" y="232896"/>
                      <a:pt x="45711" y="291236"/>
                      <a:pt x="53854" y="324974"/>
                    </a:cubicBezTo>
                    <a:cubicBezTo>
                      <a:pt x="71028" y="396126"/>
                      <a:pt x="75314" y="501158"/>
                      <a:pt x="75314" y="501158"/>
                    </a:cubicBezTo>
                    <a:cubicBezTo>
                      <a:pt x="79677" y="501967"/>
                      <a:pt x="83753" y="502377"/>
                      <a:pt x="87621" y="502615"/>
                    </a:cubicBezTo>
                    <a:cubicBezTo>
                      <a:pt x="86173" y="476678"/>
                      <a:pt x="83649" y="430892"/>
                      <a:pt x="83372" y="421834"/>
                    </a:cubicBezTo>
                    <a:cubicBezTo>
                      <a:pt x="82972" y="409051"/>
                      <a:pt x="66799" y="335423"/>
                      <a:pt x="67951" y="306295"/>
                    </a:cubicBezTo>
                    <a:cubicBezTo>
                      <a:pt x="69104" y="277177"/>
                      <a:pt x="78543" y="238858"/>
                      <a:pt x="83372" y="223047"/>
                    </a:cubicBezTo>
                    <a:close/>
                  </a:path>
                </a:pathLst>
              </a:custGeom>
              <a:solidFill>
                <a:srgbClr val="2679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78" name="Google Shape;1278;g133314c76c9_3_63"/>
              <p:cNvSpPr/>
              <p:nvPr/>
            </p:nvSpPr>
            <p:spPr>
              <a:xfrm>
                <a:off x="5369577" y="3680194"/>
                <a:ext cx="20145" cy="60436"/>
              </a:xfrm>
              <a:custGeom>
                <a:rect b="b" l="l" r="r" t="t"/>
                <a:pathLst>
                  <a:path extrusionOk="0" h="57150" w="19050">
                    <a:moveTo>
                      <a:pt x="27946" y="60274"/>
                    </a:moveTo>
                    <a:lnTo>
                      <a:pt x="11716" y="64122"/>
                    </a:lnTo>
                    <a:lnTo>
                      <a:pt x="0" y="3438"/>
                    </a:lnTo>
                    <a:lnTo>
                      <a:pt x="16278" y="0"/>
                    </a:ln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79" name="Google Shape;1279;g133314c76c9_3_63"/>
              <p:cNvSpPr/>
              <p:nvPr/>
            </p:nvSpPr>
            <p:spPr>
              <a:xfrm>
                <a:off x="5385124" y="3693244"/>
                <a:ext cx="30218" cy="30218"/>
              </a:xfrm>
              <a:custGeom>
                <a:rect b="b" l="l" r="r" t="t"/>
                <a:pathLst>
                  <a:path extrusionOk="0" h="28575" w="28575">
                    <a:moveTo>
                      <a:pt x="35862" y="12026"/>
                    </a:moveTo>
                    <a:cubicBezTo>
                      <a:pt x="34347" y="4006"/>
                      <a:pt x="26623" y="-1262"/>
                      <a:pt x="18602" y="263"/>
                    </a:cubicBezTo>
                    <a:lnTo>
                      <a:pt x="0" y="3777"/>
                    </a:lnTo>
                    <a:lnTo>
                      <a:pt x="5486" y="32800"/>
                    </a:lnTo>
                    <a:cubicBezTo>
                      <a:pt x="5486" y="32800"/>
                      <a:pt x="20250" y="30009"/>
                      <a:pt x="24079" y="29285"/>
                    </a:cubicBezTo>
                    <a:cubicBezTo>
                      <a:pt x="32099" y="27761"/>
                      <a:pt x="37367" y="20037"/>
                      <a:pt x="35862" y="12026"/>
                    </a:cubicBezTo>
                    <a:close/>
                    <a:moveTo>
                      <a:pt x="13021" y="16341"/>
                    </a:moveTo>
                    <a:cubicBezTo>
                      <a:pt x="12173" y="11845"/>
                      <a:pt x="15126" y="7511"/>
                      <a:pt x="19621" y="6654"/>
                    </a:cubicBezTo>
                    <a:cubicBezTo>
                      <a:pt x="24117" y="5806"/>
                      <a:pt x="28451" y="8768"/>
                      <a:pt x="29299" y="13255"/>
                    </a:cubicBezTo>
                    <a:cubicBezTo>
                      <a:pt x="30147" y="17760"/>
                      <a:pt x="27194" y="22084"/>
                      <a:pt x="22698" y="22942"/>
                    </a:cubicBezTo>
                    <a:cubicBezTo>
                      <a:pt x="18202" y="23789"/>
                      <a:pt x="13868" y="20837"/>
                      <a:pt x="13021" y="16341"/>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80" name="Google Shape;1280;g133314c76c9_3_63"/>
              <p:cNvSpPr/>
              <p:nvPr/>
            </p:nvSpPr>
            <p:spPr>
              <a:xfrm>
                <a:off x="5794138" y="4603577"/>
                <a:ext cx="433126" cy="30218"/>
              </a:xfrm>
              <a:custGeom>
                <a:rect b="b" l="l" r="r" t="t"/>
                <a:pathLst>
                  <a:path extrusionOk="0" h="28575" w="409575">
                    <a:moveTo>
                      <a:pt x="417976" y="18831"/>
                    </a:moveTo>
                    <a:cubicBezTo>
                      <a:pt x="417976" y="29231"/>
                      <a:pt x="324409" y="37662"/>
                      <a:pt x="208988" y="37662"/>
                    </a:cubicBezTo>
                    <a:cubicBezTo>
                      <a:pt x="93567" y="37662"/>
                      <a:pt x="0" y="29231"/>
                      <a:pt x="0" y="18831"/>
                    </a:cubicBezTo>
                    <a:cubicBezTo>
                      <a:pt x="0" y="8431"/>
                      <a:pt x="93567" y="0"/>
                      <a:pt x="208988" y="0"/>
                    </a:cubicBezTo>
                    <a:cubicBezTo>
                      <a:pt x="324409" y="0"/>
                      <a:pt x="417976" y="8431"/>
                      <a:pt x="417976" y="18831"/>
                    </a:cubicBezTo>
                    <a:close/>
                  </a:path>
                </a:pathLst>
              </a:custGeom>
              <a:solidFill>
                <a:srgbClr val="BDEEFF">
                  <a:alpha val="3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81" name="Google Shape;1281;g133314c76c9_3_63"/>
              <p:cNvSpPr/>
              <p:nvPr/>
            </p:nvSpPr>
            <p:spPr>
              <a:xfrm>
                <a:off x="6151941" y="3407480"/>
                <a:ext cx="141018" cy="271963"/>
              </a:xfrm>
              <a:custGeom>
                <a:rect b="b" l="l" r="r" t="t"/>
                <a:pathLst>
                  <a:path extrusionOk="0" h="257175" w="133350">
                    <a:moveTo>
                      <a:pt x="128264" y="17240"/>
                    </a:moveTo>
                    <a:lnTo>
                      <a:pt x="0" y="0"/>
                    </a:lnTo>
                    <a:lnTo>
                      <a:pt x="0" y="257070"/>
                    </a:lnTo>
                    <a:lnTo>
                      <a:pt x="69580" y="266414"/>
                    </a:lnTo>
                    <a:cubicBezTo>
                      <a:pt x="75581" y="267224"/>
                      <a:pt x="81239" y="263585"/>
                      <a:pt x="82582" y="258051"/>
                    </a:cubicBezTo>
                    <a:lnTo>
                      <a:pt x="137960" y="30432"/>
                    </a:lnTo>
                    <a:cubicBezTo>
                      <a:pt x="139475" y="24232"/>
                      <a:pt x="134998" y="18145"/>
                      <a:pt x="128264" y="17240"/>
                    </a:cubicBezTo>
                    <a:close/>
                  </a:path>
                </a:pathLst>
              </a:custGeom>
              <a:solidFill>
                <a:srgbClr val="5AB5E2">
                  <a:alpha val="4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82" name="Google Shape;1282;g133314c76c9_3_63"/>
              <p:cNvSpPr/>
              <p:nvPr/>
            </p:nvSpPr>
            <p:spPr>
              <a:xfrm>
                <a:off x="6067256" y="3386754"/>
                <a:ext cx="211526" cy="251817"/>
              </a:xfrm>
              <a:custGeom>
                <a:rect b="b" l="l" r="r" t="t"/>
                <a:pathLst>
                  <a:path extrusionOk="0" h="238125" w="200025">
                    <a:moveTo>
                      <a:pt x="46440" y="7549"/>
                    </a:moveTo>
                    <a:lnTo>
                      <a:pt x="244" y="210432"/>
                    </a:lnTo>
                    <a:cubicBezTo>
                      <a:pt x="-1013" y="215956"/>
                      <a:pt x="2721" y="221386"/>
                      <a:pt x="8340" y="222186"/>
                    </a:cubicBezTo>
                    <a:lnTo>
                      <a:pt x="152101" y="242836"/>
                    </a:lnTo>
                    <a:cubicBezTo>
                      <a:pt x="157102" y="243550"/>
                      <a:pt x="161826" y="240302"/>
                      <a:pt x="162950" y="235378"/>
                    </a:cubicBezTo>
                    <a:lnTo>
                      <a:pt x="209137" y="32505"/>
                    </a:lnTo>
                    <a:cubicBezTo>
                      <a:pt x="210404" y="26971"/>
                      <a:pt x="206670" y="21551"/>
                      <a:pt x="201050" y="20742"/>
                    </a:cubicBezTo>
                    <a:lnTo>
                      <a:pt x="57289" y="101"/>
                    </a:lnTo>
                    <a:cubicBezTo>
                      <a:pt x="52279" y="-623"/>
                      <a:pt x="47555" y="2616"/>
                      <a:pt x="46440" y="7549"/>
                    </a:cubicBezTo>
                    <a:close/>
                  </a:path>
                </a:pathLst>
              </a:custGeom>
              <a:solidFill>
                <a:srgbClr val="57C6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83" name="Google Shape;1283;g133314c76c9_3_63"/>
              <p:cNvSpPr/>
              <p:nvPr/>
            </p:nvSpPr>
            <p:spPr>
              <a:xfrm>
                <a:off x="6079119" y="3401675"/>
                <a:ext cx="191381" cy="221599"/>
              </a:xfrm>
              <a:custGeom>
                <a:rect b="b" l="l" r="r" t="t"/>
                <a:pathLst>
                  <a:path extrusionOk="0" h="209550" w="180975">
                    <a:moveTo>
                      <a:pt x="44215" y="0"/>
                    </a:moveTo>
                    <a:lnTo>
                      <a:pt x="0" y="194243"/>
                    </a:lnTo>
                    <a:lnTo>
                      <a:pt x="142742" y="214741"/>
                    </a:lnTo>
                    <a:lnTo>
                      <a:pt x="186966" y="20498"/>
                    </a:lnTo>
                    <a:close/>
                  </a:path>
                </a:pathLst>
              </a:custGeom>
              <a:solidFill>
                <a:srgbClr val="E5F8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84" name="Google Shape;1284;g133314c76c9_3_63"/>
              <p:cNvSpPr/>
              <p:nvPr/>
            </p:nvSpPr>
            <p:spPr>
              <a:xfrm>
                <a:off x="6132624" y="3420082"/>
                <a:ext cx="120872" cy="10073"/>
              </a:xfrm>
              <a:custGeom>
                <a:rect b="b" l="l" r="r" t="t"/>
                <a:pathLst>
                  <a:path extrusionOk="0" h="9525" w="114300">
                    <a:moveTo>
                      <a:pt x="121301" y="17421"/>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85" name="Google Shape;1285;g133314c76c9_3_63"/>
              <p:cNvSpPr/>
              <p:nvPr/>
            </p:nvSpPr>
            <p:spPr>
              <a:xfrm>
                <a:off x="6128299" y="3439512"/>
                <a:ext cx="120872" cy="10073"/>
              </a:xfrm>
              <a:custGeom>
                <a:rect b="b" l="l" r="r" t="t"/>
                <a:pathLst>
                  <a:path extrusionOk="0" h="9525" w="114300">
                    <a:moveTo>
                      <a:pt x="121291" y="17421"/>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86" name="Google Shape;1286;g133314c76c9_3_63"/>
              <p:cNvSpPr/>
              <p:nvPr/>
            </p:nvSpPr>
            <p:spPr>
              <a:xfrm>
                <a:off x="6122996" y="3462540"/>
                <a:ext cx="70509" cy="10073"/>
              </a:xfrm>
              <a:custGeom>
                <a:rect b="b" l="l" r="r" t="t"/>
                <a:pathLst>
                  <a:path extrusionOk="0" h="9525" w="66675">
                    <a:moveTo>
                      <a:pt x="75800" y="10887"/>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87" name="Google Shape;1287;g133314c76c9_3_63"/>
              <p:cNvSpPr/>
              <p:nvPr/>
            </p:nvSpPr>
            <p:spPr>
              <a:xfrm>
                <a:off x="6117290" y="3479245"/>
                <a:ext cx="70509" cy="10073"/>
              </a:xfrm>
              <a:custGeom>
                <a:rect b="b" l="l" r="r" t="t"/>
                <a:pathLst>
                  <a:path extrusionOk="0" h="9525" w="66675">
                    <a:moveTo>
                      <a:pt x="75810" y="10878"/>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88" name="Google Shape;1288;g133314c76c9_3_63"/>
              <p:cNvSpPr/>
              <p:nvPr/>
            </p:nvSpPr>
            <p:spPr>
              <a:xfrm>
                <a:off x="6111593" y="3495952"/>
                <a:ext cx="70509" cy="10073"/>
              </a:xfrm>
              <a:custGeom>
                <a:rect b="b" l="l" r="r" t="t"/>
                <a:pathLst>
                  <a:path extrusionOk="0" h="9525" w="66675">
                    <a:moveTo>
                      <a:pt x="75810" y="10887"/>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89" name="Google Shape;1289;g133314c76c9_3_63"/>
              <p:cNvSpPr/>
              <p:nvPr/>
            </p:nvSpPr>
            <p:spPr>
              <a:xfrm>
                <a:off x="6141023" y="3588253"/>
                <a:ext cx="70509" cy="10073"/>
              </a:xfrm>
              <a:custGeom>
                <a:rect b="b" l="l" r="r" t="t"/>
                <a:pathLst>
                  <a:path extrusionOk="0" h="9525" w="66675">
                    <a:moveTo>
                      <a:pt x="75800" y="10887"/>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90" name="Google Shape;1290;g133314c76c9_3_63"/>
              <p:cNvSpPr/>
              <p:nvPr/>
            </p:nvSpPr>
            <p:spPr>
              <a:xfrm>
                <a:off x="6027800" y="3515330"/>
                <a:ext cx="70509" cy="100727"/>
              </a:xfrm>
              <a:custGeom>
                <a:rect b="b" l="l" r="r" t="t"/>
                <a:pathLst>
                  <a:path extrusionOk="0" h="95250" w="66675">
                    <a:moveTo>
                      <a:pt x="28385" y="91383"/>
                    </a:moveTo>
                    <a:cubicBezTo>
                      <a:pt x="36519" y="87554"/>
                      <a:pt x="42577" y="80458"/>
                      <a:pt x="48368" y="73562"/>
                    </a:cubicBezTo>
                    <a:cubicBezTo>
                      <a:pt x="54083" y="66761"/>
                      <a:pt x="59789" y="59960"/>
                      <a:pt x="65504" y="53159"/>
                    </a:cubicBezTo>
                    <a:cubicBezTo>
                      <a:pt x="67761" y="50482"/>
                      <a:pt x="70114" y="47539"/>
                      <a:pt x="70380" y="44053"/>
                    </a:cubicBezTo>
                    <a:cubicBezTo>
                      <a:pt x="60798" y="43272"/>
                      <a:pt x="54636" y="55712"/>
                      <a:pt x="45053" y="56445"/>
                    </a:cubicBezTo>
                    <a:cubicBezTo>
                      <a:pt x="49521" y="40681"/>
                      <a:pt x="55931" y="25460"/>
                      <a:pt x="64084" y="11258"/>
                    </a:cubicBezTo>
                    <a:cubicBezTo>
                      <a:pt x="66075" y="7791"/>
                      <a:pt x="68237" y="3743"/>
                      <a:pt x="66828" y="0"/>
                    </a:cubicBezTo>
                    <a:cubicBezTo>
                      <a:pt x="56474" y="3953"/>
                      <a:pt x="47758" y="11316"/>
                      <a:pt x="40215" y="19421"/>
                    </a:cubicBezTo>
                    <a:cubicBezTo>
                      <a:pt x="34919" y="25136"/>
                      <a:pt x="30090" y="31270"/>
                      <a:pt x="25803" y="37767"/>
                    </a:cubicBezTo>
                    <a:cubicBezTo>
                      <a:pt x="13164" y="56893"/>
                      <a:pt x="5334" y="78848"/>
                      <a:pt x="0" y="101146"/>
                    </a:cubicBezTo>
                  </a:path>
                </a:pathLst>
              </a:custGeom>
              <a:solidFill>
                <a:srgbClr val="F2A1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91" name="Google Shape;1291;g133314c76c9_3_63"/>
              <p:cNvSpPr/>
              <p:nvPr/>
            </p:nvSpPr>
            <p:spPr>
              <a:xfrm>
                <a:off x="5869769" y="3693360"/>
                <a:ext cx="141018" cy="846106"/>
              </a:xfrm>
              <a:custGeom>
                <a:rect b="b" l="l" r="r" t="t"/>
                <a:pathLst>
                  <a:path extrusionOk="0" h="800100" w="133350">
                    <a:moveTo>
                      <a:pt x="136477" y="86601"/>
                    </a:moveTo>
                    <a:lnTo>
                      <a:pt x="33836" y="0"/>
                    </a:lnTo>
                    <a:cubicBezTo>
                      <a:pt x="33836" y="0"/>
                      <a:pt x="-13942" y="64789"/>
                      <a:pt x="4051" y="127292"/>
                    </a:cubicBezTo>
                    <a:cubicBezTo>
                      <a:pt x="12909" y="158039"/>
                      <a:pt x="24015" y="173269"/>
                      <a:pt x="28844" y="187852"/>
                    </a:cubicBezTo>
                    <a:cubicBezTo>
                      <a:pt x="33350" y="201482"/>
                      <a:pt x="64249" y="394345"/>
                      <a:pt x="61944" y="408442"/>
                    </a:cubicBezTo>
                    <a:cubicBezTo>
                      <a:pt x="59639" y="422538"/>
                      <a:pt x="43056" y="462001"/>
                      <a:pt x="36721" y="503491"/>
                    </a:cubicBezTo>
                    <a:cubicBezTo>
                      <a:pt x="29102" y="553383"/>
                      <a:pt x="30397" y="715985"/>
                      <a:pt x="24491" y="759085"/>
                    </a:cubicBezTo>
                    <a:cubicBezTo>
                      <a:pt x="18595" y="802196"/>
                      <a:pt x="58400" y="809492"/>
                      <a:pt x="60591" y="794909"/>
                    </a:cubicBezTo>
                    <a:cubicBezTo>
                      <a:pt x="79298" y="670255"/>
                      <a:pt x="128714" y="476002"/>
                      <a:pt x="135639" y="413680"/>
                    </a:cubicBezTo>
                    <a:cubicBezTo>
                      <a:pt x="142535" y="351368"/>
                      <a:pt x="139734" y="237239"/>
                      <a:pt x="136477" y="86601"/>
                    </a:cubicBezTo>
                    <a:close/>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92" name="Google Shape;1292;g133314c76c9_3_63"/>
              <p:cNvSpPr/>
              <p:nvPr/>
            </p:nvSpPr>
            <p:spPr>
              <a:xfrm>
                <a:off x="5967297" y="3914915"/>
                <a:ext cx="50363" cy="282035"/>
              </a:xfrm>
              <a:custGeom>
                <a:rect b="b" l="l" r="r" t="t"/>
                <a:pathLst>
                  <a:path extrusionOk="0" h="266700" w="47625">
                    <a:moveTo>
                      <a:pt x="44643" y="114"/>
                    </a:moveTo>
                    <a:lnTo>
                      <a:pt x="0" y="102556"/>
                    </a:lnTo>
                    <a:cubicBezTo>
                      <a:pt x="18821" y="134350"/>
                      <a:pt x="29699" y="171878"/>
                      <a:pt x="31147" y="209921"/>
                    </a:cubicBezTo>
                    <a:cubicBezTo>
                      <a:pt x="31890" y="229686"/>
                      <a:pt x="30156" y="249479"/>
                      <a:pt x="30699" y="269253"/>
                    </a:cubicBezTo>
                    <a:cubicBezTo>
                      <a:pt x="30737" y="270643"/>
                      <a:pt x="30937" y="272158"/>
                      <a:pt x="31299" y="273548"/>
                    </a:cubicBezTo>
                    <a:cubicBezTo>
                      <a:pt x="37290" y="244250"/>
                      <a:pt x="41748" y="220094"/>
                      <a:pt x="43491" y="204359"/>
                    </a:cubicBezTo>
                    <a:cubicBezTo>
                      <a:pt x="48377" y="160334"/>
                      <a:pt x="48406" y="90344"/>
                      <a:pt x="46854" y="0"/>
                    </a:cubicBezTo>
                    <a:cubicBezTo>
                      <a:pt x="46111" y="48"/>
                      <a:pt x="45377" y="10"/>
                      <a:pt x="44643" y="114"/>
                    </a:cubicBezTo>
                    <a:close/>
                  </a:path>
                </a:pathLst>
              </a:custGeom>
              <a:solidFill>
                <a:srgbClr val="F2A1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93" name="Google Shape;1293;g133314c76c9_3_63"/>
              <p:cNvSpPr/>
              <p:nvPr/>
            </p:nvSpPr>
            <p:spPr>
              <a:xfrm>
                <a:off x="5873971" y="4482388"/>
                <a:ext cx="110800" cy="120872"/>
              </a:xfrm>
              <a:custGeom>
                <a:rect b="b" l="l" r="r" t="t"/>
                <a:pathLst>
                  <a:path extrusionOk="0" h="114300" w="104775">
                    <a:moveTo>
                      <a:pt x="63517" y="9458"/>
                    </a:moveTo>
                    <a:cubicBezTo>
                      <a:pt x="63517" y="9458"/>
                      <a:pt x="53964" y="54693"/>
                      <a:pt x="56535" y="60455"/>
                    </a:cubicBezTo>
                    <a:cubicBezTo>
                      <a:pt x="59117" y="66218"/>
                      <a:pt x="68356" y="82972"/>
                      <a:pt x="77824" y="89040"/>
                    </a:cubicBezTo>
                    <a:cubicBezTo>
                      <a:pt x="87758" y="95393"/>
                      <a:pt x="109771" y="102946"/>
                      <a:pt x="111523" y="105699"/>
                    </a:cubicBezTo>
                    <a:cubicBezTo>
                      <a:pt x="113295" y="108452"/>
                      <a:pt x="113400" y="112471"/>
                      <a:pt x="110257" y="114938"/>
                    </a:cubicBezTo>
                    <a:cubicBezTo>
                      <a:pt x="102151" y="121310"/>
                      <a:pt x="88082" y="124415"/>
                      <a:pt x="78881" y="122891"/>
                    </a:cubicBezTo>
                    <a:cubicBezTo>
                      <a:pt x="49039" y="117967"/>
                      <a:pt x="45953" y="104775"/>
                      <a:pt x="28570" y="102660"/>
                    </a:cubicBezTo>
                    <a:cubicBezTo>
                      <a:pt x="25579" y="102298"/>
                      <a:pt x="20017" y="106737"/>
                      <a:pt x="11701" y="102480"/>
                    </a:cubicBezTo>
                    <a:cubicBezTo>
                      <a:pt x="3405" y="98241"/>
                      <a:pt x="-633" y="90554"/>
                      <a:pt x="81" y="83334"/>
                    </a:cubicBezTo>
                    <a:cubicBezTo>
                      <a:pt x="1309" y="70866"/>
                      <a:pt x="8310" y="60607"/>
                      <a:pt x="13292" y="51387"/>
                    </a:cubicBezTo>
                    <a:cubicBezTo>
                      <a:pt x="18273" y="42167"/>
                      <a:pt x="21788" y="0"/>
                      <a:pt x="21788" y="0"/>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94" name="Google Shape;1294;g133314c76c9_3_63"/>
              <p:cNvSpPr/>
              <p:nvPr/>
            </p:nvSpPr>
            <p:spPr>
              <a:xfrm>
                <a:off x="5869285" y="4544525"/>
                <a:ext cx="120872" cy="70509"/>
              </a:xfrm>
              <a:custGeom>
                <a:rect b="b" l="l" r="r" t="t"/>
                <a:pathLst>
                  <a:path extrusionOk="0" h="66675" w="114300">
                    <a:moveTo>
                      <a:pt x="117017" y="58407"/>
                    </a:moveTo>
                    <a:cubicBezTo>
                      <a:pt x="119198" y="54683"/>
                      <a:pt x="119750" y="49063"/>
                      <a:pt x="117722" y="47682"/>
                    </a:cubicBezTo>
                    <a:cubicBezTo>
                      <a:pt x="114921" y="45777"/>
                      <a:pt x="104930" y="39157"/>
                      <a:pt x="99148" y="36500"/>
                    </a:cubicBezTo>
                    <a:cubicBezTo>
                      <a:pt x="93366" y="33842"/>
                      <a:pt x="84184" y="31490"/>
                      <a:pt x="87423" y="33233"/>
                    </a:cubicBezTo>
                    <a:cubicBezTo>
                      <a:pt x="90652" y="34985"/>
                      <a:pt x="84708" y="41510"/>
                      <a:pt x="79288" y="41177"/>
                    </a:cubicBezTo>
                    <a:cubicBezTo>
                      <a:pt x="60591" y="40034"/>
                      <a:pt x="46798" y="27594"/>
                      <a:pt x="36140" y="24936"/>
                    </a:cubicBezTo>
                    <a:cubicBezTo>
                      <a:pt x="20767" y="21098"/>
                      <a:pt x="14328" y="2934"/>
                      <a:pt x="13652" y="0"/>
                    </a:cubicBezTo>
                    <a:cubicBezTo>
                      <a:pt x="10737" y="1838"/>
                      <a:pt x="3974" y="16469"/>
                      <a:pt x="2612" y="21060"/>
                    </a:cubicBezTo>
                    <a:cubicBezTo>
                      <a:pt x="1374" y="25222"/>
                      <a:pt x="-845" y="32804"/>
                      <a:pt x="336" y="37138"/>
                    </a:cubicBezTo>
                    <a:cubicBezTo>
                      <a:pt x="1145" y="40129"/>
                      <a:pt x="2955" y="46149"/>
                      <a:pt x="2040" y="52464"/>
                    </a:cubicBezTo>
                    <a:cubicBezTo>
                      <a:pt x="2040" y="52464"/>
                      <a:pt x="5070" y="54788"/>
                      <a:pt x="13099" y="56455"/>
                    </a:cubicBezTo>
                    <a:cubicBezTo>
                      <a:pt x="18176" y="57502"/>
                      <a:pt x="24996" y="56626"/>
                      <a:pt x="24996" y="56626"/>
                    </a:cubicBezTo>
                    <a:lnTo>
                      <a:pt x="26320" y="46968"/>
                    </a:lnTo>
                    <a:cubicBezTo>
                      <a:pt x="26320" y="46968"/>
                      <a:pt x="30501" y="46806"/>
                      <a:pt x="35835" y="47911"/>
                    </a:cubicBezTo>
                    <a:cubicBezTo>
                      <a:pt x="41160" y="49006"/>
                      <a:pt x="49856" y="54073"/>
                      <a:pt x="50361" y="54693"/>
                    </a:cubicBezTo>
                    <a:cubicBezTo>
                      <a:pt x="52504" y="57245"/>
                      <a:pt x="54199" y="61893"/>
                      <a:pt x="57028" y="63313"/>
                    </a:cubicBezTo>
                    <a:cubicBezTo>
                      <a:pt x="64506" y="67085"/>
                      <a:pt x="72040" y="68875"/>
                      <a:pt x="81565" y="69437"/>
                    </a:cubicBezTo>
                    <a:cubicBezTo>
                      <a:pt x="101596" y="70590"/>
                      <a:pt x="113302" y="64770"/>
                      <a:pt x="117017" y="58407"/>
                    </a:cubicBezTo>
                    <a:close/>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95" name="Google Shape;1295;g133314c76c9_3_63"/>
              <p:cNvSpPr/>
              <p:nvPr/>
            </p:nvSpPr>
            <p:spPr>
              <a:xfrm>
                <a:off x="5906434" y="3682753"/>
                <a:ext cx="251817" cy="936760"/>
              </a:xfrm>
              <a:custGeom>
                <a:rect b="b" l="l" r="r" t="t"/>
                <a:pathLst>
                  <a:path extrusionOk="0" h="885825" w="238125">
                    <a:moveTo>
                      <a:pt x="242008" y="870671"/>
                    </a:moveTo>
                    <a:cubicBezTo>
                      <a:pt x="239798" y="868233"/>
                      <a:pt x="216015" y="864365"/>
                      <a:pt x="204870" y="859717"/>
                    </a:cubicBezTo>
                    <a:cubicBezTo>
                      <a:pt x="194250" y="855269"/>
                      <a:pt x="181372" y="840991"/>
                      <a:pt x="178876" y="834933"/>
                    </a:cubicBezTo>
                    <a:cubicBezTo>
                      <a:pt x="176362" y="828875"/>
                      <a:pt x="176943" y="798195"/>
                      <a:pt x="177267" y="785308"/>
                    </a:cubicBezTo>
                    <a:cubicBezTo>
                      <a:pt x="179486" y="696544"/>
                      <a:pt x="195888" y="479631"/>
                      <a:pt x="198260" y="427682"/>
                    </a:cubicBezTo>
                    <a:cubicBezTo>
                      <a:pt x="202394" y="337395"/>
                      <a:pt x="190668" y="244202"/>
                      <a:pt x="155931" y="99270"/>
                    </a:cubicBezTo>
                    <a:lnTo>
                      <a:pt x="26581" y="0"/>
                    </a:lnTo>
                    <a:cubicBezTo>
                      <a:pt x="26581" y="0"/>
                      <a:pt x="-9642" y="67342"/>
                      <a:pt x="2483" y="131731"/>
                    </a:cubicBezTo>
                    <a:cubicBezTo>
                      <a:pt x="9522" y="169088"/>
                      <a:pt x="40507" y="174831"/>
                      <a:pt x="45755" y="189357"/>
                    </a:cubicBezTo>
                    <a:cubicBezTo>
                      <a:pt x="50994" y="203864"/>
                      <a:pt x="129251" y="437969"/>
                      <a:pt x="129251" y="437969"/>
                    </a:cubicBezTo>
                    <a:cubicBezTo>
                      <a:pt x="129251" y="437969"/>
                      <a:pt x="114021" y="488575"/>
                      <a:pt x="113144" y="544030"/>
                    </a:cubicBezTo>
                    <a:cubicBezTo>
                      <a:pt x="112392" y="591360"/>
                      <a:pt x="133861" y="734130"/>
                      <a:pt x="137843" y="788518"/>
                    </a:cubicBezTo>
                    <a:cubicBezTo>
                      <a:pt x="138309" y="799147"/>
                      <a:pt x="140138" y="824589"/>
                      <a:pt x="137005" y="832695"/>
                    </a:cubicBezTo>
                    <a:cubicBezTo>
                      <a:pt x="133175" y="842620"/>
                      <a:pt x="123384" y="854278"/>
                      <a:pt x="123879" y="866794"/>
                    </a:cubicBezTo>
                    <a:cubicBezTo>
                      <a:pt x="124155" y="874062"/>
                      <a:pt x="129404" y="880977"/>
                      <a:pt x="138576" y="883825"/>
                    </a:cubicBezTo>
                    <a:cubicBezTo>
                      <a:pt x="147739" y="886673"/>
                      <a:pt x="152854" y="881367"/>
                      <a:pt x="155998" y="881244"/>
                    </a:cubicBezTo>
                    <a:cubicBezTo>
                      <a:pt x="174238" y="880491"/>
                      <a:pt x="179286" y="893026"/>
                      <a:pt x="210776" y="893016"/>
                    </a:cubicBezTo>
                    <a:cubicBezTo>
                      <a:pt x="220482" y="893016"/>
                      <a:pt x="234560" y="887654"/>
                      <a:pt x="242027" y="880024"/>
                    </a:cubicBezTo>
                    <a:cubicBezTo>
                      <a:pt x="244894" y="877062"/>
                      <a:pt x="244208" y="873109"/>
                      <a:pt x="242008" y="870671"/>
                    </a:cubicBezTo>
                    <a:close/>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96" name="Google Shape;1296;g133314c76c9_3_63"/>
              <p:cNvSpPr/>
              <p:nvPr/>
            </p:nvSpPr>
            <p:spPr>
              <a:xfrm>
                <a:off x="6033786" y="4572887"/>
                <a:ext cx="130945" cy="60436"/>
              </a:xfrm>
              <a:custGeom>
                <a:rect b="b" l="l" r="r" t="t"/>
                <a:pathLst>
                  <a:path extrusionOk="0" h="57150" w="123825">
                    <a:moveTo>
                      <a:pt x="124401" y="40843"/>
                    </a:moveTo>
                    <a:cubicBezTo>
                      <a:pt x="126115" y="36805"/>
                      <a:pt x="125887" y="31147"/>
                      <a:pt x="123610" y="30118"/>
                    </a:cubicBezTo>
                    <a:cubicBezTo>
                      <a:pt x="120448" y="28699"/>
                      <a:pt x="109208" y="23794"/>
                      <a:pt x="102855" y="22108"/>
                    </a:cubicBezTo>
                    <a:cubicBezTo>
                      <a:pt x="96511" y="20412"/>
                      <a:pt x="86710" y="19593"/>
                      <a:pt x="90292" y="20793"/>
                    </a:cubicBezTo>
                    <a:cubicBezTo>
                      <a:pt x="93873" y="21993"/>
                      <a:pt x="88653" y="29413"/>
                      <a:pt x="83015" y="29975"/>
                    </a:cubicBezTo>
                    <a:cubicBezTo>
                      <a:pt x="63555" y="31899"/>
                      <a:pt x="47572" y="21860"/>
                      <a:pt x="36199" y="20974"/>
                    </a:cubicBezTo>
                    <a:cubicBezTo>
                      <a:pt x="19788" y="19688"/>
                      <a:pt x="13768" y="2800"/>
                      <a:pt x="12653" y="0"/>
                    </a:cubicBezTo>
                    <a:cubicBezTo>
                      <a:pt x="9910" y="2305"/>
                      <a:pt x="1804" y="17859"/>
                      <a:pt x="1042" y="22631"/>
                    </a:cubicBezTo>
                    <a:cubicBezTo>
                      <a:pt x="347" y="26937"/>
                      <a:pt x="-863" y="34804"/>
                      <a:pt x="957" y="38900"/>
                    </a:cubicBezTo>
                    <a:cubicBezTo>
                      <a:pt x="2224" y="41720"/>
                      <a:pt x="4948" y="47377"/>
                      <a:pt x="4881" y="53778"/>
                    </a:cubicBezTo>
                    <a:cubicBezTo>
                      <a:pt x="4881" y="53778"/>
                      <a:pt x="8339" y="55579"/>
                      <a:pt x="16854" y="55912"/>
                    </a:cubicBezTo>
                    <a:cubicBezTo>
                      <a:pt x="22245" y="56112"/>
                      <a:pt x="29160" y="54131"/>
                      <a:pt x="29160" y="54131"/>
                    </a:cubicBezTo>
                    <a:lnTo>
                      <a:pt x="29160" y="44377"/>
                    </a:lnTo>
                    <a:cubicBezTo>
                      <a:pt x="29160" y="44377"/>
                      <a:pt x="33456" y="43529"/>
                      <a:pt x="39104" y="43748"/>
                    </a:cubicBezTo>
                    <a:cubicBezTo>
                      <a:pt x="44762" y="43958"/>
                      <a:pt x="51735" y="46844"/>
                      <a:pt x="55154" y="49425"/>
                    </a:cubicBezTo>
                    <a:cubicBezTo>
                      <a:pt x="57821" y="51435"/>
                      <a:pt x="60640" y="54816"/>
                      <a:pt x="63793" y="55617"/>
                    </a:cubicBezTo>
                    <a:cubicBezTo>
                      <a:pt x="72899" y="57903"/>
                      <a:pt x="79443" y="58560"/>
                      <a:pt x="89349" y="57541"/>
                    </a:cubicBezTo>
                    <a:cubicBezTo>
                      <a:pt x="110208" y="55416"/>
                      <a:pt x="121467" y="47739"/>
                      <a:pt x="124401" y="40843"/>
                    </a:cubicBezTo>
                    <a:close/>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97" name="Google Shape;1297;g133314c76c9_3_63"/>
              <p:cNvSpPr/>
              <p:nvPr/>
            </p:nvSpPr>
            <p:spPr>
              <a:xfrm>
                <a:off x="5865675" y="3671481"/>
                <a:ext cx="261890" cy="382762"/>
              </a:xfrm>
              <a:custGeom>
                <a:rect b="b" l="l" r="r" t="t"/>
                <a:pathLst>
                  <a:path extrusionOk="0" h="361950" w="247650">
                    <a:moveTo>
                      <a:pt x="40401" y="9773"/>
                    </a:moveTo>
                    <a:cubicBezTo>
                      <a:pt x="31628" y="19421"/>
                      <a:pt x="339" y="71542"/>
                      <a:pt x="5" y="113976"/>
                    </a:cubicBezTo>
                    <a:cubicBezTo>
                      <a:pt x="-319" y="156410"/>
                      <a:pt x="14769" y="183623"/>
                      <a:pt x="16122" y="192472"/>
                    </a:cubicBezTo>
                    <a:cubicBezTo>
                      <a:pt x="26047" y="257299"/>
                      <a:pt x="35638" y="335471"/>
                      <a:pt x="35638" y="339709"/>
                    </a:cubicBezTo>
                    <a:cubicBezTo>
                      <a:pt x="35638" y="343948"/>
                      <a:pt x="72433" y="368494"/>
                      <a:pt x="121925" y="365379"/>
                    </a:cubicBezTo>
                    <a:cubicBezTo>
                      <a:pt x="213355" y="359626"/>
                      <a:pt x="248903" y="335680"/>
                      <a:pt x="248903" y="335680"/>
                    </a:cubicBezTo>
                    <a:cubicBezTo>
                      <a:pt x="248903" y="335680"/>
                      <a:pt x="244569" y="178670"/>
                      <a:pt x="230472" y="101241"/>
                    </a:cubicBezTo>
                    <a:cubicBezTo>
                      <a:pt x="223405" y="62446"/>
                      <a:pt x="192648" y="0"/>
                      <a:pt x="192648" y="0"/>
                    </a:cubicBezTo>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98" name="Google Shape;1298;g133314c76c9_3_63"/>
              <p:cNvSpPr/>
              <p:nvPr/>
            </p:nvSpPr>
            <p:spPr>
              <a:xfrm>
                <a:off x="5820149" y="3494672"/>
                <a:ext cx="181308" cy="191381"/>
              </a:xfrm>
              <a:custGeom>
                <a:rect b="b" l="l" r="r" t="t"/>
                <a:pathLst>
                  <a:path extrusionOk="0" h="180975" w="171450">
                    <a:moveTo>
                      <a:pt x="0" y="7277"/>
                    </a:moveTo>
                    <a:cubicBezTo>
                      <a:pt x="0" y="7277"/>
                      <a:pt x="14726" y="80439"/>
                      <a:pt x="18583" y="93459"/>
                    </a:cubicBezTo>
                    <a:cubicBezTo>
                      <a:pt x="22450" y="106480"/>
                      <a:pt x="41548" y="189147"/>
                      <a:pt x="59665" y="187719"/>
                    </a:cubicBezTo>
                    <a:cubicBezTo>
                      <a:pt x="77771" y="186280"/>
                      <a:pt x="176946" y="103480"/>
                      <a:pt x="176946" y="103480"/>
                    </a:cubicBezTo>
                    <a:lnTo>
                      <a:pt x="162896" y="75390"/>
                    </a:lnTo>
                    <a:lnTo>
                      <a:pt x="75600" y="117005"/>
                    </a:lnTo>
                    <a:cubicBezTo>
                      <a:pt x="75600" y="117005"/>
                      <a:pt x="67713" y="22508"/>
                      <a:pt x="60798" y="0"/>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299" name="Google Shape;1299;g133314c76c9_3_63"/>
              <p:cNvSpPr/>
              <p:nvPr/>
            </p:nvSpPr>
            <p:spPr>
              <a:xfrm>
                <a:off x="5855868" y="3550042"/>
                <a:ext cx="100727" cy="90654"/>
              </a:xfrm>
              <a:custGeom>
                <a:rect b="b" l="l" r="r" t="t"/>
                <a:pathLst>
                  <a:path extrusionOk="0" h="85725" w="95250">
                    <a:moveTo>
                      <a:pt x="0" y="0"/>
                    </a:moveTo>
                    <a:cubicBezTo>
                      <a:pt x="9239" y="32661"/>
                      <a:pt x="28184" y="67085"/>
                      <a:pt x="33842" y="92412"/>
                    </a:cubicBezTo>
                    <a:cubicBezTo>
                      <a:pt x="34985" y="97498"/>
                      <a:pt x="95431" y="75524"/>
                      <a:pt x="95564" y="52816"/>
                    </a:cubicBezTo>
                  </a:path>
                </a:pathLst>
              </a:custGeom>
              <a:solidFill>
                <a:srgbClr val="F2A1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00" name="Google Shape;1300;g133314c76c9_3_63"/>
              <p:cNvSpPr/>
              <p:nvPr/>
            </p:nvSpPr>
            <p:spPr>
              <a:xfrm>
                <a:off x="5816290" y="3395020"/>
                <a:ext cx="80582" cy="151090"/>
              </a:xfrm>
              <a:custGeom>
                <a:rect b="b" l="l" r="r" t="t"/>
                <a:pathLst>
                  <a:path extrusionOk="0" h="142875" w="76200">
                    <a:moveTo>
                      <a:pt x="62777" y="0"/>
                    </a:moveTo>
                    <a:cubicBezTo>
                      <a:pt x="62777" y="0"/>
                      <a:pt x="33831" y="3086"/>
                      <a:pt x="19152" y="14316"/>
                    </a:cubicBezTo>
                    <a:cubicBezTo>
                      <a:pt x="-18271" y="42958"/>
                      <a:pt x="10685" y="146904"/>
                      <a:pt x="10685" y="146904"/>
                    </a:cubicBezTo>
                    <a:cubicBezTo>
                      <a:pt x="10685" y="146904"/>
                      <a:pt x="8846" y="152448"/>
                      <a:pt x="33964" y="151047"/>
                    </a:cubicBezTo>
                    <a:cubicBezTo>
                      <a:pt x="59091" y="149638"/>
                      <a:pt x="79236" y="142485"/>
                      <a:pt x="79236" y="142485"/>
                    </a:cubicBezTo>
                    <a:lnTo>
                      <a:pt x="71978" y="57322"/>
                    </a:lnTo>
                  </a:path>
                </a:pathLst>
              </a:custGeom>
              <a:solidFill>
                <a:srgbClr val="E850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01" name="Google Shape;1301;g133314c76c9_3_63"/>
              <p:cNvSpPr/>
              <p:nvPr/>
            </p:nvSpPr>
            <p:spPr>
              <a:xfrm>
                <a:off x="5847227" y="3457315"/>
                <a:ext cx="30218" cy="90654"/>
              </a:xfrm>
              <a:custGeom>
                <a:rect b="b" l="l" r="r" t="t"/>
                <a:pathLst>
                  <a:path extrusionOk="0" h="85725" w="28575">
                    <a:moveTo>
                      <a:pt x="421" y="0"/>
                    </a:moveTo>
                    <a:cubicBezTo>
                      <a:pt x="421" y="0"/>
                      <a:pt x="-2750" y="61112"/>
                      <a:pt x="8308" y="91945"/>
                    </a:cubicBezTo>
                    <a:cubicBezTo>
                      <a:pt x="19243" y="91735"/>
                      <a:pt x="28806" y="89249"/>
                      <a:pt x="28806" y="89249"/>
                    </a:cubicBezTo>
                    <a:lnTo>
                      <a:pt x="421" y="0"/>
                    </a:lnTo>
                    <a:close/>
                  </a:path>
                </a:pathLst>
              </a:custGeom>
              <a:solidFill>
                <a:srgbClr val="B03D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02" name="Google Shape;1302;g133314c76c9_3_63"/>
              <p:cNvSpPr/>
              <p:nvPr/>
            </p:nvSpPr>
            <p:spPr>
              <a:xfrm>
                <a:off x="5891683" y="3185862"/>
                <a:ext cx="151090" cy="191381"/>
              </a:xfrm>
              <a:custGeom>
                <a:rect b="b" l="l" r="r" t="t"/>
                <a:pathLst>
                  <a:path extrusionOk="0" h="180975" w="142875">
                    <a:moveTo>
                      <a:pt x="129901" y="5822"/>
                    </a:moveTo>
                    <a:cubicBezTo>
                      <a:pt x="147341" y="28434"/>
                      <a:pt x="143893" y="60239"/>
                      <a:pt x="139597" y="88480"/>
                    </a:cubicBezTo>
                    <a:cubicBezTo>
                      <a:pt x="137416" y="102749"/>
                      <a:pt x="135244" y="117027"/>
                      <a:pt x="133063" y="131305"/>
                    </a:cubicBezTo>
                    <a:cubicBezTo>
                      <a:pt x="132034" y="138086"/>
                      <a:pt x="130653" y="145497"/>
                      <a:pt x="125367" y="149869"/>
                    </a:cubicBezTo>
                    <a:cubicBezTo>
                      <a:pt x="120033" y="154279"/>
                      <a:pt x="112432" y="154203"/>
                      <a:pt x="105517" y="153907"/>
                    </a:cubicBezTo>
                    <a:cubicBezTo>
                      <a:pt x="105583" y="165719"/>
                      <a:pt x="105659" y="177529"/>
                      <a:pt x="105717" y="189360"/>
                    </a:cubicBezTo>
                    <a:cubicBezTo>
                      <a:pt x="85504" y="189845"/>
                      <a:pt x="65283" y="189931"/>
                      <a:pt x="45071" y="189598"/>
                    </a:cubicBezTo>
                    <a:cubicBezTo>
                      <a:pt x="45061" y="181320"/>
                      <a:pt x="43261" y="173062"/>
                      <a:pt x="39832" y="165537"/>
                    </a:cubicBezTo>
                    <a:cubicBezTo>
                      <a:pt x="29936" y="165337"/>
                      <a:pt x="23335" y="155422"/>
                      <a:pt x="19458" y="146316"/>
                    </a:cubicBezTo>
                    <a:cubicBezTo>
                      <a:pt x="14991" y="135819"/>
                      <a:pt x="11733" y="124856"/>
                      <a:pt x="8600" y="113893"/>
                    </a:cubicBezTo>
                    <a:cubicBezTo>
                      <a:pt x="4428" y="99348"/>
                      <a:pt x="408" y="84556"/>
                      <a:pt x="27" y="69421"/>
                    </a:cubicBezTo>
                    <a:cubicBezTo>
                      <a:pt x="-354" y="54286"/>
                      <a:pt x="3247" y="38560"/>
                      <a:pt x="12857" y="26863"/>
                    </a:cubicBezTo>
                    <a:cubicBezTo>
                      <a:pt x="19411" y="18891"/>
                      <a:pt x="28345" y="13223"/>
                      <a:pt x="37498" y="8451"/>
                    </a:cubicBezTo>
                    <a:cubicBezTo>
                      <a:pt x="50033" y="1908"/>
                      <a:pt x="65092" y="-3255"/>
                      <a:pt x="78027" y="2469"/>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03" name="Google Shape;1303;g133314c76c9_3_63"/>
              <p:cNvSpPr/>
              <p:nvPr/>
            </p:nvSpPr>
            <p:spPr>
              <a:xfrm>
                <a:off x="5856571" y="3156085"/>
                <a:ext cx="171236" cy="181308"/>
              </a:xfrm>
              <a:custGeom>
                <a:rect b="b" l="l" r="r" t="t"/>
                <a:pathLst>
                  <a:path extrusionOk="0" h="171450" w="161925">
                    <a:moveTo>
                      <a:pt x="142146" y="141691"/>
                    </a:moveTo>
                    <a:cubicBezTo>
                      <a:pt x="139764" y="129813"/>
                      <a:pt x="139936" y="123117"/>
                      <a:pt x="143822" y="115202"/>
                    </a:cubicBezTo>
                    <a:cubicBezTo>
                      <a:pt x="145108" y="112582"/>
                      <a:pt x="146804" y="110115"/>
                      <a:pt x="149137" y="108477"/>
                    </a:cubicBezTo>
                    <a:cubicBezTo>
                      <a:pt x="152281" y="106277"/>
                      <a:pt x="156462" y="105848"/>
                      <a:pt x="159938" y="107362"/>
                    </a:cubicBezTo>
                    <a:cubicBezTo>
                      <a:pt x="162215" y="108353"/>
                      <a:pt x="164091" y="110201"/>
                      <a:pt x="165368" y="112420"/>
                    </a:cubicBezTo>
                    <a:cubicBezTo>
                      <a:pt x="169492" y="96466"/>
                      <a:pt x="170349" y="79464"/>
                      <a:pt x="169159" y="62900"/>
                    </a:cubicBezTo>
                    <a:cubicBezTo>
                      <a:pt x="167273" y="36620"/>
                      <a:pt x="151433" y="16304"/>
                      <a:pt x="128306" y="6817"/>
                    </a:cubicBezTo>
                    <a:cubicBezTo>
                      <a:pt x="85491" y="-10786"/>
                      <a:pt x="23979" y="6597"/>
                      <a:pt x="6586" y="48631"/>
                    </a:cubicBezTo>
                    <a:cubicBezTo>
                      <a:pt x="-6549" y="80378"/>
                      <a:pt x="109" y="126193"/>
                      <a:pt x="25255" y="152806"/>
                    </a:cubicBezTo>
                    <a:cubicBezTo>
                      <a:pt x="47515" y="176371"/>
                      <a:pt x="79529" y="179829"/>
                      <a:pt x="109085" y="174971"/>
                    </a:cubicBezTo>
                    <a:cubicBezTo>
                      <a:pt x="124201" y="172485"/>
                      <a:pt x="147537" y="173981"/>
                      <a:pt x="155357" y="153416"/>
                    </a:cubicBezTo>
                    <a:cubicBezTo>
                      <a:pt x="155957" y="151825"/>
                      <a:pt x="154604" y="150244"/>
                      <a:pt x="152995" y="150377"/>
                    </a:cubicBezTo>
                    <a:cubicBezTo>
                      <a:pt x="146870" y="150835"/>
                      <a:pt x="142594" y="143881"/>
                      <a:pt x="142146" y="141691"/>
                    </a:cubicBezTo>
                    <a:close/>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04" name="Google Shape;1304;g133314c76c9_3_63"/>
              <p:cNvSpPr/>
              <p:nvPr/>
            </p:nvSpPr>
            <p:spPr>
              <a:xfrm>
                <a:off x="5964755" y="3165109"/>
                <a:ext cx="80582" cy="110800"/>
              </a:xfrm>
              <a:custGeom>
                <a:rect b="b" l="l" r="r" t="t"/>
                <a:pathLst>
                  <a:path extrusionOk="0" h="104775" w="76200">
                    <a:moveTo>
                      <a:pt x="43236" y="77272"/>
                    </a:moveTo>
                    <a:cubicBezTo>
                      <a:pt x="44827" y="79777"/>
                      <a:pt x="44456" y="83120"/>
                      <a:pt x="45942" y="85673"/>
                    </a:cubicBezTo>
                    <a:cubicBezTo>
                      <a:pt x="48456" y="89959"/>
                      <a:pt x="51790" y="91512"/>
                      <a:pt x="56295" y="93598"/>
                    </a:cubicBezTo>
                    <a:cubicBezTo>
                      <a:pt x="63563" y="96970"/>
                      <a:pt x="61858" y="107552"/>
                      <a:pt x="61658" y="112286"/>
                    </a:cubicBezTo>
                    <a:cubicBezTo>
                      <a:pt x="67135" y="108638"/>
                      <a:pt x="68030" y="98713"/>
                      <a:pt x="69354" y="93674"/>
                    </a:cubicBezTo>
                    <a:cubicBezTo>
                      <a:pt x="70840" y="88016"/>
                      <a:pt x="71793" y="82215"/>
                      <a:pt x="73450" y="76596"/>
                    </a:cubicBezTo>
                    <a:cubicBezTo>
                      <a:pt x="75050" y="71138"/>
                      <a:pt x="77831" y="65985"/>
                      <a:pt x="78346" y="60241"/>
                    </a:cubicBezTo>
                    <a:cubicBezTo>
                      <a:pt x="80127" y="40382"/>
                      <a:pt x="67668" y="17045"/>
                      <a:pt x="52609" y="5901"/>
                    </a:cubicBezTo>
                    <a:cubicBezTo>
                      <a:pt x="41655" y="-2214"/>
                      <a:pt x="24929" y="-1871"/>
                      <a:pt x="12547" y="6387"/>
                    </a:cubicBezTo>
                    <a:cubicBezTo>
                      <a:pt x="7337" y="9854"/>
                      <a:pt x="3412" y="15112"/>
                      <a:pt x="1107" y="20932"/>
                    </a:cubicBezTo>
                    <a:cubicBezTo>
                      <a:pt x="117" y="23437"/>
                      <a:pt x="-569" y="26342"/>
                      <a:pt x="660" y="28733"/>
                    </a:cubicBezTo>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05" name="Google Shape;1305;g133314c76c9_3_63"/>
              <p:cNvSpPr/>
              <p:nvPr/>
            </p:nvSpPr>
            <p:spPr>
              <a:xfrm>
                <a:off x="5907520" y="3372251"/>
                <a:ext cx="120872" cy="30218"/>
              </a:xfrm>
              <a:custGeom>
                <a:rect b="b" l="l" r="r" t="t"/>
                <a:pathLst>
                  <a:path extrusionOk="0" h="28575" w="114300">
                    <a:moveTo>
                      <a:pt x="0" y="21786"/>
                    </a:moveTo>
                    <a:cubicBezTo>
                      <a:pt x="1029" y="14861"/>
                      <a:pt x="2905" y="6794"/>
                      <a:pt x="9344" y="4069"/>
                    </a:cubicBezTo>
                    <a:cubicBezTo>
                      <a:pt x="11135" y="3307"/>
                      <a:pt x="13097" y="3079"/>
                      <a:pt x="15030" y="2860"/>
                    </a:cubicBezTo>
                    <a:cubicBezTo>
                      <a:pt x="34747" y="678"/>
                      <a:pt x="54597" y="-255"/>
                      <a:pt x="74438" y="59"/>
                    </a:cubicBezTo>
                    <a:cubicBezTo>
                      <a:pt x="82639" y="193"/>
                      <a:pt x="91135" y="612"/>
                      <a:pt x="98470" y="4269"/>
                    </a:cubicBezTo>
                    <a:cubicBezTo>
                      <a:pt x="109985" y="10023"/>
                      <a:pt x="116319" y="22434"/>
                      <a:pt x="121882" y="34045"/>
                    </a:cubicBezTo>
                  </a:path>
                </a:pathLst>
              </a:custGeom>
              <a:solidFill>
                <a:srgbClr val="B03D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06" name="Google Shape;1306;g133314c76c9_3_63"/>
              <p:cNvSpPr/>
              <p:nvPr/>
            </p:nvSpPr>
            <p:spPr>
              <a:xfrm>
                <a:off x="5847615" y="3384581"/>
                <a:ext cx="231672" cy="322326"/>
              </a:xfrm>
              <a:custGeom>
                <a:rect b="b" l="l" r="r" t="t"/>
                <a:pathLst>
                  <a:path extrusionOk="0" h="304800" w="219075">
                    <a:moveTo>
                      <a:pt x="223654" y="263817"/>
                    </a:moveTo>
                    <a:cubicBezTo>
                      <a:pt x="220891" y="259731"/>
                      <a:pt x="214529" y="254864"/>
                      <a:pt x="212252" y="250368"/>
                    </a:cubicBezTo>
                    <a:cubicBezTo>
                      <a:pt x="206775" y="239595"/>
                      <a:pt x="201975" y="194246"/>
                      <a:pt x="203861" y="182664"/>
                    </a:cubicBezTo>
                    <a:cubicBezTo>
                      <a:pt x="205880" y="170244"/>
                      <a:pt x="216872" y="163566"/>
                      <a:pt x="221835" y="135925"/>
                    </a:cubicBezTo>
                    <a:cubicBezTo>
                      <a:pt x="228226" y="100320"/>
                      <a:pt x="213624" y="72641"/>
                      <a:pt x="205461" y="60792"/>
                    </a:cubicBezTo>
                    <a:cubicBezTo>
                      <a:pt x="193917" y="44028"/>
                      <a:pt x="200765" y="44123"/>
                      <a:pt x="196812" y="23597"/>
                    </a:cubicBezTo>
                    <a:cubicBezTo>
                      <a:pt x="196107" y="19891"/>
                      <a:pt x="195269" y="15938"/>
                      <a:pt x="192736" y="13367"/>
                    </a:cubicBezTo>
                    <a:cubicBezTo>
                      <a:pt x="190240" y="10824"/>
                      <a:pt x="173048" y="2965"/>
                      <a:pt x="169666" y="2451"/>
                    </a:cubicBezTo>
                    <a:cubicBezTo>
                      <a:pt x="137605" y="-2512"/>
                      <a:pt x="118745" y="1365"/>
                      <a:pt x="86332" y="2775"/>
                    </a:cubicBezTo>
                    <a:cubicBezTo>
                      <a:pt x="70292" y="3480"/>
                      <a:pt x="54290" y="5356"/>
                      <a:pt x="38535" y="8823"/>
                    </a:cubicBezTo>
                    <a:cubicBezTo>
                      <a:pt x="21114" y="12671"/>
                      <a:pt x="5922" y="17291"/>
                      <a:pt x="2340" y="40942"/>
                    </a:cubicBezTo>
                    <a:cubicBezTo>
                      <a:pt x="-3203" y="77517"/>
                      <a:pt x="1455" y="114494"/>
                      <a:pt x="12580" y="149174"/>
                    </a:cubicBezTo>
                    <a:cubicBezTo>
                      <a:pt x="19943" y="172168"/>
                      <a:pt x="63958" y="251720"/>
                      <a:pt x="53052" y="267113"/>
                    </a:cubicBezTo>
                    <a:cubicBezTo>
                      <a:pt x="50556" y="270628"/>
                      <a:pt x="44317" y="277314"/>
                      <a:pt x="43565" y="281705"/>
                    </a:cubicBezTo>
                    <a:cubicBezTo>
                      <a:pt x="40802" y="297783"/>
                      <a:pt x="77121" y="303432"/>
                      <a:pt x="92675" y="304708"/>
                    </a:cubicBezTo>
                    <a:cubicBezTo>
                      <a:pt x="116355" y="306651"/>
                      <a:pt x="143539" y="305346"/>
                      <a:pt x="167285" y="304241"/>
                    </a:cubicBezTo>
                    <a:cubicBezTo>
                      <a:pt x="185278" y="303394"/>
                      <a:pt x="224616" y="297116"/>
                      <a:pt x="227416" y="274895"/>
                    </a:cubicBezTo>
                    <a:cubicBezTo>
                      <a:pt x="227978" y="270523"/>
                      <a:pt x="225816" y="267008"/>
                      <a:pt x="223654" y="263817"/>
                    </a:cubicBezTo>
                    <a:close/>
                  </a:path>
                </a:pathLst>
              </a:custGeom>
              <a:solidFill>
                <a:srgbClr val="E850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07" name="Google Shape;1307;g133314c76c9_3_63"/>
              <p:cNvSpPr/>
              <p:nvPr/>
            </p:nvSpPr>
            <p:spPr>
              <a:xfrm>
                <a:off x="6021832" y="3490759"/>
                <a:ext cx="50363" cy="60436"/>
              </a:xfrm>
              <a:custGeom>
                <a:rect b="b" l="l" r="r" t="t"/>
                <a:pathLst>
                  <a:path extrusionOk="0" h="57150" w="47625">
                    <a:moveTo>
                      <a:pt x="52226" y="42491"/>
                    </a:moveTo>
                    <a:cubicBezTo>
                      <a:pt x="52235" y="48959"/>
                      <a:pt x="48616" y="57626"/>
                      <a:pt x="47454" y="61036"/>
                    </a:cubicBezTo>
                    <a:cubicBezTo>
                      <a:pt x="42929" y="63351"/>
                      <a:pt x="25041" y="67199"/>
                      <a:pt x="14773" y="62512"/>
                    </a:cubicBezTo>
                    <a:cubicBezTo>
                      <a:pt x="12525" y="41138"/>
                      <a:pt x="0" y="0"/>
                      <a:pt x="0" y="0"/>
                    </a:cubicBezTo>
                    <a:cubicBezTo>
                      <a:pt x="0" y="0"/>
                      <a:pt x="52226" y="36509"/>
                      <a:pt x="52226" y="42491"/>
                    </a:cubicBezTo>
                    <a:close/>
                  </a:path>
                </a:pathLst>
              </a:custGeom>
              <a:solidFill>
                <a:srgbClr val="B03D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08" name="Google Shape;1308;g133314c76c9_3_63"/>
              <p:cNvSpPr/>
              <p:nvPr/>
            </p:nvSpPr>
            <p:spPr>
              <a:xfrm>
                <a:off x="5872631" y="3324728"/>
                <a:ext cx="100727" cy="70509"/>
              </a:xfrm>
              <a:custGeom>
                <a:rect b="b" l="l" r="r" t="t"/>
                <a:pathLst>
                  <a:path extrusionOk="0" h="66675" w="95250">
                    <a:moveTo>
                      <a:pt x="43496" y="913"/>
                    </a:moveTo>
                    <a:cubicBezTo>
                      <a:pt x="31161" y="-2573"/>
                      <a:pt x="17874" y="4362"/>
                      <a:pt x="9644" y="14210"/>
                    </a:cubicBezTo>
                    <a:cubicBezTo>
                      <a:pt x="148" y="25574"/>
                      <a:pt x="-3967" y="43243"/>
                      <a:pt x="4910" y="55101"/>
                    </a:cubicBezTo>
                    <a:cubicBezTo>
                      <a:pt x="8225" y="59531"/>
                      <a:pt x="12950" y="62674"/>
                      <a:pt x="17788" y="65360"/>
                    </a:cubicBezTo>
                    <a:cubicBezTo>
                      <a:pt x="32485" y="73542"/>
                      <a:pt x="49907" y="78371"/>
                      <a:pt x="66242" y="74351"/>
                    </a:cubicBezTo>
                    <a:cubicBezTo>
                      <a:pt x="82577" y="70341"/>
                      <a:pt x="96922" y="55720"/>
                      <a:pt x="96722" y="38899"/>
                    </a:cubicBezTo>
                    <a:cubicBezTo>
                      <a:pt x="96541" y="23678"/>
                      <a:pt x="85435" y="10963"/>
                      <a:pt x="74195" y="695"/>
                    </a:cubicBezTo>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09" name="Google Shape;1309;g133314c76c9_3_63"/>
              <p:cNvSpPr/>
              <p:nvPr/>
            </p:nvSpPr>
            <p:spPr>
              <a:xfrm>
                <a:off x="6052804" y="3466421"/>
                <a:ext cx="151090" cy="201454"/>
              </a:xfrm>
              <a:custGeom>
                <a:rect b="b" l="l" r="r" t="t"/>
                <a:pathLst>
                  <a:path extrusionOk="0" h="190500" w="142875">
                    <a:moveTo>
                      <a:pt x="0" y="50578"/>
                    </a:moveTo>
                    <a:cubicBezTo>
                      <a:pt x="0" y="50578"/>
                      <a:pt x="59236" y="193729"/>
                      <a:pt x="84934" y="193729"/>
                    </a:cubicBezTo>
                    <a:cubicBezTo>
                      <a:pt x="103632" y="193729"/>
                      <a:pt x="149466" y="61579"/>
                      <a:pt x="149466" y="61579"/>
                    </a:cubicBezTo>
                    <a:lnTo>
                      <a:pt x="120501" y="47873"/>
                    </a:lnTo>
                    <a:lnTo>
                      <a:pt x="88202" y="103222"/>
                    </a:lnTo>
                    <a:lnTo>
                      <a:pt x="55493" y="0"/>
                    </a:ln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10" name="Google Shape;1310;g133314c76c9_3_63"/>
              <p:cNvSpPr/>
              <p:nvPr/>
            </p:nvSpPr>
            <p:spPr>
              <a:xfrm>
                <a:off x="6174265" y="3440485"/>
                <a:ext cx="60436" cy="90654"/>
              </a:xfrm>
              <a:custGeom>
                <a:rect b="b" l="l" r="r" t="t"/>
                <a:pathLst>
                  <a:path extrusionOk="0" h="85725" w="57150">
                    <a:moveTo>
                      <a:pt x="0" y="82223"/>
                    </a:moveTo>
                    <a:cubicBezTo>
                      <a:pt x="0" y="82223"/>
                      <a:pt x="9601" y="67107"/>
                      <a:pt x="8906" y="56382"/>
                    </a:cubicBezTo>
                    <a:cubicBezTo>
                      <a:pt x="8639" y="52286"/>
                      <a:pt x="6210" y="32827"/>
                      <a:pt x="8239" y="29007"/>
                    </a:cubicBezTo>
                    <a:cubicBezTo>
                      <a:pt x="10268" y="25178"/>
                      <a:pt x="15145" y="12653"/>
                      <a:pt x="17926" y="10214"/>
                    </a:cubicBezTo>
                    <a:cubicBezTo>
                      <a:pt x="20707" y="7786"/>
                      <a:pt x="30994" y="3871"/>
                      <a:pt x="33519" y="5614"/>
                    </a:cubicBezTo>
                    <a:cubicBezTo>
                      <a:pt x="36033" y="7357"/>
                      <a:pt x="39167" y="-644"/>
                      <a:pt x="43339" y="42"/>
                    </a:cubicBezTo>
                    <a:cubicBezTo>
                      <a:pt x="47511" y="737"/>
                      <a:pt x="50987" y="4214"/>
                      <a:pt x="50987" y="8052"/>
                    </a:cubicBezTo>
                    <a:cubicBezTo>
                      <a:pt x="50987" y="11872"/>
                      <a:pt x="56560" y="12577"/>
                      <a:pt x="57245" y="15358"/>
                    </a:cubicBezTo>
                    <a:cubicBezTo>
                      <a:pt x="57941" y="18139"/>
                      <a:pt x="57598" y="20578"/>
                      <a:pt x="58636" y="22664"/>
                    </a:cubicBezTo>
                    <a:cubicBezTo>
                      <a:pt x="59674" y="24750"/>
                      <a:pt x="62760" y="23721"/>
                      <a:pt x="63856" y="28921"/>
                    </a:cubicBezTo>
                    <a:cubicBezTo>
                      <a:pt x="64856" y="33684"/>
                      <a:pt x="63513" y="34141"/>
                      <a:pt x="63856" y="36580"/>
                    </a:cubicBezTo>
                    <a:cubicBezTo>
                      <a:pt x="64199" y="39018"/>
                      <a:pt x="66294" y="38780"/>
                      <a:pt x="65599" y="43428"/>
                    </a:cubicBezTo>
                    <a:cubicBezTo>
                      <a:pt x="64903" y="48057"/>
                      <a:pt x="61732" y="54077"/>
                      <a:pt x="58950" y="59297"/>
                    </a:cubicBezTo>
                    <a:cubicBezTo>
                      <a:pt x="56169" y="64516"/>
                      <a:pt x="50416" y="71032"/>
                      <a:pt x="42796" y="75651"/>
                    </a:cubicBezTo>
                    <a:cubicBezTo>
                      <a:pt x="39024" y="77928"/>
                      <a:pt x="36967" y="81909"/>
                      <a:pt x="33376" y="88662"/>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11" name="Google Shape;1311;g133314c76c9_3_63"/>
              <p:cNvSpPr/>
              <p:nvPr/>
            </p:nvSpPr>
            <p:spPr>
              <a:xfrm>
                <a:off x="6183950" y="3408286"/>
                <a:ext cx="20145" cy="40291"/>
              </a:xfrm>
              <a:custGeom>
                <a:rect b="b" l="l" r="r" t="t"/>
                <a:pathLst>
                  <a:path extrusionOk="0" h="38100" w="19050">
                    <a:moveTo>
                      <a:pt x="6766" y="2031"/>
                    </a:moveTo>
                    <a:cubicBezTo>
                      <a:pt x="6033" y="897"/>
                      <a:pt x="4023" y="-1008"/>
                      <a:pt x="1651" y="649"/>
                    </a:cubicBezTo>
                    <a:cubicBezTo>
                      <a:pt x="-711" y="2316"/>
                      <a:pt x="3" y="5184"/>
                      <a:pt x="518" y="6336"/>
                    </a:cubicBezTo>
                    <a:cubicBezTo>
                      <a:pt x="1032" y="7488"/>
                      <a:pt x="18034" y="45969"/>
                      <a:pt x="18034" y="45969"/>
                    </a:cubicBezTo>
                    <a:cubicBezTo>
                      <a:pt x="18034" y="45969"/>
                      <a:pt x="19454" y="47598"/>
                      <a:pt x="22168" y="45208"/>
                    </a:cubicBezTo>
                    <a:cubicBezTo>
                      <a:pt x="25111" y="42626"/>
                      <a:pt x="24169" y="41331"/>
                      <a:pt x="24169" y="41331"/>
                    </a:cubicBezTo>
                    <a:cubicBezTo>
                      <a:pt x="24169" y="41331"/>
                      <a:pt x="7500" y="3174"/>
                      <a:pt x="6766" y="2031"/>
                    </a:cubicBezTo>
                    <a:close/>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12" name="Google Shape;1312;g133314c76c9_3_63"/>
              <p:cNvSpPr/>
              <p:nvPr/>
            </p:nvSpPr>
            <p:spPr>
              <a:xfrm>
                <a:off x="6193642" y="3448735"/>
                <a:ext cx="10073" cy="10073"/>
              </a:xfrm>
              <a:custGeom>
                <a:rect b="b" l="l" r="r" t="t"/>
                <a:pathLst>
                  <a:path extrusionOk="0" h="9525" w="9525">
                    <a:moveTo>
                      <a:pt x="16069" y="563"/>
                    </a:moveTo>
                    <a:cubicBezTo>
                      <a:pt x="12725" y="6516"/>
                      <a:pt x="8868" y="8422"/>
                      <a:pt x="5391" y="11698"/>
                    </a:cubicBezTo>
                    <a:cubicBezTo>
                      <a:pt x="2667" y="14270"/>
                      <a:pt x="3000" y="15908"/>
                      <a:pt x="0" y="18546"/>
                    </a:cubicBezTo>
                    <a:cubicBezTo>
                      <a:pt x="5277" y="18156"/>
                      <a:pt x="4372" y="15051"/>
                      <a:pt x="11201" y="10117"/>
                    </a:cubicBezTo>
                    <a:cubicBezTo>
                      <a:pt x="14364" y="7840"/>
                      <a:pt x="17631" y="5364"/>
                      <a:pt x="18250" y="1487"/>
                    </a:cubicBezTo>
                    <a:cubicBezTo>
                      <a:pt x="18460" y="144"/>
                      <a:pt x="16869" y="-570"/>
                      <a:pt x="16069" y="563"/>
                    </a:cubicBezTo>
                    <a:lnTo>
                      <a:pt x="16069" y="563"/>
                    </a:lnTo>
                    <a:close/>
                  </a:path>
                </a:pathLst>
              </a:custGeom>
              <a:solidFill>
                <a:srgbClr val="F2A1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13" name="Google Shape;1313;g133314c76c9_3_63"/>
              <p:cNvSpPr/>
              <p:nvPr/>
            </p:nvSpPr>
            <p:spPr>
              <a:xfrm>
                <a:off x="5995124" y="3384275"/>
                <a:ext cx="130945" cy="161163"/>
              </a:xfrm>
              <a:custGeom>
                <a:rect b="b" l="l" r="r" t="t"/>
                <a:pathLst>
                  <a:path extrusionOk="0" h="152400" w="123825">
                    <a:moveTo>
                      <a:pt x="0" y="520"/>
                    </a:moveTo>
                    <a:cubicBezTo>
                      <a:pt x="15431" y="1320"/>
                      <a:pt x="60341" y="-6557"/>
                      <a:pt x="85297" y="19542"/>
                    </a:cubicBezTo>
                    <a:cubicBezTo>
                      <a:pt x="106204" y="41411"/>
                      <a:pt x="118186" y="98742"/>
                      <a:pt x="126607" y="122002"/>
                    </a:cubicBezTo>
                    <a:cubicBezTo>
                      <a:pt x="105661" y="143348"/>
                      <a:pt x="85487" y="160569"/>
                      <a:pt x="53750" y="153635"/>
                    </a:cubicBezTo>
                    <a:cubicBezTo>
                      <a:pt x="52549" y="152739"/>
                      <a:pt x="36805" y="103190"/>
                      <a:pt x="25346" y="98780"/>
                    </a:cubicBezTo>
                  </a:path>
                </a:pathLst>
              </a:custGeom>
              <a:solidFill>
                <a:srgbClr val="E850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14" name="Google Shape;1314;g133314c76c9_3_63"/>
              <p:cNvSpPr/>
              <p:nvPr/>
            </p:nvSpPr>
            <p:spPr>
              <a:xfrm>
                <a:off x="5924840" y="3843704"/>
                <a:ext cx="80582" cy="211526"/>
              </a:xfrm>
              <a:custGeom>
                <a:rect b="b" l="l" r="r" t="t"/>
                <a:pathLst>
                  <a:path extrusionOk="0" h="200025" w="76200">
                    <a:moveTo>
                      <a:pt x="83536" y="201301"/>
                    </a:moveTo>
                    <a:cubicBezTo>
                      <a:pt x="77716" y="163630"/>
                      <a:pt x="41645" y="46854"/>
                      <a:pt x="40111" y="43644"/>
                    </a:cubicBezTo>
                    <a:cubicBezTo>
                      <a:pt x="20461" y="28413"/>
                      <a:pt x="7498" y="12687"/>
                      <a:pt x="963" y="0"/>
                    </a:cubicBezTo>
                    <a:cubicBezTo>
                      <a:pt x="-3466" y="25594"/>
                      <a:pt x="8202" y="50911"/>
                      <a:pt x="19137" y="74467"/>
                    </a:cubicBezTo>
                    <a:cubicBezTo>
                      <a:pt x="38244" y="115624"/>
                      <a:pt x="49569" y="160382"/>
                      <a:pt x="66029" y="202673"/>
                    </a:cubicBezTo>
                  </a:path>
                </a:pathLst>
              </a:custGeom>
              <a:solidFill>
                <a:srgbClr val="170D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15" name="Google Shape;1315;g133314c76c9_3_63"/>
              <p:cNvSpPr/>
              <p:nvPr/>
            </p:nvSpPr>
            <p:spPr>
              <a:xfrm>
                <a:off x="7441248" y="3409183"/>
                <a:ext cx="261890" cy="342471"/>
              </a:xfrm>
              <a:custGeom>
                <a:rect b="b" l="l" r="r" t="t"/>
                <a:pathLst>
                  <a:path extrusionOk="0" h="323850" w="247650">
                    <a:moveTo>
                      <a:pt x="173536" y="17327"/>
                    </a:moveTo>
                    <a:cubicBezTo>
                      <a:pt x="147990" y="44768"/>
                      <a:pt x="129978" y="220609"/>
                      <a:pt x="129302" y="227134"/>
                    </a:cubicBezTo>
                    <a:cubicBezTo>
                      <a:pt x="128644" y="233659"/>
                      <a:pt x="0" y="306039"/>
                      <a:pt x="0" y="306039"/>
                    </a:cubicBezTo>
                    <a:lnTo>
                      <a:pt x="18107" y="326756"/>
                    </a:lnTo>
                    <a:cubicBezTo>
                      <a:pt x="18107" y="326756"/>
                      <a:pt x="155191" y="292228"/>
                      <a:pt x="179841" y="262415"/>
                    </a:cubicBezTo>
                    <a:cubicBezTo>
                      <a:pt x="200749" y="237126"/>
                      <a:pt x="249088" y="30414"/>
                      <a:pt x="249088" y="30414"/>
                    </a:cubicBezTo>
                    <a:cubicBezTo>
                      <a:pt x="249088" y="30414"/>
                      <a:pt x="215913" y="-28212"/>
                      <a:pt x="173536" y="17327"/>
                    </a:cubicBezTo>
                    <a:close/>
                  </a:path>
                </a:pathLst>
              </a:custGeom>
              <a:solidFill>
                <a:srgbClr val="57C6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16" name="Google Shape;1316;g133314c76c9_3_63"/>
              <p:cNvSpPr/>
              <p:nvPr/>
            </p:nvSpPr>
            <p:spPr>
              <a:xfrm>
                <a:off x="7430692" y="4654089"/>
                <a:ext cx="805815" cy="50363"/>
              </a:xfrm>
              <a:custGeom>
                <a:rect b="b" l="l" r="r" t="t"/>
                <a:pathLst>
                  <a:path extrusionOk="0" h="47625" w="762000">
                    <a:moveTo>
                      <a:pt x="766400" y="26232"/>
                    </a:moveTo>
                    <a:cubicBezTo>
                      <a:pt x="766400" y="40719"/>
                      <a:pt x="594836" y="52464"/>
                      <a:pt x="383200" y="52464"/>
                    </a:cubicBezTo>
                    <a:cubicBezTo>
                      <a:pt x="171564" y="52464"/>
                      <a:pt x="0" y="40719"/>
                      <a:pt x="0" y="26232"/>
                    </a:cubicBezTo>
                    <a:cubicBezTo>
                      <a:pt x="0" y="11744"/>
                      <a:pt x="171564" y="0"/>
                      <a:pt x="383200" y="0"/>
                    </a:cubicBezTo>
                    <a:cubicBezTo>
                      <a:pt x="594836" y="0"/>
                      <a:pt x="766400" y="11744"/>
                      <a:pt x="766400" y="26232"/>
                    </a:cubicBezTo>
                    <a:close/>
                  </a:path>
                </a:pathLst>
              </a:custGeom>
              <a:solidFill>
                <a:srgbClr val="BDEEFF">
                  <a:alpha val="3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17" name="Google Shape;1317;g133314c76c9_3_63"/>
              <p:cNvSpPr/>
              <p:nvPr/>
            </p:nvSpPr>
            <p:spPr>
              <a:xfrm>
                <a:off x="8040894" y="4508946"/>
                <a:ext cx="40291" cy="50363"/>
              </a:xfrm>
              <a:custGeom>
                <a:rect b="b" l="l" r="r" t="t"/>
                <a:pathLst>
                  <a:path extrusionOk="0" h="47625" w="38100">
                    <a:moveTo>
                      <a:pt x="0" y="23736"/>
                    </a:moveTo>
                    <a:cubicBezTo>
                      <a:pt x="0" y="23736"/>
                      <a:pt x="10477" y="43948"/>
                      <a:pt x="15754" y="50330"/>
                    </a:cubicBezTo>
                    <a:cubicBezTo>
                      <a:pt x="21031" y="56721"/>
                      <a:pt x="43948" y="42253"/>
                      <a:pt x="44110" y="37033"/>
                    </a:cubicBezTo>
                    <a:cubicBezTo>
                      <a:pt x="44272" y="31794"/>
                      <a:pt x="23746" y="0"/>
                      <a:pt x="23746" y="0"/>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18" name="Google Shape;1318;g133314c76c9_3_63"/>
              <p:cNvSpPr/>
              <p:nvPr/>
            </p:nvSpPr>
            <p:spPr>
              <a:xfrm>
                <a:off x="8009142" y="4544204"/>
                <a:ext cx="100727" cy="80582"/>
              </a:xfrm>
              <a:custGeom>
                <a:rect b="b" l="l" r="r" t="t"/>
                <a:pathLst>
                  <a:path extrusionOk="0" h="76200" w="95250">
                    <a:moveTo>
                      <a:pt x="84261" y="5696"/>
                    </a:moveTo>
                    <a:cubicBezTo>
                      <a:pt x="89223" y="12716"/>
                      <a:pt x="97349" y="26651"/>
                      <a:pt x="97349" y="26651"/>
                    </a:cubicBezTo>
                    <a:lnTo>
                      <a:pt x="77117" y="45110"/>
                    </a:lnTo>
                    <a:lnTo>
                      <a:pt x="71822" y="42843"/>
                    </a:lnTo>
                    <a:cubicBezTo>
                      <a:pt x="71822" y="42843"/>
                      <a:pt x="68488" y="51949"/>
                      <a:pt x="62354" y="57797"/>
                    </a:cubicBezTo>
                    <a:cubicBezTo>
                      <a:pt x="57791" y="62150"/>
                      <a:pt x="47180" y="69389"/>
                      <a:pt x="41427" y="72075"/>
                    </a:cubicBezTo>
                    <a:cubicBezTo>
                      <a:pt x="21263" y="81457"/>
                      <a:pt x="4375" y="82886"/>
                      <a:pt x="2079" y="80467"/>
                    </a:cubicBezTo>
                    <a:cubicBezTo>
                      <a:pt x="-7550" y="70361"/>
                      <a:pt x="19110" y="57645"/>
                      <a:pt x="24111" y="54340"/>
                    </a:cubicBezTo>
                    <a:cubicBezTo>
                      <a:pt x="38456" y="44824"/>
                      <a:pt x="42380" y="28641"/>
                      <a:pt x="40885" y="19469"/>
                    </a:cubicBezTo>
                    <a:cubicBezTo>
                      <a:pt x="39799" y="12820"/>
                      <a:pt x="37808" y="12258"/>
                      <a:pt x="41446" y="11239"/>
                    </a:cubicBezTo>
                    <a:cubicBezTo>
                      <a:pt x="41446" y="11239"/>
                      <a:pt x="44504" y="10010"/>
                      <a:pt x="48485" y="11944"/>
                    </a:cubicBezTo>
                    <a:cubicBezTo>
                      <a:pt x="54591" y="14906"/>
                      <a:pt x="62039" y="14649"/>
                      <a:pt x="67002" y="9982"/>
                    </a:cubicBezTo>
                    <a:cubicBezTo>
                      <a:pt x="69840" y="7305"/>
                      <a:pt x="72250" y="3991"/>
                      <a:pt x="72945" y="123"/>
                    </a:cubicBezTo>
                    <a:cubicBezTo>
                      <a:pt x="72955" y="123"/>
                      <a:pt x="79308" y="-1324"/>
                      <a:pt x="84261" y="5696"/>
                    </a:cubicBezTo>
                    <a:close/>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19" name="Google Shape;1319;g133314c76c9_3_63"/>
              <p:cNvSpPr/>
              <p:nvPr/>
            </p:nvSpPr>
            <p:spPr>
              <a:xfrm>
                <a:off x="7637097" y="4589785"/>
                <a:ext cx="30218" cy="40291"/>
              </a:xfrm>
              <a:custGeom>
                <a:rect b="b" l="l" r="r" t="t"/>
                <a:pathLst>
                  <a:path extrusionOk="0" h="38100" w="28575">
                    <a:moveTo>
                      <a:pt x="4483" y="16678"/>
                    </a:moveTo>
                    <a:cubicBezTo>
                      <a:pt x="4483" y="16678"/>
                      <a:pt x="-575" y="29128"/>
                      <a:pt x="54" y="37319"/>
                    </a:cubicBezTo>
                    <a:cubicBezTo>
                      <a:pt x="683" y="45501"/>
                      <a:pt x="27915" y="46120"/>
                      <a:pt x="31077" y="41872"/>
                    </a:cubicBezTo>
                    <a:cubicBezTo>
                      <a:pt x="34249" y="37624"/>
                      <a:pt x="35830" y="0"/>
                      <a:pt x="35830" y="0"/>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20" name="Google Shape;1320;g133314c76c9_3_63"/>
              <p:cNvSpPr/>
              <p:nvPr/>
            </p:nvSpPr>
            <p:spPr>
              <a:xfrm>
                <a:off x="7560062" y="4621332"/>
                <a:ext cx="110800" cy="40291"/>
              </a:xfrm>
              <a:custGeom>
                <a:rect b="b" l="l" r="r" t="t"/>
                <a:pathLst>
                  <a:path extrusionOk="0" h="38100" w="104775">
                    <a:moveTo>
                      <a:pt x="111056" y="19288"/>
                    </a:moveTo>
                    <a:cubicBezTo>
                      <a:pt x="111056" y="27822"/>
                      <a:pt x="108570" y="41738"/>
                      <a:pt x="108570" y="41738"/>
                    </a:cubicBezTo>
                    <a:lnTo>
                      <a:pt x="77194" y="41738"/>
                    </a:lnTo>
                    <a:lnTo>
                      <a:pt x="75651" y="36718"/>
                    </a:lnTo>
                    <a:cubicBezTo>
                      <a:pt x="75651" y="36718"/>
                      <a:pt x="65479" y="41738"/>
                      <a:pt x="57487" y="41738"/>
                    </a:cubicBezTo>
                    <a:lnTo>
                      <a:pt x="31008" y="41738"/>
                    </a:lnTo>
                    <a:cubicBezTo>
                      <a:pt x="11624" y="41738"/>
                      <a:pt x="623" y="39376"/>
                      <a:pt x="128" y="36099"/>
                    </a:cubicBezTo>
                    <a:cubicBezTo>
                      <a:pt x="-1920" y="22431"/>
                      <a:pt x="21245" y="23060"/>
                      <a:pt x="27274" y="23060"/>
                    </a:cubicBezTo>
                    <a:cubicBezTo>
                      <a:pt x="44581" y="23060"/>
                      <a:pt x="63336" y="15297"/>
                      <a:pt x="67422" y="6867"/>
                    </a:cubicBezTo>
                    <a:cubicBezTo>
                      <a:pt x="70394" y="752"/>
                      <a:pt x="69079" y="-800"/>
                      <a:pt x="72661" y="352"/>
                    </a:cubicBezTo>
                    <a:cubicBezTo>
                      <a:pt x="72661" y="352"/>
                      <a:pt x="75889" y="1009"/>
                      <a:pt x="78033" y="4800"/>
                    </a:cubicBezTo>
                    <a:cubicBezTo>
                      <a:pt x="81338" y="10601"/>
                      <a:pt x="87596" y="14506"/>
                      <a:pt x="94396" y="13344"/>
                    </a:cubicBezTo>
                    <a:cubicBezTo>
                      <a:pt x="98283" y="12696"/>
                      <a:pt x="102179" y="11268"/>
                      <a:pt x="104998" y="8448"/>
                    </a:cubicBezTo>
                    <a:cubicBezTo>
                      <a:pt x="104988" y="8467"/>
                      <a:pt x="111056" y="10753"/>
                      <a:pt x="111056" y="19288"/>
                    </a:cubicBezTo>
                    <a:close/>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21" name="Google Shape;1321;g133314c76c9_3_63"/>
              <p:cNvSpPr/>
              <p:nvPr/>
            </p:nvSpPr>
            <p:spPr>
              <a:xfrm>
                <a:off x="7614320" y="3797715"/>
                <a:ext cx="191381" cy="483489"/>
              </a:xfrm>
              <a:custGeom>
                <a:rect b="b" l="l" r="r" t="t"/>
                <a:pathLst>
                  <a:path extrusionOk="0" h="457200" w="180975">
                    <a:moveTo>
                      <a:pt x="185889" y="195267"/>
                    </a:moveTo>
                    <a:cubicBezTo>
                      <a:pt x="185698" y="196410"/>
                      <a:pt x="160276" y="167264"/>
                      <a:pt x="160000" y="168492"/>
                    </a:cubicBezTo>
                    <a:cubicBezTo>
                      <a:pt x="149884" y="219480"/>
                      <a:pt x="102850" y="389996"/>
                      <a:pt x="87220" y="434725"/>
                    </a:cubicBezTo>
                    <a:lnTo>
                      <a:pt x="87220" y="434811"/>
                    </a:lnTo>
                    <a:cubicBezTo>
                      <a:pt x="84933" y="441060"/>
                      <a:pt x="72856" y="454557"/>
                      <a:pt x="62845" y="457119"/>
                    </a:cubicBezTo>
                    <a:cubicBezTo>
                      <a:pt x="39871" y="463110"/>
                      <a:pt x="3209" y="455242"/>
                      <a:pt x="275" y="411294"/>
                    </a:cubicBezTo>
                    <a:cubicBezTo>
                      <a:pt x="-96" y="406455"/>
                      <a:pt x="1009" y="401169"/>
                      <a:pt x="466" y="395444"/>
                    </a:cubicBezTo>
                    <a:cubicBezTo>
                      <a:pt x="-6087" y="327769"/>
                      <a:pt x="58635" y="29370"/>
                      <a:pt x="60292" y="10349"/>
                    </a:cubicBezTo>
                    <a:cubicBezTo>
                      <a:pt x="61855" y="-8673"/>
                      <a:pt x="99288" y="5053"/>
                      <a:pt x="109756" y="1528"/>
                    </a:cubicBezTo>
                    <a:cubicBezTo>
                      <a:pt x="162038" y="-15807"/>
                      <a:pt x="199586" y="123925"/>
                      <a:pt x="185889" y="195267"/>
                    </a:cubicBezTo>
                    <a:close/>
                  </a:path>
                </a:pathLst>
              </a:custGeom>
              <a:solidFill>
                <a:srgbClr val="E850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22" name="Google Shape;1322;g133314c76c9_3_63"/>
              <p:cNvSpPr/>
              <p:nvPr/>
            </p:nvSpPr>
            <p:spPr>
              <a:xfrm>
                <a:off x="7611243" y="4167315"/>
                <a:ext cx="100727" cy="443198"/>
              </a:xfrm>
              <a:custGeom>
                <a:rect b="b" l="l" r="r" t="t"/>
                <a:pathLst>
                  <a:path extrusionOk="0" h="419100" w="95250">
                    <a:moveTo>
                      <a:pt x="93145" y="109697"/>
                    </a:moveTo>
                    <a:cubicBezTo>
                      <a:pt x="82534" y="77940"/>
                      <a:pt x="98650" y="40736"/>
                      <a:pt x="98650" y="40736"/>
                    </a:cubicBezTo>
                    <a:cubicBezTo>
                      <a:pt x="98650" y="40736"/>
                      <a:pt x="8382" y="-28654"/>
                      <a:pt x="3800" y="13694"/>
                    </a:cubicBezTo>
                    <a:cubicBezTo>
                      <a:pt x="3334" y="17047"/>
                      <a:pt x="-10" y="45746"/>
                      <a:pt x="0" y="61929"/>
                    </a:cubicBezTo>
                    <a:cubicBezTo>
                      <a:pt x="29" y="119850"/>
                      <a:pt x="20164" y="303283"/>
                      <a:pt x="18688" y="415287"/>
                    </a:cubicBezTo>
                    <a:lnTo>
                      <a:pt x="18688" y="422603"/>
                    </a:lnTo>
                    <a:cubicBezTo>
                      <a:pt x="18688" y="422603"/>
                      <a:pt x="33757" y="425593"/>
                      <a:pt x="60217" y="425336"/>
                    </a:cubicBezTo>
                    <a:cubicBezTo>
                      <a:pt x="61408" y="425336"/>
                      <a:pt x="62703" y="425336"/>
                      <a:pt x="63989" y="425241"/>
                    </a:cubicBezTo>
                    <a:cubicBezTo>
                      <a:pt x="71533" y="355489"/>
                      <a:pt x="87849" y="260639"/>
                      <a:pt x="95593" y="165208"/>
                    </a:cubicBezTo>
                    <a:cubicBezTo>
                      <a:pt x="97479" y="141806"/>
                      <a:pt x="94907" y="114945"/>
                      <a:pt x="93145" y="109697"/>
                    </a:cubicBezTo>
                    <a:close/>
                  </a:path>
                </a:pathLst>
              </a:custGeom>
              <a:solidFill>
                <a:srgbClr val="E850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23" name="Google Shape;1323;g133314c76c9_3_63"/>
              <p:cNvSpPr/>
              <p:nvPr/>
            </p:nvSpPr>
            <p:spPr>
              <a:xfrm>
                <a:off x="7678147" y="3777839"/>
                <a:ext cx="402907" cy="755452"/>
              </a:xfrm>
              <a:custGeom>
                <a:rect b="b" l="l" r="r" t="t"/>
                <a:pathLst>
                  <a:path extrusionOk="0" h="714375" w="381000">
                    <a:moveTo>
                      <a:pt x="260242" y="463363"/>
                    </a:moveTo>
                    <a:cubicBezTo>
                      <a:pt x="242183" y="440922"/>
                      <a:pt x="223123" y="430873"/>
                      <a:pt x="217475" y="413785"/>
                    </a:cubicBezTo>
                    <a:cubicBezTo>
                      <a:pt x="204359" y="374037"/>
                      <a:pt x="207912" y="212836"/>
                      <a:pt x="206655" y="168078"/>
                    </a:cubicBezTo>
                    <a:cubicBezTo>
                      <a:pt x="210388" y="158925"/>
                      <a:pt x="245164" y="67428"/>
                      <a:pt x="174593" y="0"/>
                    </a:cubicBezTo>
                    <a:cubicBezTo>
                      <a:pt x="174593" y="0"/>
                      <a:pt x="111138" y="27222"/>
                      <a:pt x="60331" y="30509"/>
                    </a:cubicBezTo>
                    <a:cubicBezTo>
                      <a:pt x="20317" y="33090"/>
                      <a:pt x="0" y="29118"/>
                      <a:pt x="0" y="29118"/>
                    </a:cubicBezTo>
                    <a:cubicBezTo>
                      <a:pt x="0" y="29118"/>
                      <a:pt x="37795" y="86116"/>
                      <a:pt x="39996" y="111395"/>
                    </a:cubicBezTo>
                    <a:cubicBezTo>
                      <a:pt x="43739" y="154324"/>
                      <a:pt x="123987" y="413566"/>
                      <a:pt x="130112" y="427777"/>
                    </a:cubicBezTo>
                    <a:cubicBezTo>
                      <a:pt x="144056" y="460134"/>
                      <a:pt x="159458" y="472869"/>
                      <a:pt x="164544" y="479508"/>
                    </a:cubicBezTo>
                    <a:cubicBezTo>
                      <a:pt x="200121" y="525789"/>
                      <a:pt x="283388" y="623154"/>
                      <a:pt x="346510" y="716385"/>
                    </a:cubicBezTo>
                    <a:lnTo>
                      <a:pt x="350777" y="722414"/>
                    </a:lnTo>
                    <a:cubicBezTo>
                      <a:pt x="350777" y="722414"/>
                      <a:pt x="363455" y="718071"/>
                      <a:pt x="387077" y="701869"/>
                    </a:cubicBezTo>
                    <a:cubicBezTo>
                      <a:pt x="353063" y="639785"/>
                      <a:pt x="317487" y="534486"/>
                      <a:pt x="260242" y="463363"/>
                    </a:cubicBezTo>
                    <a:close/>
                  </a:path>
                </a:pathLst>
              </a:custGeom>
              <a:solidFill>
                <a:srgbClr val="E850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24" name="Google Shape;1324;g133314c76c9_3_63"/>
              <p:cNvSpPr/>
              <p:nvPr/>
            </p:nvSpPr>
            <p:spPr>
              <a:xfrm>
                <a:off x="7620777" y="3390053"/>
                <a:ext cx="302181" cy="423053"/>
              </a:xfrm>
              <a:custGeom>
                <a:rect b="b" l="l" r="r" t="t"/>
                <a:pathLst>
                  <a:path extrusionOk="0" h="400050" w="285750">
                    <a:moveTo>
                      <a:pt x="3927" y="35401"/>
                    </a:moveTo>
                    <a:cubicBezTo>
                      <a:pt x="16595" y="20866"/>
                      <a:pt x="70973" y="-1613"/>
                      <a:pt x="124742" y="92"/>
                    </a:cubicBezTo>
                    <a:cubicBezTo>
                      <a:pt x="161785" y="1254"/>
                      <a:pt x="279514" y="13388"/>
                      <a:pt x="290791" y="38163"/>
                    </a:cubicBezTo>
                    <a:cubicBezTo>
                      <a:pt x="296554" y="50822"/>
                      <a:pt x="296001" y="171056"/>
                      <a:pt x="287562" y="215776"/>
                    </a:cubicBezTo>
                    <a:cubicBezTo>
                      <a:pt x="281219" y="249409"/>
                      <a:pt x="262054" y="335829"/>
                      <a:pt x="262054" y="355936"/>
                    </a:cubicBezTo>
                    <a:cubicBezTo>
                      <a:pt x="262054" y="376043"/>
                      <a:pt x="272856" y="384663"/>
                      <a:pt x="267807" y="390502"/>
                    </a:cubicBezTo>
                    <a:cubicBezTo>
                      <a:pt x="256520" y="403580"/>
                      <a:pt x="172148" y="409429"/>
                      <a:pt x="135905" y="409429"/>
                    </a:cubicBezTo>
                    <a:cubicBezTo>
                      <a:pt x="103654" y="409429"/>
                      <a:pt x="48761" y="400837"/>
                      <a:pt x="45980" y="390502"/>
                    </a:cubicBezTo>
                    <a:cubicBezTo>
                      <a:pt x="41836" y="375167"/>
                      <a:pt x="52266" y="375739"/>
                      <a:pt x="53685" y="359660"/>
                    </a:cubicBezTo>
                    <a:cubicBezTo>
                      <a:pt x="55095" y="343582"/>
                      <a:pt x="62696" y="237550"/>
                      <a:pt x="53257" y="222139"/>
                    </a:cubicBezTo>
                    <a:cubicBezTo>
                      <a:pt x="38265" y="197678"/>
                      <a:pt x="15490" y="128336"/>
                      <a:pt x="14347" y="109915"/>
                    </a:cubicBezTo>
                    <a:cubicBezTo>
                      <a:pt x="13195" y="91474"/>
                      <a:pt x="-8742" y="49936"/>
                      <a:pt x="3927" y="35401"/>
                    </a:cubicBezTo>
                    <a:close/>
                  </a:path>
                </a:pathLst>
              </a:custGeom>
              <a:solidFill>
                <a:srgbClr val="57C6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25" name="Google Shape;1325;g133314c76c9_3_63"/>
              <p:cNvSpPr/>
              <p:nvPr/>
            </p:nvSpPr>
            <p:spPr>
              <a:xfrm>
                <a:off x="7705773" y="3312033"/>
                <a:ext cx="90654" cy="120872"/>
              </a:xfrm>
              <a:custGeom>
                <a:rect b="b" l="l" r="r" t="t"/>
                <a:pathLst>
                  <a:path extrusionOk="0" h="114300" w="85725">
                    <a:moveTo>
                      <a:pt x="12811" y="28146"/>
                    </a:moveTo>
                    <a:cubicBezTo>
                      <a:pt x="12811" y="28146"/>
                      <a:pt x="12449" y="72885"/>
                      <a:pt x="10639" y="74695"/>
                    </a:cubicBezTo>
                    <a:cubicBezTo>
                      <a:pt x="8830" y="76505"/>
                      <a:pt x="0" y="80677"/>
                      <a:pt x="0" y="80677"/>
                    </a:cubicBezTo>
                    <a:cubicBezTo>
                      <a:pt x="0" y="80677"/>
                      <a:pt x="6305" y="119548"/>
                      <a:pt x="16050" y="116662"/>
                    </a:cubicBezTo>
                    <a:cubicBezTo>
                      <a:pt x="25793" y="113776"/>
                      <a:pt x="90116" y="81286"/>
                      <a:pt x="90116" y="81286"/>
                    </a:cubicBezTo>
                    <a:cubicBezTo>
                      <a:pt x="90116" y="81286"/>
                      <a:pt x="81000" y="77571"/>
                      <a:pt x="81000" y="73961"/>
                    </a:cubicBezTo>
                    <a:cubicBezTo>
                      <a:pt x="81000" y="70352"/>
                      <a:pt x="89649" y="0"/>
                      <a:pt x="89649" y="0"/>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26" name="Google Shape;1326;g133314c76c9_3_63"/>
              <p:cNvSpPr/>
              <p:nvPr/>
            </p:nvSpPr>
            <p:spPr>
              <a:xfrm>
                <a:off x="7677150" y="3181095"/>
                <a:ext cx="60436" cy="100727"/>
              </a:xfrm>
              <a:custGeom>
                <a:rect b="b" l="l" r="r" t="t"/>
                <a:pathLst>
                  <a:path extrusionOk="0" h="95250" w="57150">
                    <a:moveTo>
                      <a:pt x="57236" y="4763"/>
                    </a:moveTo>
                    <a:cubicBezTo>
                      <a:pt x="49454" y="-1114"/>
                      <a:pt x="38253" y="-1343"/>
                      <a:pt x="29471" y="2924"/>
                    </a:cubicBezTo>
                    <a:cubicBezTo>
                      <a:pt x="20698" y="7173"/>
                      <a:pt x="14231" y="15355"/>
                      <a:pt x="10535" y="24375"/>
                    </a:cubicBezTo>
                    <a:cubicBezTo>
                      <a:pt x="6963" y="33100"/>
                      <a:pt x="5887" y="43482"/>
                      <a:pt x="10497" y="51693"/>
                    </a:cubicBezTo>
                    <a:cubicBezTo>
                      <a:pt x="4029" y="53817"/>
                      <a:pt x="0" y="60846"/>
                      <a:pt x="0" y="67647"/>
                    </a:cubicBezTo>
                    <a:cubicBezTo>
                      <a:pt x="-9" y="75048"/>
                      <a:pt x="4363" y="82201"/>
                      <a:pt x="8258" y="88173"/>
                    </a:cubicBezTo>
                    <a:cubicBezTo>
                      <a:pt x="12021" y="93926"/>
                      <a:pt x="20126" y="97393"/>
                      <a:pt x="26804" y="95908"/>
                    </a:cubicBezTo>
                    <a:cubicBezTo>
                      <a:pt x="31585" y="94831"/>
                      <a:pt x="35671" y="91564"/>
                      <a:pt x="38605" y="87640"/>
                    </a:cubicBezTo>
                    <a:cubicBezTo>
                      <a:pt x="41539" y="83716"/>
                      <a:pt x="43482" y="79124"/>
                      <a:pt x="45263" y="74562"/>
                    </a:cubicBezTo>
                    <a:cubicBezTo>
                      <a:pt x="53512" y="53350"/>
                      <a:pt x="59131" y="31195"/>
                      <a:pt x="63256" y="8821"/>
                    </a:cubicBezTo>
                  </a:path>
                </a:pathLst>
              </a:custGeom>
              <a:solidFill>
                <a:srgbClr val="170D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27" name="Google Shape;1327;g133314c76c9_3_63"/>
              <p:cNvSpPr/>
              <p:nvPr/>
            </p:nvSpPr>
            <p:spPr>
              <a:xfrm>
                <a:off x="7685080" y="3169814"/>
                <a:ext cx="151090" cy="181308"/>
              </a:xfrm>
              <a:custGeom>
                <a:rect b="b" l="l" r="r" t="t"/>
                <a:pathLst>
                  <a:path extrusionOk="0" h="171450" w="142875">
                    <a:moveTo>
                      <a:pt x="77043" y="0"/>
                    </a:moveTo>
                    <a:cubicBezTo>
                      <a:pt x="67671" y="2572"/>
                      <a:pt x="42954" y="-2553"/>
                      <a:pt x="36134" y="7677"/>
                    </a:cubicBezTo>
                    <a:cubicBezTo>
                      <a:pt x="29314" y="17907"/>
                      <a:pt x="23351" y="42624"/>
                      <a:pt x="20798" y="49444"/>
                    </a:cubicBezTo>
                    <a:cubicBezTo>
                      <a:pt x="15712" y="63017"/>
                      <a:pt x="12388" y="77514"/>
                      <a:pt x="8692" y="91507"/>
                    </a:cubicBezTo>
                    <a:cubicBezTo>
                      <a:pt x="3873" y="109747"/>
                      <a:pt x="-8520" y="144094"/>
                      <a:pt x="9321" y="159344"/>
                    </a:cubicBezTo>
                    <a:cubicBezTo>
                      <a:pt x="14445" y="163725"/>
                      <a:pt x="21179" y="164230"/>
                      <a:pt x="27523" y="165383"/>
                    </a:cubicBezTo>
                    <a:cubicBezTo>
                      <a:pt x="35972" y="166907"/>
                      <a:pt x="44382" y="168640"/>
                      <a:pt x="52812" y="170155"/>
                    </a:cubicBezTo>
                    <a:cubicBezTo>
                      <a:pt x="65909" y="172508"/>
                      <a:pt x="80396" y="175241"/>
                      <a:pt x="93407" y="171022"/>
                    </a:cubicBezTo>
                    <a:cubicBezTo>
                      <a:pt x="110771" y="165383"/>
                      <a:pt x="120296" y="141504"/>
                      <a:pt x="124764" y="125282"/>
                    </a:cubicBezTo>
                    <a:lnTo>
                      <a:pt x="150329" y="32395"/>
                    </a:lnTo>
                    <a:lnTo>
                      <a:pt x="77043" y="0"/>
                    </a:lnTo>
                    <a:close/>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28" name="Google Shape;1328;g133314c76c9_3_63"/>
              <p:cNvSpPr/>
              <p:nvPr/>
            </p:nvSpPr>
            <p:spPr>
              <a:xfrm>
                <a:off x="7807193" y="3276832"/>
                <a:ext cx="20145" cy="40291"/>
              </a:xfrm>
              <a:custGeom>
                <a:rect b="b" l="l" r="r" t="t"/>
                <a:pathLst>
                  <a:path extrusionOk="0" h="38100" w="19050">
                    <a:moveTo>
                      <a:pt x="35" y="33446"/>
                    </a:moveTo>
                    <a:cubicBezTo>
                      <a:pt x="35" y="33446"/>
                      <a:pt x="-489" y="37741"/>
                      <a:pt x="2512" y="40732"/>
                    </a:cubicBezTo>
                    <a:cubicBezTo>
                      <a:pt x="5131" y="43352"/>
                      <a:pt x="9732" y="42399"/>
                      <a:pt x="12808" y="40989"/>
                    </a:cubicBezTo>
                    <a:cubicBezTo>
                      <a:pt x="21562" y="36989"/>
                      <a:pt x="26800" y="27397"/>
                      <a:pt x="27448" y="18053"/>
                    </a:cubicBezTo>
                    <a:cubicBezTo>
                      <a:pt x="28219" y="7042"/>
                      <a:pt x="21181" y="-3073"/>
                      <a:pt x="11637" y="870"/>
                    </a:cubicBezTo>
                    <a:cubicBezTo>
                      <a:pt x="6045" y="3175"/>
                      <a:pt x="3198" y="10148"/>
                      <a:pt x="3959" y="16148"/>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29" name="Google Shape;1329;g133314c76c9_3_63"/>
              <p:cNvSpPr/>
              <p:nvPr/>
            </p:nvSpPr>
            <p:spPr>
              <a:xfrm>
                <a:off x="7685978" y="3125763"/>
                <a:ext cx="181308" cy="171236"/>
              </a:xfrm>
              <a:custGeom>
                <a:rect b="b" l="l" r="r" t="t"/>
                <a:pathLst>
                  <a:path extrusionOk="0" h="161925" w="171450">
                    <a:moveTo>
                      <a:pt x="138031" y="125323"/>
                    </a:moveTo>
                    <a:cubicBezTo>
                      <a:pt x="135011" y="134553"/>
                      <a:pt x="127115" y="155508"/>
                      <a:pt x="118733" y="153479"/>
                    </a:cubicBezTo>
                    <a:cubicBezTo>
                      <a:pt x="110341" y="151440"/>
                      <a:pt x="122134" y="118617"/>
                      <a:pt x="129401" y="105444"/>
                    </a:cubicBezTo>
                    <a:cubicBezTo>
                      <a:pt x="118847" y="105406"/>
                      <a:pt x="105826" y="103777"/>
                      <a:pt x="102035" y="93938"/>
                    </a:cubicBezTo>
                    <a:cubicBezTo>
                      <a:pt x="101179" y="91728"/>
                      <a:pt x="100502" y="88861"/>
                      <a:pt x="98187" y="88356"/>
                    </a:cubicBezTo>
                    <a:cubicBezTo>
                      <a:pt x="96292" y="87947"/>
                      <a:pt x="94597" y="89480"/>
                      <a:pt x="92968" y="90538"/>
                    </a:cubicBezTo>
                    <a:cubicBezTo>
                      <a:pt x="85567" y="95338"/>
                      <a:pt x="75461" y="90652"/>
                      <a:pt x="69565" y="84089"/>
                    </a:cubicBezTo>
                    <a:cubicBezTo>
                      <a:pt x="68213" y="82584"/>
                      <a:pt x="66631" y="80832"/>
                      <a:pt x="64612" y="80975"/>
                    </a:cubicBezTo>
                    <a:cubicBezTo>
                      <a:pt x="63374" y="81060"/>
                      <a:pt x="62326" y="81870"/>
                      <a:pt x="61307" y="82584"/>
                    </a:cubicBezTo>
                    <a:cubicBezTo>
                      <a:pt x="49143" y="91214"/>
                      <a:pt x="16825" y="90785"/>
                      <a:pt x="16939" y="75612"/>
                    </a:cubicBezTo>
                    <a:cubicBezTo>
                      <a:pt x="6300" y="81013"/>
                      <a:pt x="-606" y="67849"/>
                      <a:pt x="42" y="58819"/>
                    </a:cubicBezTo>
                    <a:cubicBezTo>
                      <a:pt x="671" y="49809"/>
                      <a:pt x="7424" y="34759"/>
                      <a:pt x="22092" y="35131"/>
                    </a:cubicBezTo>
                    <a:cubicBezTo>
                      <a:pt x="21359" y="24043"/>
                      <a:pt x="30055" y="17100"/>
                      <a:pt x="38875" y="10347"/>
                    </a:cubicBezTo>
                    <a:cubicBezTo>
                      <a:pt x="47686" y="3574"/>
                      <a:pt x="58926" y="574"/>
                      <a:pt x="70022" y="60"/>
                    </a:cubicBezTo>
                    <a:cubicBezTo>
                      <a:pt x="87548" y="-741"/>
                      <a:pt x="107484" y="6498"/>
                      <a:pt x="113466" y="22977"/>
                    </a:cubicBezTo>
                    <a:cubicBezTo>
                      <a:pt x="113895" y="24167"/>
                      <a:pt x="114323" y="25501"/>
                      <a:pt x="115418" y="26139"/>
                    </a:cubicBezTo>
                    <a:cubicBezTo>
                      <a:pt x="116628" y="26863"/>
                      <a:pt x="118152" y="26463"/>
                      <a:pt x="119514" y="26101"/>
                    </a:cubicBezTo>
                    <a:cubicBezTo>
                      <a:pt x="132811" y="22548"/>
                      <a:pt x="148137" y="24634"/>
                      <a:pt x="158385" y="33826"/>
                    </a:cubicBezTo>
                    <a:cubicBezTo>
                      <a:pt x="168644" y="43017"/>
                      <a:pt x="172082" y="59867"/>
                      <a:pt x="164186" y="71154"/>
                    </a:cubicBezTo>
                    <a:cubicBezTo>
                      <a:pt x="174454" y="73583"/>
                      <a:pt x="179960" y="85784"/>
                      <a:pt x="178350" y="96214"/>
                    </a:cubicBezTo>
                    <a:cubicBezTo>
                      <a:pt x="176740" y="106644"/>
                      <a:pt x="169901" y="115445"/>
                      <a:pt x="162796" y="123237"/>
                    </a:cubicBezTo>
                    <a:cubicBezTo>
                      <a:pt x="173911" y="126799"/>
                      <a:pt x="178359" y="142011"/>
                      <a:pt x="172721" y="152241"/>
                    </a:cubicBezTo>
                    <a:cubicBezTo>
                      <a:pt x="167082" y="162461"/>
                      <a:pt x="152604" y="168004"/>
                      <a:pt x="141050" y="166328"/>
                    </a:cubicBezTo>
                    <a:cubicBezTo>
                      <a:pt x="143707" y="155784"/>
                      <a:pt x="139136" y="143639"/>
                      <a:pt x="128944" y="141753"/>
                    </a:cubicBezTo>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30" name="Google Shape;1330;g133314c76c9_3_63"/>
              <p:cNvSpPr/>
              <p:nvPr/>
            </p:nvSpPr>
            <p:spPr>
              <a:xfrm>
                <a:off x="7709373" y="3446821"/>
                <a:ext cx="40291" cy="312253"/>
              </a:xfrm>
              <a:custGeom>
                <a:rect b="b" l="l" r="r" t="t"/>
                <a:pathLst>
                  <a:path extrusionOk="0" h="295275" w="38100">
                    <a:moveTo>
                      <a:pt x="10249" y="0"/>
                    </a:moveTo>
                    <a:cubicBezTo>
                      <a:pt x="10249" y="0"/>
                      <a:pt x="6696" y="164649"/>
                      <a:pt x="0" y="264804"/>
                    </a:cubicBezTo>
                    <a:lnTo>
                      <a:pt x="24212" y="298199"/>
                    </a:lnTo>
                    <a:lnTo>
                      <a:pt x="40853" y="256384"/>
                    </a:lnTo>
                    <a:cubicBezTo>
                      <a:pt x="40853" y="256384"/>
                      <a:pt x="47873" y="135579"/>
                      <a:pt x="25108" y="1153"/>
                    </a:cubicBezTo>
                    <a:lnTo>
                      <a:pt x="10249" y="0"/>
                    </a:lnTo>
                    <a:close/>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31" name="Google Shape;1331;g133314c76c9_3_63"/>
              <p:cNvSpPr/>
              <p:nvPr/>
            </p:nvSpPr>
            <p:spPr>
              <a:xfrm>
                <a:off x="7714313" y="3420527"/>
                <a:ext cx="30218" cy="20145"/>
              </a:xfrm>
              <a:custGeom>
                <a:rect b="b" l="l" r="r" t="t"/>
                <a:pathLst>
                  <a:path extrusionOk="0" h="19050" w="28575">
                    <a:moveTo>
                      <a:pt x="0" y="10382"/>
                    </a:moveTo>
                    <a:lnTo>
                      <a:pt x="571" y="12640"/>
                    </a:lnTo>
                    <a:cubicBezTo>
                      <a:pt x="1648" y="16926"/>
                      <a:pt x="3334" y="21041"/>
                      <a:pt x="5582" y="24832"/>
                    </a:cubicBezTo>
                    <a:lnTo>
                      <a:pt x="5582" y="24832"/>
                    </a:lnTo>
                    <a:lnTo>
                      <a:pt x="20441" y="25984"/>
                    </a:lnTo>
                    <a:cubicBezTo>
                      <a:pt x="20441" y="25984"/>
                      <a:pt x="30547" y="20688"/>
                      <a:pt x="31880" y="15002"/>
                    </a:cubicBezTo>
                    <a:cubicBezTo>
                      <a:pt x="33214" y="9315"/>
                      <a:pt x="15297" y="0"/>
                      <a:pt x="15297" y="0"/>
                    </a:cubicBezTo>
                    <a:lnTo>
                      <a:pt x="13116" y="857"/>
                    </a:lnTo>
                    <a:cubicBezTo>
                      <a:pt x="8096" y="2829"/>
                      <a:pt x="3648" y="6029"/>
                      <a:pt x="191" y="10163"/>
                    </a:cubicBezTo>
                    <a:lnTo>
                      <a:pt x="0" y="10382"/>
                    </a:lnTo>
                    <a:close/>
                  </a:path>
                </a:pathLst>
              </a:custGeom>
              <a:solidFill>
                <a:srgbClr val="170D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32" name="Google Shape;1332;g133314c76c9_3_63"/>
              <p:cNvSpPr/>
              <p:nvPr/>
            </p:nvSpPr>
            <p:spPr>
              <a:xfrm>
                <a:off x="7730495" y="3373868"/>
                <a:ext cx="80582" cy="80582"/>
              </a:xfrm>
              <a:custGeom>
                <a:rect b="b" l="l" r="r" t="t"/>
                <a:pathLst>
                  <a:path extrusionOk="0" h="76200" w="76200">
                    <a:moveTo>
                      <a:pt x="59283" y="0"/>
                    </a:moveTo>
                    <a:cubicBezTo>
                      <a:pt x="59283" y="0"/>
                      <a:pt x="72095" y="9163"/>
                      <a:pt x="79543" y="20441"/>
                    </a:cubicBezTo>
                    <a:cubicBezTo>
                      <a:pt x="71895" y="37919"/>
                      <a:pt x="49178" y="67637"/>
                      <a:pt x="30156" y="81772"/>
                    </a:cubicBezTo>
                    <a:cubicBezTo>
                      <a:pt x="21260" y="57931"/>
                      <a:pt x="0" y="44082"/>
                      <a:pt x="0" y="44082"/>
                    </a:cubicBezTo>
                    <a:cubicBezTo>
                      <a:pt x="0" y="44082"/>
                      <a:pt x="53959" y="32918"/>
                      <a:pt x="59283" y="0"/>
                    </a:cubicBezTo>
                    <a:close/>
                  </a:path>
                </a:pathLst>
              </a:custGeom>
              <a:solidFill>
                <a:srgbClr val="EAEA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33" name="Google Shape;1333;g133314c76c9_3_63"/>
              <p:cNvSpPr/>
              <p:nvPr/>
            </p:nvSpPr>
            <p:spPr>
              <a:xfrm>
                <a:off x="7698339" y="3376970"/>
                <a:ext cx="30218" cy="70509"/>
              </a:xfrm>
              <a:custGeom>
                <a:rect b="b" l="l" r="r" t="t"/>
                <a:pathLst>
                  <a:path extrusionOk="0" h="66675" w="28575">
                    <a:moveTo>
                      <a:pt x="30389" y="41148"/>
                    </a:moveTo>
                    <a:cubicBezTo>
                      <a:pt x="30389" y="41148"/>
                      <a:pt x="11853" y="48492"/>
                      <a:pt x="833" y="69228"/>
                    </a:cubicBezTo>
                    <a:cubicBezTo>
                      <a:pt x="833" y="69228"/>
                      <a:pt x="-2720" y="41186"/>
                      <a:pt x="4852" y="17098"/>
                    </a:cubicBezTo>
                    <a:cubicBezTo>
                      <a:pt x="4852" y="17098"/>
                      <a:pt x="14844" y="315"/>
                      <a:pt x="19054" y="0"/>
                    </a:cubicBezTo>
                    <a:cubicBezTo>
                      <a:pt x="17311" y="19841"/>
                      <a:pt x="30389" y="41148"/>
                      <a:pt x="30389" y="41148"/>
                    </a:cubicBezTo>
                    <a:close/>
                  </a:path>
                </a:pathLst>
              </a:custGeom>
              <a:solidFill>
                <a:srgbClr val="EAEA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34" name="Google Shape;1334;g133314c76c9_3_63"/>
              <p:cNvSpPr/>
              <p:nvPr/>
            </p:nvSpPr>
            <p:spPr>
              <a:xfrm>
                <a:off x="7686707" y="3954549"/>
                <a:ext cx="70509" cy="523780"/>
              </a:xfrm>
              <a:custGeom>
                <a:rect b="b" l="l" r="r" t="t"/>
                <a:pathLst>
                  <a:path extrusionOk="0" h="495300" w="66675">
                    <a:moveTo>
                      <a:pt x="21852" y="310705"/>
                    </a:moveTo>
                    <a:cubicBezTo>
                      <a:pt x="19337" y="303190"/>
                      <a:pt x="18356" y="295370"/>
                      <a:pt x="18270" y="287807"/>
                    </a:cubicBezTo>
                    <a:cubicBezTo>
                      <a:pt x="18461" y="287426"/>
                      <a:pt x="18718" y="286988"/>
                      <a:pt x="18842" y="286645"/>
                    </a:cubicBezTo>
                    <a:lnTo>
                      <a:pt x="18842" y="286560"/>
                    </a:lnTo>
                    <a:cubicBezTo>
                      <a:pt x="29357" y="256470"/>
                      <a:pt x="54056" y="169507"/>
                      <a:pt x="72201" y="100260"/>
                    </a:cubicBezTo>
                    <a:lnTo>
                      <a:pt x="44074" y="0"/>
                    </a:lnTo>
                    <a:cubicBezTo>
                      <a:pt x="44074" y="0"/>
                      <a:pt x="27014" y="204073"/>
                      <a:pt x="21423" y="218732"/>
                    </a:cubicBezTo>
                    <a:cubicBezTo>
                      <a:pt x="15822" y="233391"/>
                      <a:pt x="-1580" y="280502"/>
                      <a:pt x="116" y="290665"/>
                    </a:cubicBezTo>
                    <a:cubicBezTo>
                      <a:pt x="1811" y="300828"/>
                      <a:pt x="12812" y="319440"/>
                      <a:pt x="11117" y="335518"/>
                    </a:cubicBezTo>
                    <a:cubicBezTo>
                      <a:pt x="9431" y="351558"/>
                      <a:pt x="9679" y="495767"/>
                      <a:pt x="9679" y="496538"/>
                    </a:cubicBezTo>
                    <a:cubicBezTo>
                      <a:pt x="15241" y="454857"/>
                      <a:pt x="20699" y="410613"/>
                      <a:pt x="24309" y="366217"/>
                    </a:cubicBezTo>
                    <a:cubicBezTo>
                      <a:pt x="26186" y="342814"/>
                      <a:pt x="23614" y="315954"/>
                      <a:pt x="21852" y="310705"/>
                    </a:cubicBezTo>
                    <a:close/>
                  </a:path>
                </a:pathLst>
              </a:custGeom>
              <a:solidFill>
                <a:srgbClr val="B03D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35" name="Google Shape;1335;g133314c76c9_3_63"/>
              <p:cNvSpPr/>
              <p:nvPr/>
            </p:nvSpPr>
            <p:spPr>
              <a:xfrm>
                <a:off x="6945559" y="3196522"/>
                <a:ext cx="423053" cy="423053"/>
              </a:xfrm>
              <a:custGeom>
                <a:rect b="b" l="l" r="r" t="t"/>
                <a:pathLst>
                  <a:path extrusionOk="0" h="400050" w="400050">
                    <a:moveTo>
                      <a:pt x="406127" y="203064"/>
                    </a:moveTo>
                    <a:cubicBezTo>
                      <a:pt x="406127" y="315213"/>
                      <a:pt x="315212" y="406127"/>
                      <a:pt x="203063" y="406127"/>
                    </a:cubicBezTo>
                    <a:cubicBezTo>
                      <a:pt x="90915" y="406127"/>
                      <a:pt x="0" y="315213"/>
                      <a:pt x="0" y="203064"/>
                    </a:cubicBezTo>
                    <a:cubicBezTo>
                      <a:pt x="0" y="90915"/>
                      <a:pt x="90915" y="0"/>
                      <a:pt x="203063" y="0"/>
                    </a:cubicBezTo>
                    <a:cubicBezTo>
                      <a:pt x="315212" y="0"/>
                      <a:pt x="406127" y="90915"/>
                      <a:pt x="406127" y="203064"/>
                    </a:cubicBezTo>
                    <a:close/>
                  </a:path>
                </a:pathLst>
              </a:custGeom>
              <a:noFill/>
              <a:ln cap="flat" cmpd="sng" w="50300">
                <a:solidFill>
                  <a:srgbClr val="1B227A"/>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36" name="Google Shape;1336;g133314c76c9_3_63"/>
              <p:cNvSpPr/>
              <p:nvPr/>
            </p:nvSpPr>
            <p:spPr>
              <a:xfrm>
                <a:off x="7306309" y="3578079"/>
                <a:ext cx="312253" cy="382762"/>
              </a:xfrm>
              <a:custGeom>
                <a:rect b="b" l="l" r="r" t="t"/>
                <a:pathLst>
                  <a:path extrusionOk="0" h="361950" w="295275">
                    <a:moveTo>
                      <a:pt x="0" y="0"/>
                    </a:moveTo>
                    <a:lnTo>
                      <a:pt x="302419" y="365284"/>
                    </a:lnTo>
                  </a:path>
                </a:pathLst>
              </a:custGeom>
              <a:noFill/>
              <a:ln cap="rnd" cmpd="sng" w="50300">
                <a:solidFill>
                  <a:srgbClr val="1B227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37" name="Google Shape;1337;g133314c76c9_3_63"/>
              <p:cNvSpPr/>
              <p:nvPr/>
            </p:nvSpPr>
            <p:spPr>
              <a:xfrm>
                <a:off x="7500252" y="3821444"/>
                <a:ext cx="100727" cy="70509"/>
              </a:xfrm>
              <a:custGeom>
                <a:rect b="b" l="l" r="r" t="t"/>
                <a:pathLst>
                  <a:path extrusionOk="0" h="66675" w="95250">
                    <a:moveTo>
                      <a:pt x="97361" y="0"/>
                    </a:moveTo>
                    <a:cubicBezTo>
                      <a:pt x="97361" y="0"/>
                      <a:pt x="80673" y="5210"/>
                      <a:pt x="72052" y="7715"/>
                    </a:cubicBezTo>
                    <a:cubicBezTo>
                      <a:pt x="66423" y="9344"/>
                      <a:pt x="39725" y="6477"/>
                      <a:pt x="24018" y="10068"/>
                    </a:cubicBezTo>
                    <a:cubicBezTo>
                      <a:pt x="16445" y="11801"/>
                      <a:pt x="8559" y="14478"/>
                      <a:pt x="3653" y="20517"/>
                    </a:cubicBezTo>
                    <a:cubicBezTo>
                      <a:pt x="-1252" y="26556"/>
                      <a:pt x="-1566" y="36833"/>
                      <a:pt x="4854" y="41234"/>
                    </a:cubicBezTo>
                    <a:cubicBezTo>
                      <a:pt x="6673" y="42481"/>
                      <a:pt x="9149" y="43548"/>
                      <a:pt x="9369" y="45758"/>
                    </a:cubicBezTo>
                    <a:cubicBezTo>
                      <a:pt x="9483" y="46872"/>
                      <a:pt x="8930" y="47939"/>
                      <a:pt x="8597" y="49016"/>
                    </a:cubicBezTo>
                    <a:cubicBezTo>
                      <a:pt x="7568" y="52311"/>
                      <a:pt x="8749" y="56178"/>
                      <a:pt x="11435" y="58341"/>
                    </a:cubicBezTo>
                    <a:cubicBezTo>
                      <a:pt x="14131" y="60503"/>
                      <a:pt x="18169" y="60808"/>
                      <a:pt x="21161" y="59084"/>
                    </a:cubicBezTo>
                    <a:cubicBezTo>
                      <a:pt x="21208" y="66237"/>
                      <a:pt x="27542" y="72771"/>
                      <a:pt x="34686" y="73038"/>
                    </a:cubicBezTo>
                    <a:cubicBezTo>
                      <a:pt x="34419" y="69104"/>
                      <a:pt x="35677" y="64789"/>
                      <a:pt x="38925" y="62560"/>
                    </a:cubicBezTo>
                    <a:cubicBezTo>
                      <a:pt x="42058" y="60407"/>
                      <a:pt x="46183" y="60674"/>
                      <a:pt x="49964" y="60284"/>
                    </a:cubicBezTo>
                    <a:cubicBezTo>
                      <a:pt x="56632" y="59607"/>
                      <a:pt x="63032" y="56550"/>
                      <a:pt x="67766" y="51816"/>
                    </a:cubicBezTo>
                    <a:cubicBezTo>
                      <a:pt x="71138" y="48435"/>
                      <a:pt x="73643" y="44291"/>
                      <a:pt x="76729" y="40634"/>
                    </a:cubicBezTo>
                    <a:cubicBezTo>
                      <a:pt x="83063" y="33147"/>
                      <a:pt x="91922" y="27842"/>
                      <a:pt x="101513" y="25784"/>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38" name="Google Shape;1338;g133314c76c9_3_63"/>
              <p:cNvSpPr/>
              <p:nvPr/>
            </p:nvSpPr>
            <p:spPr>
              <a:xfrm>
                <a:off x="7671211" y="3427201"/>
                <a:ext cx="261890" cy="412980"/>
              </a:xfrm>
              <a:custGeom>
                <a:rect b="b" l="l" r="r" t="t"/>
                <a:pathLst>
                  <a:path extrusionOk="0" h="390525" w="247650">
                    <a:moveTo>
                      <a:pt x="243135" y="3067"/>
                    </a:moveTo>
                    <a:cubicBezTo>
                      <a:pt x="242659" y="2019"/>
                      <a:pt x="241926" y="1000"/>
                      <a:pt x="241078" y="0"/>
                    </a:cubicBezTo>
                    <a:lnTo>
                      <a:pt x="163430" y="75952"/>
                    </a:lnTo>
                    <a:cubicBezTo>
                      <a:pt x="144932" y="125216"/>
                      <a:pt x="108042" y="254832"/>
                      <a:pt x="108042" y="254832"/>
                    </a:cubicBezTo>
                    <a:cubicBezTo>
                      <a:pt x="108042" y="254832"/>
                      <a:pt x="73095" y="271234"/>
                      <a:pt x="49635" y="283397"/>
                    </a:cubicBezTo>
                    <a:cubicBezTo>
                      <a:pt x="43691" y="286483"/>
                      <a:pt x="26899" y="297780"/>
                      <a:pt x="7030" y="311563"/>
                    </a:cubicBezTo>
                    <a:cubicBezTo>
                      <a:pt x="6610" y="317478"/>
                      <a:pt x="6248" y="322135"/>
                      <a:pt x="6039" y="324564"/>
                    </a:cubicBezTo>
                    <a:cubicBezTo>
                      <a:pt x="4629" y="340643"/>
                      <a:pt x="2419" y="340547"/>
                      <a:pt x="6553" y="355873"/>
                    </a:cubicBezTo>
                    <a:cubicBezTo>
                      <a:pt x="6553" y="366055"/>
                      <a:pt x="2639" y="381333"/>
                      <a:pt x="0" y="396440"/>
                    </a:cubicBezTo>
                    <a:cubicBezTo>
                      <a:pt x="58350" y="381533"/>
                      <a:pt x="178765" y="343776"/>
                      <a:pt x="183327" y="341300"/>
                    </a:cubicBezTo>
                    <a:cubicBezTo>
                      <a:pt x="190167" y="337585"/>
                      <a:pt x="225609" y="194996"/>
                      <a:pt x="246145" y="108404"/>
                    </a:cubicBezTo>
                    <a:cubicBezTo>
                      <a:pt x="249307" y="55664"/>
                      <a:pt x="247364" y="12335"/>
                      <a:pt x="243135" y="3067"/>
                    </a:cubicBezTo>
                    <a:close/>
                  </a:path>
                </a:pathLst>
              </a:custGeom>
              <a:solidFill>
                <a:srgbClr val="5AB5E2">
                  <a:alpha val="4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39" name="Google Shape;1339;g133314c76c9_3_63"/>
              <p:cNvSpPr/>
              <p:nvPr/>
            </p:nvSpPr>
            <p:spPr>
              <a:xfrm>
                <a:off x="7578113" y="3427141"/>
                <a:ext cx="362617" cy="423053"/>
              </a:xfrm>
              <a:custGeom>
                <a:rect b="b" l="l" r="r" t="t"/>
                <a:pathLst>
                  <a:path extrusionOk="0" h="400050" w="342900">
                    <a:moveTo>
                      <a:pt x="250965" y="67713"/>
                    </a:moveTo>
                    <a:cubicBezTo>
                      <a:pt x="243773" y="88259"/>
                      <a:pt x="205655" y="269281"/>
                      <a:pt x="205655" y="269281"/>
                    </a:cubicBezTo>
                    <a:cubicBezTo>
                      <a:pt x="205655" y="269281"/>
                      <a:pt x="168364" y="278635"/>
                      <a:pt x="144914" y="290817"/>
                    </a:cubicBezTo>
                    <a:cubicBezTo>
                      <a:pt x="126730" y="300257"/>
                      <a:pt x="0" y="378962"/>
                      <a:pt x="0" y="378962"/>
                    </a:cubicBezTo>
                    <a:lnTo>
                      <a:pt x="12611" y="408642"/>
                    </a:lnTo>
                    <a:cubicBezTo>
                      <a:pt x="12611" y="408642"/>
                      <a:pt x="238192" y="328689"/>
                      <a:pt x="248079" y="323326"/>
                    </a:cubicBezTo>
                    <a:cubicBezTo>
                      <a:pt x="257975" y="317963"/>
                      <a:pt x="348548" y="89402"/>
                      <a:pt x="348548" y="48616"/>
                    </a:cubicBezTo>
                    <a:cubicBezTo>
                      <a:pt x="348548" y="24603"/>
                      <a:pt x="329098" y="0"/>
                      <a:pt x="329098" y="0"/>
                    </a:cubicBezTo>
                  </a:path>
                </a:pathLst>
              </a:custGeom>
              <a:solidFill>
                <a:srgbClr val="57C6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40" name="Google Shape;1340;g133314c76c9_3_63"/>
              <p:cNvSpPr/>
              <p:nvPr/>
            </p:nvSpPr>
            <p:spPr>
              <a:xfrm>
                <a:off x="7387915" y="3701420"/>
                <a:ext cx="40291" cy="70509"/>
              </a:xfrm>
              <a:custGeom>
                <a:rect b="b" l="l" r="r" t="t"/>
                <a:pathLst>
                  <a:path extrusionOk="0" h="66675" w="38100">
                    <a:moveTo>
                      <a:pt x="42994" y="68393"/>
                    </a:moveTo>
                    <a:cubicBezTo>
                      <a:pt x="35689" y="69327"/>
                      <a:pt x="28145" y="63812"/>
                      <a:pt x="26830" y="56563"/>
                    </a:cubicBezTo>
                    <a:cubicBezTo>
                      <a:pt x="26564" y="55115"/>
                      <a:pt x="26497" y="53573"/>
                      <a:pt x="25716" y="52325"/>
                    </a:cubicBezTo>
                    <a:cubicBezTo>
                      <a:pt x="24344" y="50134"/>
                      <a:pt x="21430" y="49696"/>
                      <a:pt x="18944" y="48953"/>
                    </a:cubicBezTo>
                    <a:cubicBezTo>
                      <a:pt x="9428" y="46162"/>
                      <a:pt x="3380" y="36551"/>
                      <a:pt x="1084" y="26912"/>
                    </a:cubicBezTo>
                    <a:cubicBezTo>
                      <a:pt x="-145" y="21788"/>
                      <a:pt x="-545" y="16320"/>
                      <a:pt x="1037" y="11282"/>
                    </a:cubicBezTo>
                    <a:cubicBezTo>
                      <a:pt x="2608" y="6262"/>
                      <a:pt x="6418" y="1728"/>
                      <a:pt x="11495" y="289"/>
                    </a:cubicBezTo>
                    <a:cubicBezTo>
                      <a:pt x="12486" y="13"/>
                      <a:pt x="13581" y="-158"/>
                      <a:pt x="14552" y="213"/>
                    </a:cubicBezTo>
                    <a:cubicBezTo>
                      <a:pt x="15524" y="575"/>
                      <a:pt x="16238" y="1414"/>
                      <a:pt x="16857" y="2242"/>
                    </a:cubicBezTo>
                    <a:cubicBezTo>
                      <a:pt x="19810" y="6119"/>
                      <a:pt x="22011" y="10539"/>
                      <a:pt x="23344" y="15215"/>
                    </a:cubicBezTo>
                    <a:cubicBezTo>
                      <a:pt x="24306" y="18616"/>
                      <a:pt x="25011" y="22473"/>
                      <a:pt x="27868" y="24559"/>
                    </a:cubicBezTo>
                    <a:cubicBezTo>
                      <a:pt x="29783" y="25950"/>
                      <a:pt x="32288" y="26236"/>
                      <a:pt x="34422" y="27283"/>
                    </a:cubicBezTo>
                    <a:cubicBezTo>
                      <a:pt x="38717" y="29389"/>
                      <a:pt x="40880" y="34198"/>
                      <a:pt x="42470" y="38704"/>
                    </a:cubicBezTo>
                    <a:cubicBezTo>
                      <a:pt x="44871" y="45562"/>
                      <a:pt x="41661" y="61250"/>
                      <a:pt x="42994" y="68393"/>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41" name="Google Shape;1341;g133314c76c9_3_63"/>
              <p:cNvSpPr/>
              <p:nvPr/>
            </p:nvSpPr>
            <p:spPr>
              <a:xfrm>
                <a:off x="7437303" y="3696926"/>
                <a:ext cx="20145" cy="20145"/>
              </a:xfrm>
              <a:custGeom>
                <a:rect b="b" l="l" r="r" t="t"/>
                <a:pathLst>
                  <a:path extrusionOk="0" h="19050" w="19050">
                    <a:moveTo>
                      <a:pt x="23557" y="25692"/>
                    </a:moveTo>
                    <a:cubicBezTo>
                      <a:pt x="24881" y="20205"/>
                      <a:pt x="22462" y="13528"/>
                      <a:pt x="18680" y="9328"/>
                    </a:cubicBezTo>
                    <a:cubicBezTo>
                      <a:pt x="14899" y="5127"/>
                      <a:pt x="9737" y="2432"/>
                      <a:pt x="4441" y="469"/>
                    </a:cubicBezTo>
                    <a:cubicBezTo>
                      <a:pt x="3040" y="-55"/>
                      <a:pt x="1145" y="-388"/>
                      <a:pt x="307" y="860"/>
                    </a:cubicBezTo>
                    <a:cubicBezTo>
                      <a:pt x="-284" y="1746"/>
                      <a:pt x="69" y="2955"/>
                      <a:pt x="602" y="3860"/>
                    </a:cubicBezTo>
                    <a:cubicBezTo>
                      <a:pt x="2612" y="7270"/>
                      <a:pt x="6831" y="8861"/>
                      <a:pt x="9003" y="12185"/>
                    </a:cubicBezTo>
                    <a:cubicBezTo>
                      <a:pt x="9813" y="13433"/>
                      <a:pt x="10299" y="14862"/>
                      <a:pt x="10946" y="16205"/>
                    </a:cubicBezTo>
                    <a:cubicBezTo>
                      <a:pt x="13337" y="21120"/>
                      <a:pt x="18176" y="24768"/>
                      <a:pt x="23557" y="25692"/>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42" name="Google Shape;1342;g133314c76c9_3_63"/>
              <p:cNvSpPr/>
              <p:nvPr/>
            </p:nvSpPr>
            <p:spPr>
              <a:xfrm>
                <a:off x="7521239" y="3518060"/>
                <a:ext cx="141018" cy="211526"/>
              </a:xfrm>
              <a:custGeom>
                <a:rect b="b" l="l" r="r" t="t"/>
                <a:pathLst>
                  <a:path extrusionOk="0" h="200025" w="133350">
                    <a:moveTo>
                      <a:pt x="135455" y="74781"/>
                    </a:moveTo>
                    <a:cubicBezTo>
                      <a:pt x="135455" y="74781"/>
                      <a:pt x="114062" y="21850"/>
                      <a:pt x="110204" y="0"/>
                    </a:cubicBezTo>
                    <a:cubicBezTo>
                      <a:pt x="99984" y="51930"/>
                      <a:pt x="103356" y="142865"/>
                      <a:pt x="94745" y="150619"/>
                    </a:cubicBezTo>
                    <a:cubicBezTo>
                      <a:pt x="86125" y="158382"/>
                      <a:pt x="0" y="207464"/>
                      <a:pt x="0" y="207464"/>
                    </a:cubicBezTo>
                    <a:lnTo>
                      <a:pt x="0" y="207464"/>
                    </a:lnTo>
                    <a:cubicBezTo>
                      <a:pt x="40681" y="194691"/>
                      <a:pt x="90373" y="176365"/>
                      <a:pt x="104289" y="159553"/>
                    </a:cubicBezTo>
                    <a:cubicBezTo>
                      <a:pt x="112138" y="150047"/>
                      <a:pt x="123873" y="114928"/>
                      <a:pt x="135455" y="74781"/>
                    </a:cubicBezTo>
                    <a:lnTo>
                      <a:pt x="135455" y="74781"/>
                    </a:lnTo>
                    <a:close/>
                  </a:path>
                </a:pathLst>
              </a:custGeom>
              <a:solidFill>
                <a:srgbClr val="5AB5E2">
                  <a:alpha val="4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43" name="Google Shape;1343;g133314c76c9_3_63"/>
              <p:cNvSpPr/>
              <p:nvPr/>
            </p:nvSpPr>
            <p:spPr>
              <a:xfrm>
                <a:off x="7719294" y="3345799"/>
                <a:ext cx="40291" cy="10073"/>
              </a:xfrm>
              <a:custGeom>
                <a:rect b="b" l="l" r="r" t="t"/>
                <a:pathLst>
                  <a:path extrusionOk="0" h="9525" w="38100">
                    <a:moveTo>
                      <a:pt x="0" y="0"/>
                    </a:moveTo>
                    <a:cubicBezTo>
                      <a:pt x="0" y="0"/>
                      <a:pt x="36395" y="7934"/>
                      <a:pt x="42843" y="6896"/>
                    </a:cubicBezTo>
                    <a:cubicBezTo>
                      <a:pt x="49301" y="5858"/>
                      <a:pt x="28842" y="17983"/>
                      <a:pt x="25032" y="18440"/>
                    </a:cubicBezTo>
                    <a:cubicBezTo>
                      <a:pt x="21212" y="18888"/>
                      <a:pt x="0" y="15964"/>
                      <a:pt x="0" y="15964"/>
                    </a:cubicBezTo>
                    <a:lnTo>
                      <a:pt x="0" y="0"/>
                    </a:lnTo>
                    <a:close/>
                  </a:path>
                </a:pathLst>
              </a:custGeom>
              <a:solidFill>
                <a:srgbClr val="F2A1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44" name="Google Shape;1344;g133314c76c9_3_63"/>
              <p:cNvSpPr/>
              <p:nvPr/>
            </p:nvSpPr>
            <p:spPr>
              <a:xfrm>
                <a:off x="6131233" y="1971762"/>
                <a:ext cx="201454" cy="171236"/>
              </a:xfrm>
              <a:custGeom>
                <a:rect b="b" l="l" r="r" t="t"/>
                <a:pathLst>
                  <a:path extrusionOk="0" h="161925" w="190500">
                    <a:moveTo>
                      <a:pt x="50663" y="48682"/>
                    </a:moveTo>
                    <a:cubicBezTo>
                      <a:pt x="51083" y="47701"/>
                      <a:pt x="0" y="79362"/>
                      <a:pt x="0" y="79362"/>
                    </a:cubicBezTo>
                    <a:lnTo>
                      <a:pt x="13278" y="165411"/>
                    </a:lnTo>
                    <a:lnTo>
                      <a:pt x="38338" y="101041"/>
                    </a:lnTo>
                    <a:lnTo>
                      <a:pt x="104327" y="88459"/>
                    </a:lnTo>
                    <a:lnTo>
                      <a:pt x="198387" y="0"/>
                    </a:lnTo>
                    <a:lnTo>
                      <a:pt x="50663" y="48682"/>
                    </a:lnTo>
                    <a:close/>
                  </a:path>
                </a:pathLst>
              </a:custGeom>
              <a:solidFill>
                <a:srgbClr val="80C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45" name="Google Shape;1345;g133314c76c9_3_63"/>
              <p:cNvSpPr/>
              <p:nvPr/>
            </p:nvSpPr>
            <p:spPr>
              <a:xfrm>
                <a:off x="6145278" y="1971762"/>
                <a:ext cx="191381" cy="171236"/>
              </a:xfrm>
              <a:custGeom>
                <a:rect b="b" l="l" r="r" t="t"/>
                <a:pathLst>
                  <a:path extrusionOk="0" h="161925" w="180975">
                    <a:moveTo>
                      <a:pt x="185109" y="0"/>
                    </a:moveTo>
                    <a:lnTo>
                      <a:pt x="0" y="165402"/>
                    </a:lnTo>
                    <a:lnTo>
                      <a:pt x="25060" y="101041"/>
                    </a:lnTo>
                    <a:close/>
                  </a:path>
                </a:pathLst>
              </a:custGeom>
              <a:solidFill>
                <a:srgbClr val="A4E1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46" name="Google Shape;1346;g133314c76c9_3_63"/>
              <p:cNvSpPr/>
              <p:nvPr/>
            </p:nvSpPr>
            <p:spPr>
              <a:xfrm>
                <a:off x="6082001" y="1971762"/>
                <a:ext cx="251817" cy="151090"/>
              </a:xfrm>
              <a:custGeom>
                <a:rect b="b" l="l" r="r" t="t"/>
                <a:pathLst>
                  <a:path extrusionOk="0" h="142875" w="238125">
                    <a:moveTo>
                      <a:pt x="244888" y="0"/>
                    </a:moveTo>
                    <a:lnTo>
                      <a:pt x="0" y="52007"/>
                    </a:lnTo>
                    <a:lnTo>
                      <a:pt x="46511" y="79362"/>
                    </a:lnTo>
                    <a:lnTo>
                      <a:pt x="244888" y="0"/>
                    </a:lnTo>
                    <a:lnTo>
                      <a:pt x="84839" y="101041"/>
                    </a:lnTo>
                    <a:lnTo>
                      <a:pt x="163935" y="149885"/>
                    </a:lnTo>
                    <a:close/>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47" name="Google Shape;1347;g133314c76c9_3_63"/>
              <p:cNvSpPr/>
              <p:nvPr/>
            </p:nvSpPr>
            <p:spPr>
              <a:xfrm>
                <a:off x="5390370" y="3135019"/>
                <a:ext cx="100727" cy="50363"/>
              </a:xfrm>
              <a:custGeom>
                <a:rect b="b" l="l" r="r" t="t"/>
                <a:pathLst>
                  <a:path extrusionOk="0" h="47625" w="95250">
                    <a:moveTo>
                      <a:pt x="1701" y="36339"/>
                    </a:moveTo>
                    <a:cubicBezTo>
                      <a:pt x="2386" y="37567"/>
                      <a:pt x="6253" y="37253"/>
                      <a:pt x="6996" y="37434"/>
                    </a:cubicBezTo>
                    <a:cubicBezTo>
                      <a:pt x="8597" y="37806"/>
                      <a:pt x="7949" y="38110"/>
                      <a:pt x="15636" y="46369"/>
                    </a:cubicBezTo>
                    <a:cubicBezTo>
                      <a:pt x="21312" y="52465"/>
                      <a:pt x="29904" y="53455"/>
                      <a:pt x="45077" y="46549"/>
                    </a:cubicBezTo>
                    <a:cubicBezTo>
                      <a:pt x="56669" y="41263"/>
                      <a:pt x="54098" y="32367"/>
                      <a:pt x="54507" y="27881"/>
                    </a:cubicBezTo>
                    <a:cubicBezTo>
                      <a:pt x="54917" y="23394"/>
                      <a:pt x="55879" y="22518"/>
                      <a:pt x="57755" y="21956"/>
                    </a:cubicBezTo>
                    <a:cubicBezTo>
                      <a:pt x="59593" y="21394"/>
                      <a:pt x="60708" y="21632"/>
                      <a:pt x="63546" y="25118"/>
                    </a:cubicBezTo>
                    <a:cubicBezTo>
                      <a:pt x="66394" y="28614"/>
                      <a:pt x="71795" y="37539"/>
                      <a:pt x="84225" y="34605"/>
                    </a:cubicBezTo>
                    <a:cubicBezTo>
                      <a:pt x="93998" y="32300"/>
                      <a:pt x="97294" y="27519"/>
                      <a:pt x="97855" y="21299"/>
                    </a:cubicBezTo>
                    <a:cubicBezTo>
                      <a:pt x="98865" y="10155"/>
                      <a:pt x="98922" y="10278"/>
                      <a:pt x="100037" y="9059"/>
                    </a:cubicBezTo>
                    <a:cubicBezTo>
                      <a:pt x="101151" y="7850"/>
                      <a:pt x="100399" y="3430"/>
                      <a:pt x="99398" y="1125"/>
                    </a:cubicBezTo>
                    <a:cubicBezTo>
                      <a:pt x="98398" y="-1190"/>
                      <a:pt x="91178" y="439"/>
                      <a:pt x="83854" y="2668"/>
                    </a:cubicBezTo>
                    <a:cubicBezTo>
                      <a:pt x="76519" y="4897"/>
                      <a:pt x="65251" y="8345"/>
                      <a:pt x="61470" y="11526"/>
                    </a:cubicBezTo>
                    <a:cubicBezTo>
                      <a:pt x="57698" y="14708"/>
                      <a:pt x="58298" y="16241"/>
                      <a:pt x="56212" y="16898"/>
                    </a:cubicBezTo>
                    <a:cubicBezTo>
                      <a:pt x="54078" y="17584"/>
                      <a:pt x="53545" y="15965"/>
                      <a:pt x="48640" y="15441"/>
                    </a:cubicBezTo>
                    <a:cubicBezTo>
                      <a:pt x="43725" y="14898"/>
                      <a:pt x="24189" y="20861"/>
                      <a:pt x="16864" y="23099"/>
                    </a:cubicBezTo>
                    <a:cubicBezTo>
                      <a:pt x="9530" y="25328"/>
                      <a:pt x="-433" y="29290"/>
                      <a:pt x="15" y="31767"/>
                    </a:cubicBezTo>
                    <a:cubicBezTo>
                      <a:pt x="253" y="33100"/>
                      <a:pt x="900" y="34891"/>
                      <a:pt x="1701" y="36339"/>
                    </a:cubicBezTo>
                    <a:close/>
                    <a:moveTo>
                      <a:pt x="65880" y="16670"/>
                    </a:moveTo>
                    <a:cubicBezTo>
                      <a:pt x="65928" y="13574"/>
                      <a:pt x="68737" y="12574"/>
                      <a:pt x="77186" y="9583"/>
                    </a:cubicBezTo>
                    <a:cubicBezTo>
                      <a:pt x="85635" y="6592"/>
                      <a:pt x="89188" y="5078"/>
                      <a:pt x="91045" y="6059"/>
                    </a:cubicBezTo>
                    <a:cubicBezTo>
                      <a:pt x="92903" y="7030"/>
                      <a:pt x="94845" y="11221"/>
                      <a:pt x="94350" y="17698"/>
                    </a:cubicBezTo>
                    <a:cubicBezTo>
                      <a:pt x="93779" y="25137"/>
                      <a:pt x="91988" y="28862"/>
                      <a:pt x="85044" y="30976"/>
                    </a:cubicBezTo>
                    <a:cubicBezTo>
                      <a:pt x="77577" y="33253"/>
                      <a:pt x="72281" y="30424"/>
                      <a:pt x="69671" y="26052"/>
                    </a:cubicBezTo>
                    <a:cubicBezTo>
                      <a:pt x="67042" y="21661"/>
                      <a:pt x="65861" y="17803"/>
                      <a:pt x="65880" y="16670"/>
                    </a:cubicBezTo>
                    <a:close/>
                    <a:moveTo>
                      <a:pt x="13483" y="29690"/>
                    </a:moveTo>
                    <a:cubicBezTo>
                      <a:pt x="14474" y="27871"/>
                      <a:pt x="25894" y="24794"/>
                      <a:pt x="34495" y="22594"/>
                    </a:cubicBezTo>
                    <a:cubicBezTo>
                      <a:pt x="43087" y="20394"/>
                      <a:pt x="45954" y="19651"/>
                      <a:pt x="47706" y="22175"/>
                    </a:cubicBezTo>
                    <a:cubicBezTo>
                      <a:pt x="48354" y="23099"/>
                      <a:pt x="49516" y="26918"/>
                      <a:pt x="49792" y="31957"/>
                    </a:cubicBezTo>
                    <a:cubicBezTo>
                      <a:pt x="50068" y="37006"/>
                      <a:pt x="49392" y="41559"/>
                      <a:pt x="36067" y="45673"/>
                    </a:cubicBezTo>
                    <a:cubicBezTo>
                      <a:pt x="26656" y="48597"/>
                      <a:pt x="21789" y="46883"/>
                      <a:pt x="17217" y="41092"/>
                    </a:cubicBezTo>
                    <a:cubicBezTo>
                      <a:pt x="13226" y="36053"/>
                      <a:pt x="12492" y="31529"/>
                      <a:pt x="13483" y="29690"/>
                    </a:cubicBezTo>
                    <a:close/>
                  </a:path>
                </a:pathLst>
              </a:custGeom>
              <a:solidFill>
                <a:srgbClr val="170D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48" name="Google Shape;1348;g133314c76c9_3_63"/>
              <p:cNvSpPr/>
              <p:nvPr/>
            </p:nvSpPr>
            <p:spPr>
              <a:xfrm>
                <a:off x="5632379" y="2583082"/>
                <a:ext cx="473416" cy="342471"/>
              </a:xfrm>
              <a:custGeom>
                <a:rect b="b" l="l" r="r" t="t"/>
                <a:pathLst>
                  <a:path extrusionOk="0" h="323850" w="447675">
                    <a:moveTo>
                      <a:pt x="43062" y="0"/>
                    </a:moveTo>
                    <a:lnTo>
                      <a:pt x="411623" y="0"/>
                    </a:lnTo>
                    <a:cubicBezTo>
                      <a:pt x="435397" y="0"/>
                      <a:pt x="454685" y="19279"/>
                      <a:pt x="454685" y="43062"/>
                    </a:cubicBezTo>
                    <a:lnTo>
                      <a:pt x="454685" y="282531"/>
                    </a:lnTo>
                    <a:cubicBezTo>
                      <a:pt x="454685" y="306305"/>
                      <a:pt x="435407" y="325584"/>
                      <a:pt x="411623" y="325584"/>
                    </a:cubicBezTo>
                    <a:lnTo>
                      <a:pt x="43062" y="325584"/>
                    </a:lnTo>
                    <a:cubicBezTo>
                      <a:pt x="19278" y="325584"/>
                      <a:pt x="0" y="306305"/>
                      <a:pt x="0" y="282531"/>
                    </a:cubicBezTo>
                    <a:lnTo>
                      <a:pt x="0" y="43062"/>
                    </a:lnTo>
                    <a:cubicBezTo>
                      <a:pt x="0" y="19279"/>
                      <a:pt x="19278" y="0"/>
                      <a:pt x="43062" y="0"/>
                    </a:cubicBezTo>
                    <a:close/>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49" name="Google Shape;1349;g133314c76c9_3_63"/>
              <p:cNvSpPr/>
              <p:nvPr/>
            </p:nvSpPr>
            <p:spPr>
              <a:xfrm>
                <a:off x="6059588" y="2756627"/>
                <a:ext cx="110800" cy="50363"/>
              </a:xfrm>
              <a:custGeom>
                <a:rect b="b" l="l" r="r" t="t"/>
                <a:pathLst>
                  <a:path extrusionOk="0" h="47625" w="104775">
                    <a:moveTo>
                      <a:pt x="0" y="56150"/>
                    </a:moveTo>
                    <a:lnTo>
                      <a:pt x="109033" y="25365"/>
                    </a:lnTo>
                    <a:lnTo>
                      <a:pt x="11820" y="0"/>
                    </a:ln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50" name="Google Shape;1350;g133314c76c9_3_63"/>
              <p:cNvSpPr/>
              <p:nvPr/>
            </p:nvSpPr>
            <p:spPr>
              <a:xfrm>
                <a:off x="5803562" y="2736604"/>
                <a:ext cx="70509" cy="10073"/>
              </a:xfrm>
              <a:custGeom>
                <a:rect b="b" l="l" r="r" t="t"/>
                <a:pathLst>
                  <a:path extrusionOk="0" h="9525" w="66675">
                    <a:moveTo>
                      <a:pt x="0" y="0"/>
                    </a:moveTo>
                    <a:lnTo>
                      <a:pt x="67846" y="0"/>
                    </a:lnTo>
                    <a:lnTo>
                      <a:pt x="67846" y="15583"/>
                    </a:lnTo>
                    <a:lnTo>
                      <a:pt x="0" y="15583"/>
                    </a:lnTo>
                    <a:close/>
                  </a:path>
                </a:pathLst>
              </a:custGeom>
              <a:solidFill>
                <a:srgbClr val="0964AF">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51" name="Google Shape;1351;g133314c76c9_3_63"/>
              <p:cNvSpPr/>
              <p:nvPr/>
            </p:nvSpPr>
            <p:spPr>
              <a:xfrm>
                <a:off x="5752849" y="2711964"/>
                <a:ext cx="120872" cy="10073"/>
              </a:xfrm>
              <a:custGeom>
                <a:rect b="b" l="l" r="r" t="t"/>
                <a:pathLst>
                  <a:path extrusionOk="0" h="9525" w="114300">
                    <a:moveTo>
                      <a:pt x="0" y="0"/>
                    </a:moveTo>
                    <a:lnTo>
                      <a:pt x="115757" y="0"/>
                    </a:lnTo>
                    <a:lnTo>
                      <a:pt x="115757" y="15583"/>
                    </a:lnTo>
                    <a:lnTo>
                      <a:pt x="0" y="15583"/>
                    </a:lnTo>
                    <a:close/>
                  </a:path>
                </a:pathLst>
              </a:custGeom>
              <a:solidFill>
                <a:srgbClr val="0964AF">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52" name="Google Shape;1352;g133314c76c9_3_63"/>
              <p:cNvSpPr/>
              <p:nvPr/>
            </p:nvSpPr>
            <p:spPr>
              <a:xfrm>
                <a:off x="5696500" y="2805092"/>
                <a:ext cx="342471" cy="20145"/>
              </a:xfrm>
              <a:custGeom>
                <a:rect b="b" l="l" r="r" t="t"/>
                <a:pathLst>
                  <a:path extrusionOk="0" h="19050" w="323850">
                    <a:moveTo>
                      <a:pt x="0" y="0"/>
                    </a:moveTo>
                    <a:lnTo>
                      <a:pt x="332889" y="0"/>
                    </a:lnTo>
                    <a:lnTo>
                      <a:pt x="332889" y="19250"/>
                    </a:lnTo>
                    <a:lnTo>
                      <a:pt x="0" y="19250"/>
                    </a:lnTo>
                    <a:close/>
                  </a:path>
                </a:pathLst>
              </a:custGeom>
              <a:solidFill>
                <a:srgbClr val="0964AF">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53" name="Google Shape;1353;g133314c76c9_3_63"/>
              <p:cNvSpPr/>
              <p:nvPr/>
            </p:nvSpPr>
            <p:spPr>
              <a:xfrm>
                <a:off x="5696500" y="2835530"/>
                <a:ext cx="342471" cy="20145"/>
              </a:xfrm>
              <a:custGeom>
                <a:rect b="b" l="l" r="r" t="t"/>
                <a:pathLst>
                  <a:path extrusionOk="0" h="19050" w="323850">
                    <a:moveTo>
                      <a:pt x="0" y="0"/>
                    </a:moveTo>
                    <a:lnTo>
                      <a:pt x="332889" y="0"/>
                    </a:lnTo>
                    <a:lnTo>
                      <a:pt x="332889" y="19250"/>
                    </a:lnTo>
                    <a:lnTo>
                      <a:pt x="0" y="19250"/>
                    </a:lnTo>
                    <a:close/>
                  </a:path>
                </a:pathLst>
              </a:custGeom>
              <a:solidFill>
                <a:srgbClr val="0964AF">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54" name="Google Shape;1354;g133314c76c9_3_63"/>
              <p:cNvSpPr/>
              <p:nvPr/>
            </p:nvSpPr>
            <p:spPr>
              <a:xfrm>
                <a:off x="5752849" y="2687332"/>
                <a:ext cx="120872" cy="10073"/>
              </a:xfrm>
              <a:custGeom>
                <a:rect b="b" l="l" r="r" t="t"/>
                <a:pathLst>
                  <a:path extrusionOk="0" h="9525" w="114300">
                    <a:moveTo>
                      <a:pt x="0" y="0"/>
                    </a:moveTo>
                    <a:lnTo>
                      <a:pt x="115757" y="0"/>
                    </a:lnTo>
                    <a:lnTo>
                      <a:pt x="115757" y="15573"/>
                    </a:lnTo>
                    <a:lnTo>
                      <a:pt x="0" y="15573"/>
                    </a:lnTo>
                    <a:close/>
                  </a:path>
                </a:pathLst>
              </a:custGeom>
              <a:solidFill>
                <a:srgbClr val="0964AF">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55" name="Google Shape;1355;g133314c76c9_3_63"/>
              <p:cNvSpPr/>
              <p:nvPr/>
            </p:nvSpPr>
            <p:spPr>
              <a:xfrm>
                <a:off x="5830392" y="2662702"/>
                <a:ext cx="40291" cy="10073"/>
              </a:xfrm>
              <a:custGeom>
                <a:rect b="b" l="l" r="r" t="t"/>
                <a:pathLst>
                  <a:path extrusionOk="0" h="9525" w="38100">
                    <a:moveTo>
                      <a:pt x="0" y="0"/>
                    </a:moveTo>
                    <a:lnTo>
                      <a:pt x="42501" y="0"/>
                    </a:lnTo>
                    <a:lnTo>
                      <a:pt x="42501" y="15583"/>
                    </a:lnTo>
                    <a:lnTo>
                      <a:pt x="0" y="15583"/>
                    </a:lnTo>
                    <a:close/>
                  </a:path>
                </a:pathLst>
              </a:custGeom>
              <a:solidFill>
                <a:srgbClr val="0964AF">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56" name="Google Shape;1356;g133314c76c9_3_63"/>
              <p:cNvSpPr/>
              <p:nvPr/>
            </p:nvSpPr>
            <p:spPr>
              <a:xfrm>
                <a:off x="5904666" y="2642143"/>
                <a:ext cx="141018" cy="141018"/>
              </a:xfrm>
              <a:custGeom>
                <a:rect b="b" l="l" r="r" t="t"/>
                <a:pathLst>
                  <a:path extrusionOk="0" h="133350" w="133350">
                    <a:moveTo>
                      <a:pt x="136227" y="68113"/>
                    </a:moveTo>
                    <a:cubicBezTo>
                      <a:pt x="136227" y="105731"/>
                      <a:pt x="105731" y="136227"/>
                      <a:pt x="68113" y="136227"/>
                    </a:cubicBezTo>
                    <a:cubicBezTo>
                      <a:pt x="30495" y="136227"/>
                      <a:pt x="0" y="105731"/>
                      <a:pt x="0" y="68113"/>
                    </a:cubicBezTo>
                    <a:cubicBezTo>
                      <a:pt x="0" y="30495"/>
                      <a:pt x="30495" y="0"/>
                      <a:pt x="68113" y="0"/>
                    </a:cubicBezTo>
                    <a:cubicBezTo>
                      <a:pt x="105731" y="0"/>
                      <a:pt x="136227" y="30495"/>
                      <a:pt x="136227" y="68113"/>
                    </a:cubicBezTo>
                    <a:close/>
                  </a:path>
                </a:pathLst>
              </a:custGeom>
              <a:solidFill>
                <a:srgbClr val="0964AF">
                  <a:alpha val="2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57" name="Google Shape;1357;g133314c76c9_3_63"/>
              <p:cNvSpPr/>
              <p:nvPr/>
            </p:nvSpPr>
            <p:spPr>
              <a:xfrm>
                <a:off x="5934380" y="2667631"/>
                <a:ext cx="80582" cy="110800"/>
              </a:xfrm>
              <a:custGeom>
                <a:rect b="b" l="l" r="r" t="t"/>
                <a:pathLst>
                  <a:path extrusionOk="0" h="104775" w="76200">
                    <a:moveTo>
                      <a:pt x="26641" y="45053"/>
                    </a:moveTo>
                    <a:cubicBezTo>
                      <a:pt x="19945" y="40672"/>
                      <a:pt x="15497" y="33138"/>
                      <a:pt x="15497" y="24536"/>
                    </a:cubicBezTo>
                    <a:cubicBezTo>
                      <a:pt x="15497" y="10982"/>
                      <a:pt x="26479" y="0"/>
                      <a:pt x="40034" y="0"/>
                    </a:cubicBezTo>
                    <a:cubicBezTo>
                      <a:pt x="53588" y="0"/>
                      <a:pt x="64570" y="10982"/>
                      <a:pt x="64570" y="24536"/>
                    </a:cubicBezTo>
                    <a:cubicBezTo>
                      <a:pt x="64570" y="33138"/>
                      <a:pt x="60122" y="40672"/>
                      <a:pt x="53426" y="45053"/>
                    </a:cubicBezTo>
                    <a:cubicBezTo>
                      <a:pt x="68685" y="48682"/>
                      <a:pt x="80067" y="62312"/>
                      <a:pt x="80067" y="78676"/>
                    </a:cubicBezTo>
                    <a:lnTo>
                      <a:pt x="80067" y="99060"/>
                    </a:lnTo>
                    <a:cubicBezTo>
                      <a:pt x="68818" y="107251"/>
                      <a:pt x="55007" y="112147"/>
                      <a:pt x="40034" y="112147"/>
                    </a:cubicBezTo>
                    <a:cubicBezTo>
                      <a:pt x="25051" y="112147"/>
                      <a:pt x="11249" y="107251"/>
                      <a:pt x="0" y="99060"/>
                    </a:cubicBezTo>
                    <a:lnTo>
                      <a:pt x="0" y="78676"/>
                    </a:lnTo>
                    <a:cubicBezTo>
                      <a:pt x="0" y="62312"/>
                      <a:pt x="11392" y="48682"/>
                      <a:pt x="26641" y="45053"/>
                    </a:cubicBezTo>
                    <a:close/>
                  </a:path>
                </a:pathLst>
              </a:custGeom>
              <a:solidFill>
                <a:srgbClr val="0964AF">
                  <a:alpha val="188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58" name="Google Shape;1358;g133314c76c9_3_63"/>
              <p:cNvSpPr/>
              <p:nvPr/>
            </p:nvSpPr>
            <p:spPr>
              <a:xfrm>
                <a:off x="5580979" y="2403247"/>
                <a:ext cx="90654" cy="90654"/>
              </a:xfrm>
              <a:custGeom>
                <a:rect b="b" l="l" r="r" t="t"/>
                <a:pathLst>
                  <a:path extrusionOk="0" h="85725" w="85725">
                    <a:moveTo>
                      <a:pt x="94717" y="47358"/>
                    </a:moveTo>
                    <a:cubicBezTo>
                      <a:pt x="94717" y="73513"/>
                      <a:pt x="73513" y="94717"/>
                      <a:pt x="47358" y="94717"/>
                    </a:cubicBezTo>
                    <a:cubicBezTo>
                      <a:pt x="21203" y="94717"/>
                      <a:pt x="0" y="73513"/>
                      <a:pt x="0" y="47358"/>
                    </a:cubicBezTo>
                    <a:cubicBezTo>
                      <a:pt x="0" y="21203"/>
                      <a:pt x="21203" y="0"/>
                      <a:pt x="47358" y="0"/>
                    </a:cubicBezTo>
                    <a:cubicBezTo>
                      <a:pt x="73514" y="0"/>
                      <a:pt x="94717" y="21203"/>
                      <a:pt x="94717" y="47358"/>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59" name="Google Shape;1359;g133314c76c9_3_63"/>
              <p:cNvSpPr/>
              <p:nvPr/>
            </p:nvSpPr>
            <p:spPr>
              <a:xfrm>
                <a:off x="5609745" y="2447387"/>
                <a:ext cx="40291" cy="20145"/>
              </a:xfrm>
              <a:custGeom>
                <a:rect b="b" l="l" r="r" t="t"/>
                <a:pathLst>
                  <a:path extrusionOk="0" h="19050" w="38100">
                    <a:moveTo>
                      <a:pt x="0" y="0"/>
                    </a:moveTo>
                    <a:lnTo>
                      <a:pt x="10630" y="23708"/>
                    </a:lnTo>
                    <a:lnTo>
                      <a:pt x="46215" y="1695"/>
                    </a:lnTo>
                  </a:path>
                </a:pathLst>
              </a:custGeom>
              <a:noFill/>
              <a:ln cap="rnd" cmpd="sng" w="10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60" name="Google Shape;1360;g133314c76c9_3_63"/>
              <p:cNvSpPr/>
              <p:nvPr/>
            </p:nvSpPr>
            <p:spPr>
              <a:xfrm>
                <a:off x="7524535" y="2031598"/>
                <a:ext cx="90654" cy="90654"/>
              </a:xfrm>
              <a:custGeom>
                <a:rect b="b" l="l" r="r" t="t"/>
                <a:pathLst>
                  <a:path extrusionOk="0" h="85725" w="85725">
                    <a:moveTo>
                      <a:pt x="94717" y="47358"/>
                    </a:moveTo>
                    <a:cubicBezTo>
                      <a:pt x="94717" y="73513"/>
                      <a:pt x="73513" y="94717"/>
                      <a:pt x="47358" y="94717"/>
                    </a:cubicBezTo>
                    <a:cubicBezTo>
                      <a:pt x="21203" y="94717"/>
                      <a:pt x="0" y="73513"/>
                      <a:pt x="0" y="47358"/>
                    </a:cubicBezTo>
                    <a:cubicBezTo>
                      <a:pt x="0" y="21203"/>
                      <a:pt x="21203" y="0"/>
                      <a:pt x="47358" y="0"/>
                    </a:cubicBezTo>
                    <a:cubicBezTo>
                      <a:pt x="73514" y="0"/>
                      <a:pt x="94717" y="21203"/>
                      <a:pt x="94717" y="47358"/>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61" name="Google Shape;1361;g133314c76c9_3_63"/>
              <p:cNvSpPr/>
              <p:nvPr/>
            </p:nvSpPr>
            <p:spPr>
              <a:xfrm>
                <a:off x="7555318" y="2059305"/>
                <a:ext cx="30218" cy="40291"/>
              </a:xfrm>
              <a:custGeom>
                <a:rect b="b" l="l" r="r" t="t"/>
                <a:pathLst>
                  <a:path extrusionOk="0" h="38100" w="28575">
                    <a:moveTo>
                      <a:pt x="0" y="31442"/>
                    </a:moveTo>
                    <a:lnTo>
                      <a:pt x="24260" y="40710"/>
                    </a:lnTo>
                    <a:lnTo>
                      <a:pt x="33909" y="0"/>
                    </a:lnTo>
                  </a:path>
                </a:pathLst>
              </a:custGeom>
              <a:noFill/>
              <a:ln cap="rnd" cmpd="sng" w="10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62" name="Google Shape;1362;g133314c76c9_3_63"/>
              <p:cNvSpPr/>
              <p:nvPr/>
            </p:nvSpPr>
            <p:spPr>
              <a:xfrm>
                <a:off x="7956698" y="3661601"/>
                <a:ext cx="302181" cy="302181"/>
              </a:xfrm>
              <a:custGeom>
                <a:rect b="b" l="l" r="r" t="t"/>
                <a:pathLst>
                  <a:path extrusionOk="0" h="285750" w="285750">
                    <a:moveTo>
                      <a:pt x="291751" y="145875"/>
                    </a:moveTo>
                    <a:cubicBezTo>
                      <a:pt x="291751" y="226440"/>
                      <a:pt x="226440" y="291751"/>
                      <a:pt x="145875" y="291751"/>
                    </a:cubicBezTo>
                    <a:cubicBezTo>
                      <a:pt x="65311" y="291751"/>
                      <a:pt x="0" y="226440"/>
                      <a:pt x="0" y="145875"/>
                    </a:cubicBezTo>
                    <a:cubicBezTo>
                      <a:pt x="0" y="65311"/>
                      <a:pt x="65311" y="0"/>
                      <a:pt x="145875" y="0"/>
                    </a:cubicBezTo>
                    <a:cubicBezTo>
                      <a:pt x="226440" y="0"/>
                      <a:pt x="291751" y="65311"/>
                      <a:pt x="291751" y="145875"/>
                    </a:cubicBezTo>
                    <a:close/>
                  </a:path>
                </a:pathLst>
              </a:custGeom>
              <a:solidFill>
                <a:srgbClr val="FFFFFF"/>
              </a:solidFill>
              <a:ln cap="rnd" cmpd="sng" w="20100">
                <a:solidFill>
                  <a:srgbClr val="FE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63" name="Google Shape;1363;g133314c76c9_3_63"/>
              <p:cNvSpPr/>
              <p:nvPr/>
            </p:nvSpPr>
            <p:spPr>
              <a:xfrm>
                <a:off x="8002864" y="3707768"/>
                <a:ext cx="211526" cy="211526"/>
              </a:xfrm>
              <a:custGeom>
                <a:rect b="b" l="l" r="r" t="t"/>
                <a:pathLst>
                  <a:path extrusionOk="0" h="200025" w="200025">
                    <a:moveTo>
                      <a:pt x="204521" y="102260"/>
                    </a:moveTo>
                    <a:cubicBezTo>
                      <a:pt x="204521" y="158737"/>
                      <a:pt x="158737" y="204521"/>
                      <a:pt x="102260" y="204521"/>
                    </a:cubicBezTo>
                    <a:cubicBezTo>
                      <a:pt x="45783" y="204521"/>
                      <a:pt x="-1" y="158737"/>
                      <a:pt x="-1" y="102260"/>
                    </a:cubicBezTo>
                    <a:cubicBezTo>
                      <a:pt x="-1" y="45784"/>
                      <a:pt x="45783" y="0"/>
                      <a:pt x="102260" y="0"/>
                    </a:cubicBezTo>
                    <a:cubicBezTo>
                      <a:pt x="158737" y="0"/>
                      <a:pt x="204521" y="45784"/>
                      <a:pt x="204521" y="102260"/>
                    </a:cubicBezTo>
                    <a:close/>
                  </a:path>
                </a:pathLst>
              </a:custGeom>
              <a:noFill/>
              <a:ln cap="rnd" cmpd="sng" w="20100">
                <a:solidFill>
                  <a:srgbClr val="FE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64" name="Google Shape;1364;g133314c76c9_3_63"/>
              <p:cNvSpPr/>
              <p:nvPr/>
            </p:nvSpPr>
            <p:spPr>
              <a:xfrm>
                <a:off x="8049988" y="3754891"/>
                <a:ext cx="120872" cy="120872"/>
              </a:xfrm>
              <a:custGeom>
                <a:rect b="b" l="l" r="r" t="t"/>
                <a:pathLst>
                  <a:path extrusionOk="0" h="114300" w="114300">
                    <a:moveTo>
                      <a:pt x="115481" y="57741"/>
                    </a:moveTo>
                    <a:cubicBezTo>
                      <a:pt x="115481" y="89630"/>
                      <a:pt x="89630" y="115481"/>
                      <a:pt x="57741" y="115481"/>
                    </a:cubicBezTo>
                    <a:cubicBezTo>
                      <a:pt x="25851" y="115481"/>
                      <a:pt x="0" y="89630"/>
                      <a:pt x="0" y="57741"/>
                    </a:cubicBezTo>
                    <a:cubicBezTo>
                      <a:pt x="0" y="25851"/>
                      <a:pt x="25851" y="0"/>
                      <a:pt x="57741" y="0"/>
                    </a:cubicBezTo>
                    <a:cubicBezTo>
                      <a:pt x="89630" y="0"/>
                      <a:pt x="115481" y="25851"/>
                      <a:pt x="115481" y="57741"/>
                    </a:cubicBezTo>
                    <a:close/>
                  </a:path>
                </a:pathLst>
              </a:custGeom>
              <a:noFill/>
              <a:ln cap="rnd" cmpd="sng" w="20100">
                <a:solidFill>
                  <a:srgbClr val="FE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65" name="Google Shape;1365;g133314c76c9_3_63"/>
              <p:cNvSpPr/>
              <p:nvPr/>
            </p:nvSpPr>
            <p:spPr>
              <a:xfrm>
                <a:off x="8085175" y="3790079"/>
                <a:ext cx="50363" cy="50363"/>
              </a:xfrm>
              <a:custGeom>
                <a:rect b="b" l="l" r="r" t="t"/>
                <a:pathLst>
                  <a:path extrusionOk="0" h="47625" w="47625">
                    <a:moveTo>
                      <a:pt x="48996" y="24498"/>
                    </a:moveTo>
                    <a:cubicBezTo>
                      <a:pt x="48996" y="38028"/>
                      <a:pt x="38028" y="48997"/>
                      <a:pt x="24498" y="48997"/>
                    </a:cubicBezTo>
                    <a:cubicBezTo>
                      <a:pt x="10968" y="48997"/>
                      <a:pt x="-1" y="38028"/>
                      <a:pt x="-1" y="24498"/>
                    </a:cubicBezTo>
                    <a:cubicBezTo>
                      <a:pt x="-1" y="10968"/>
                      <a:pt x="10968" y="0"/>
                      <a:pt x="24498" y="0"/>
                    </a:cubicBezTo>
                    <a:cubicBezTo>
                      <a:pt x="38028" y="0"/>
                      <a:pt x="48996" y="10968"/>
                      <a:pt x="48996" y="24498"/>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66" name="Google Shape;1366;g133314c76c9_3_63"/>
              <p:cNvSpPr/>
              <p:nvPr/>
            </p:nvSpPr>
            <p:spPr>
              <a:xfrm>
                <a:off x="8111106" y="3616979"/>
                <a:ext cx="191381" cy="191381"/>
              </a:xfrm>
              <a:custGeom>
                <a:rect b="b" l="l" r="r" t="t"/>
                <a:pathLst>
                  <a:path extrusionOk="0" h="180975" w="180975">
                    <a:moveTo>
                      <a:pt x="0" y="188033"/>
                    </a:moveTo>
                    <a:lnTo>
                      <a:pt x="188033" y="0"/>
                    </a:lnTo>
                  </a:path>
                </a:pathLst>
              </a:custGeom>
              <a:noFill/>
              <a:ln cap="flat" cmpd="sng" w="10050">
                <a:solidFill>
                  <a:srgbClr val="2F3F9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67" name="Google Shape;1367;g133314c76c9_3_63"/>
              <p:cNvSpPr/>
              <p:nvPr/>
            </p:nvSpPr>
            <p:spPr>
              <a:xfrm>
                <a:off x="8306690" y="3584655"/>
                <a:ext cx="30218" cy="30218"/>
              </a:xfrm>
              <a:custGeom>
                <a:rect b="b" l="l" r="r" t="t"/>
                <a:pathLst>
                  <a:path extrusionOk="0" h="28575" w="28575">
                    <a:moveTo>
                      <a:pt x="33509" y="33490"/>
                    </a:moveTo>
                    <a:lnTo>
                      <a:pt x="0" y="33490"/>
                    </a:lnTo>
                    <a:lnTo>
                      <a:pt x="0" y="0"/>
                    </a:lnTo>
                  </a:path>
                </a:pathLst>
              </a:custGeom>
              <a:noFill/>
              <a:ln cap="flat" cmpd="sng" w="10050">
                <a:solidFill>
                  <a:srgbClr val="2F3F9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68" name="Google Shape;1368;g133314c76c9_3_63"/>
              <p:cNvSpPr/>
              <p:nvPr/>
            </p:nvSpPr>
            <p:spPr>
              <a:xfrm>
                <a:off x="8288956" y="3602380"/>
                <a:ext cx="30218" cy="30218"/>
              </a:xfrm>
              <a:custGeom>
                <a:rect b="b" l="l" r="r" t="t"/>
                <a:pathLst>
                  <a:path extrusionOk="0" h="28575" w="28575">
                    <a:moveTo>
                      <a:pt x="33508" y="33499"/>
                    </a:moveTo>
                    <a:lnTo>
                      <a:pt x="0" y="33499"/>
                    </a:lnTo>
                    <a:lnTo>
                      <a:pt x="0" y="0"/>
                    </a:lnTo>
                  </a:path>
                </a:pathLst>
              </a:custGeom>
              <a:noFill/>
              <a:ln cap="flat" cmpd="sng" w="10050">
                <a:solidFill>
                  <a:srgbClr val="2F3F9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69" name="Google Shape;1369;g133314c76c9_3_63"/>
              <p:cNvSpPr/>
              <p:nvPr/>
            </p:nvSpPr>
            <p:spPr>
              <a:xfrm>
                <a:off x="8270969" y="3620365"/>
                <a:ext cx="30218" cy="30218"/>
              </a:xfrm>
              <a:custGeom>
                <a:rect b="b" l="l" r="r" t="t"/>
                <a:pathLst>
                  <a:path extrusionOk="0" h="28575" w="28575">
                    <a:moveTo>
                      <a:pt x="33508" y="33499"/>
                    </a:moveTo>
                    <a:lnTo>
                      <a:pt x="0" y="33499"/>
                    </a:lnTo>
                    <a:lnTo>
                      <a:pt x="0" y="0"/>
                    </a:lnTo>
                  </a:path>
                </a:pathLst>
              </a:custGeom>
              <a:noFill/>
              <a:ln cap="flat" cmpd="sng" w="10050">
                <a:solidFill>
                  <a:srgbClr val="2F3F9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70" name="Google Shape;1370;g133314c76c9_3_63"/>
              <p:cNvSpPr/>
              <p:nvPr/>
            </p:nvSpPr>
            <p:spPr>
              <a:xfrm>
                <a:off x="8109745" y="3781600"/>
                <a:ext cx="30218" cy="30218"/>
              </a:xfrm>
              <a:custGeom>
                <a:rect b="b" l="l" r="r" t="t"/>
                <a:pathLst>
                  <a:path extrusionOk="0" h="28575" w="28575">
                    <a:moveTo>
                      <a:pt x="33509" y="33499"/>
                    </a:moveTo>
                    <a:lnTo>
                      <a:pt x="0" y="33499"/>
                    </a:lnTo>
                    <a:lnTo>
                      <a:pt x="0" y="0"/>
                    </a:lnTo>
                  </a:path>
                </a:pathLst>
              </a:custGeom>
              <a:noFill/>
              <a:ln cap="flat" cmpd="sng" w="10050">
                <a:solidFill>
                  <a:srgbClr val="2F3F9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71" name="Google Shape;1371;g133314c76c9_3_63"/>
              <p:cNvSpPr/>
              <p:nvPr/>
            </p:nvSpPr>
            <p:spPr>
              <a:xfrm>
                <a:off x="8323729" y="2887696"/>
                <a:ext cx="30218" cy="30218"/>
              </a:xfrm>
              <a:custGeom>
                <a:rect b="b" l="l" r="r" t="t"/>
                <a:pathLst>
                  <a:path extrusionOk="0" h="28575" w="28575">
                    <a:moveTo>
                      <a:pt x="34823" y="17412"/>
                    </a:moveTo>
                    <a:cubicBezTo>
                      <a:pt x="34823" y="27028"/>
                      <a:pt x="27028" y="34823"/>
                      <a:pt x="17412" y="34823"/>
                    </a:cubicBezTo>
                    <a:cubicBezTo>
                      <a:pt x="7795" y="34823"/>
                      <a:pt x="0" y="27028"/>
                      <a:pt x="0" y="17412"/>
                    </a:cubicBezTo>
                    <a:cubicBezTo>
                      <a:pt x="0" y="7795"/>
                      <a:pt x="7795" y="0"/>
                      <a:pt x="17412" y="0"/>
                    </a:cubicBezTo>
                    <a:cubicBezTo>
                      <a:pt x="27028" y="0"/>
                      <a:pt x="34823" y="7795"/>
                      <a:pt x="34823" y="17412"/>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72" name="Google Shape;1372;g133314c76c9_3_63"/>
              <p:cNvSpPr/>
              <p:nvPr/>
            </p:nvSpPr>
            <p:spPr>
              <a:xfrm>
                <a:off x="6590839" y="2194427"/>
                <a:ext cx="30218" cy="30218"/>
              </a:xfrm>
              <a:custGeom>
                <a:rect b="b" l="l" r="r" t="t"/>
                <a:pathLst>
                  <a:path extrusionOk="0" h="28575" w="28575">
                    <a:moveTo>
                      <a:pt x="34823" y="17412"/>
                    </a:moveTo>
                    <a:cubicBezTo>
                      <a:pt x="34823" y="27028"/>
                      <a:pt x="27028" y="34823"/>
                      <a:pt x="17412" y="34823"/>
                    </a:cubicBezTo>
                    <a:cubicBezTo>
                      <a:pt x="7795" y="34823"/>
                      <a:pt x="0" y="27028"/>
                      <a:pt x="0" y="17412"/>
                    </a:cubicBezTo>
                    <a:cubicBezTo>
                      <a:pt x="0" y="7795"/>
                      <a:pt x="7795" y="0"/>
                      <a:pt x="17412" y="0"/>
                    </a:cubicBezTo>
                    <a:cubicBezTo>
                      <a:pt x="27028" y="0"/>
                      <a:pt x="34823" y="7795"/>
                      <a:pt x="34823" y="17412"/>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73" name="Google Shape;1373;g133314c76c9_3_63"/>
              <p:cNvSpPr/>
              <p:nvPr/>
            </p:nvSpPr>
            <p:spPr>
              <a:xfrm>
                <a:off x="6007818" y="2515462"/>
                <a:ext cx="10073" cy="50363"/>
              </a:xfrm>
              <a:custGeom>
                <a:rect b="b" l="l" r="r" t="t"/>
                <a:pathLst>
                  <a:path extrusionOk="0" h="47625" w="9525">
                    <a:moveTo>
                      <a:pt x="5544" y="50283"/>
                    </a:moveTo>
                    <a:cubicBezTo>
                      <a:pt x="2486" y="50283"/>
                      <a:pt x="0" y="47797"/>
                      <a:pt x="0" y="44729"/>
                    </a:cubicBezTo>
                    <a:lnTo>
                      <a:pt x="0" y="5553"/>
                    </a:lnTo>
                    <a:cubicBezTo>
                      <a:pt x="0" y="2486"/>
                      <a:pt x="2486" y="0"/>
                      <a:pt x="5544" y="0"/>
                    </a:cubicBezTo>
                    <a:cubicBezTo>
                      <a:pt x="8611" y="0"/>
                      <a:pt x="11106" y="2486"/>
                      <a:pt x="11106" y="5553"/>
                    </a:cubicBezTo>
                    <a:lnTo>
                      <a:pt x="11106" y="44729"/>
                    </a:lnTo>
                    <a:cubicBezTo>
                      <a:pt x="11106" y="47797"/>
                      <a:pt x="8611" y="50283"/>
                      <a:pt x="5544" y="50283"/>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74" name="Google Shape;1374;g133314c76c9_3_63"/>
              <p:cNvSpPr/>
              <p:nvPr/>
            </p:nvSpPr>
            <p:spPr>
              <a:xfrm>
                <a:off x="5987079" y="2536201"/>
                <a:ext cx="50363" cy="10073"/>
              </a:xfrm>
              <a:custGeom>
                <a:rect b="b" l="l" r="r" t="t"/>
                <a:pathLst>
                  <a:path extrusionOk="0" h="9525" w="47625">
                    <a:moveTo>
                      <a:pt x="44729" y="11106"/>
                    </a:moveTo>
                    <a:lnTo>
                      <a:pt x="5553" y="11106"/>
                    </a:lnTo>
                    <a:cubicBezTo>
                      <a:pt x="2486" y="11106"/>
                      <a:pt x="0" y="8620"/>
                      <a:pt x="0" y="5553"/>
                    </a:cubicBezTo>
                    <a:cubicBezTo>
                      <a:pt x="0" y="2486"/>
                      <a:pt x="2486" y="0"/>
                      <a:pt x="5553" y="0"/>
                    </a:cubicBezTo>
                    <a:lnTo>
                      <a:pt x="44729" y="0"/>
                    </a:lnTo>
                    <a:cubicBezTo>
                      <a:pt x="47796" y="0"/>
                      <a:pt x="50292" y="2495"/>
                      <a:pt x="50292" y="5553"/>
                    </a:cubicBezTo>
                    <a:cubicBezTo>
                      <a:pt x="50292" y="8611"/>
                      <a:pt x="47806" y="11106"/>
                      <a:pt x="44729" y="11106"/>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75" name="Google Shape;1375;g133314c76c9_3_63"/>
              <p:cNvSpPr/>
              <p:nvPr/>
            </p:nvSpPr>
            <p:spPr>
              <a:xfrm>
                <a:off x="8508867" y="3475101"/>
                <a:ext cx="10073" cy="50363"/>
              </a:xfrm>
              <a:custGeom>
                <a:rect b="b" l="l" r="r" t="t"/>
                <a:pathLst>
                  <a:path extrusionOk="0" h="47625" w="9525">
                    <a:moveTo>
                      <a:pt x="5544" y="50283"/>
                    </a:moveTo>
                    <a:cubicBezTo>
                      <a:pt x="2486" y="50283"/>
                      <a:pt x="0" y="47787"/>
                      <a:pt x="0" y="44730"/>
                    </a:cubicBezTo>
                    <a:lnTo>
                      <a:pt x="0" y="5544"/>
                    </a:lnTo>
                    <a:cubicBezTo>
                      <a:pt x="0" y="2486"/>
                      <a:pt x="2486" y="0"/>
                      <a:pt x="5544" y="0"/>
                    </a:cubicBezTo>
                    <a:cubicBezTo>
                      <a:pt x="8611" y="0"/>
                      <a:pt x="11106" y="2486"/>
                      <a:pt x="11106" y="5544"/>
                    </a:cubicBezTo>
                    <a:lnTo>
                      <a:pt x="11106" y="44730"/>
                    </a:lnTo>
                    <a:cubicBezTo>
                      <a:pt x="11106" y="47787"/>
                      <a:pt x="8611" y="50283"/>
                      <a:pt x="5544" y="50283"/>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76" name="Google Shape;1376;g133314c76c9_3_63"/>
              <p:cNvSpPr/>
              <p:nvPr/>
            </p:nvSpPr>
            <p:spPr>
              <a:xfrm>
                <a:off x="8488138" y="3495820"/>
                <a:ext cx="50363" cy="10073"/>
              </a:xfrm>
              <a:custGeom>
                <a:rect b="b" l="l" r="r" t="t"/>
                <a:pathLst>
                  <a:path extrusionOk="0" h="9525" w="47625">
                    <a:moveTo>
                      <a:pt x="44729" y="11116"/>
                    </a:moveTo>
                    <a:lnTo>
                      <a:pt x="5553" y="11116"/>
                    </a:lnTo>
                    <a:cubicBezTo>
                      <a:pt x="2486" y="11116"/>
                      <a:pt x="0" y="8620"/>
                      <a:pt x="0" y="5553"/>
                    </a:cubicBezTo>
                    <a:cubicBezTo>
                      <a:pt x="0" y="2495"/>
                      <a:pt x="2486" y="0"/>
                      <a:pt x="5553" y="0"/>
                    </a:cubicBezTo>
                    <a:lnTo>
                      <a:pt x="44729" y="0"/>
                    </a:lnTo>
                    <a:cubicBezTo>
                      <a:pt x="47797" y="0"/>
                      <a:pt x="50282" y="2495"/>
                      <a:pt x="50282" y="5553"/>
                    </a:cubicBezTo>
                    <a:cubicBezTo>
                      <a:pt x="50282" y="8629"/>
                      <a:pt x="47797" y="11116"/>
                      <a:pt x="44729" y="11116"/>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77" name="Google Shape;1377;g133314c76c9_3_63"/>
              <p:cNvSpPr/>
              <p:nvPr/>
            </p:nvSpPr>
            <p:spPr>
              <a:xfrm>
                <a:off x="7087083" y="1861212"/>
                <a:ext cx="302181" cy="241744"/>
              </a:xfrm>
              <a:custGeom>
                <a:rect b="b" l="l" r="r" t="t"/>
                <a:pathLst>
                  <a:path extrusionOk="0" h="228600" w="285750">
                    <a:moveTo>
                      <a:pt x="52336" y="0"/>
                    </a:moveTo>
                    <a:lnTo>
                      <a:pt x="293860" y="80499"/>
                    </a:lnTo>
                    <a:lnTo>
                      <a:pt x="241524" y="237524"/>
                    </a:lnTo>
                    <a:lnTo>
                      <a:pt x="0" y="157025"/>
                    </a:lnTo>
                    <a:close/>
                  </a:path>
                </a:pathLst>
              </a:custGeom>
              <a:solidFill>
                <a:srgbClr val="9BD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78" name="Google Shape;1378;g133314c76c9_3_63"/>
              <p:cNvSpPr/>
              <p:nvPr/>
            </p:nvSpPr>
            <p:spPr>
              <a:xfrm>
                <a:off x="7142462" y="1798691"/>
                <a:ext cx="251817" cy="141018"/>
              </a:xfrm>
              <a:custGeom>
                <a:rect b="b" l="l" r="r" t="t"/>
                <a:pathLst>
                  <a:path extrusionOk="0" h="133350" w="238125">
                    <a:moveTo>
                      <a:pt x="241516" y="139532"/>
                    </a:moveTo>
                    <a:lnTo>
                      <a:pt x="0" y="59036"/>
                    </a:lnTo>
                    <a:lnTo>
                      <a:pt x="153848" y="0"/>
                    </a:lnTo>
                    <a:close/>
                  </a:path>
                </a:pathLst>
              </a:custGeom>
              <a:solidFill>
                <a:srgbClr val="9BD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79" name="Google Shape;1379;g133314c76c9_3_63"/>
              <p:cNvSpPr/>
              <p:nvPr/>
            </p:nvSpPr>
            <p:spPr>
              <a:xfrm>
                <a:off x="7113919" y="1856634"/>
                <a:ext cx="261890" cy="231672"/>
              </a:xfrm>
              <a:custGeom>
                <a:rect b="b" l="l" r="r" t="t"/>
                <a:pathLst>
                  <a:path extrusionOk="0" h="219075" w="247650">
                    <a:moveTo>
                      <a:pt x="54432" y="0"/>
                    </a:moveTo>
                    <a:lnTo>
                      <a:pt x="247775" y="64441"/>
                    </a:lnTo>
                    <a:lnTo>
                      <a:pt x="193342" y="227755"/>
                    </a:lnTo>
                    <a:lnTo>
                      <a:pt x="0" y="16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80" name="Google Shape;1380;g133314c76c9_3_63"/>
              <p:cNvSpPr/>
              <p:nvPr/>
            </p:nvSpPr>
            <p:spPr>
              <a:xfrm>
                <a:off x="7087062" y="1861181"/>
                <a:ext cx="151090" cy="161163"/>
              </a:xfrm>
              <a:custGeom>
                <a:rect b="b" l="l" r="r" t="t"/>
                <a:pathLst>
                  <a:path extrusionOk="0" h="152400" w="142875">
                    <a:moveTo>
                      <a:pt x="52340" y="0"/>
                    </a:moveTo>
                    <a:lnTo>
                      <a:pt x="0" y="157020"/>
                    </a:lnTo>
                    <a:lnTo>
                      <a:pt x="145085" y="124301"/>
                    </a:lnTo>
                    <a:close/>
                  </a:path>
                </a:pathLst>
              </a:custGeom>
              <a:solidFill>
                <a:srgbClr val="C2E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81" name="Google Shape;1381;g133314c76c9_3_63"/>
              <p:cNvSpPr/>
              <p:nvPr/>
            </p:nvSpPr>
            <p:spPr>
              <a:xfrm>
                <a:off x="7240633" y="1946384"/>
                <a:ext cx="151090" cy="161163"/>
              </a:xfrm>
              <a:custGeom>
                <a:rect b="b" l="l" r="r" t="t"/>
                <a:pathLst>
                  <a:path extrusionOk="0" h="152400" w="142875">
                    <a:moveTo>
                      <a:pt x="148771" y="0"/>
                    </a:moveTo>
                    <a:lnTo>
                      <a:pt x="96441" y="157020"/>
                    </a:lnTo>
                    <a:lnTo>
                      <a:pt x="0" y="43805"/>
                    </a:lnTo>
                    <a:close/>
                  </a:path>
                </a:pathLst>
              </a:custGeom>
              <a:solidFill>
                <a:srgbClr val="C2E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82" name="Google Shape;1382;g133314c76c9_3_63"/>
              <p:cNvSpPr/>
              <p:nvPr/>
            </p:nvSpPr>
            <p:spPr>
              <a:xfrm>
                <a:off x="7087061" y="1964905"/>
                <a:ext cx="251817" cy="141018"/>
              </a:xfrm>
              <a:custGeom>
                <a:rect b="b" l="l" r="r" t="t"/>
                <a:pathLst>
                  <a:path extrusionOk="0" h="133350" w="238125">
                    <a:moveTo>
                      <a:pt x="241525" y="139522"/>
                    </a:moveTo>
                    <a:lnTo>
                      <a:pt x="0" y="59026"/>
                    </a:lnTo>
                    <a:lnTo>
                      <a:pt x="153857" y="0"/>
                    </a:lnTo>
                    <a:close/>
                  </a:path>
                </a:pathLst>
              </a:custGeom>
              <a:solidFill>
                <a:srgbClr val="C2E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383" name="Google Shape;1383;g133314c76c9_3_63"/>
              <p:cNvSpPr/>
              <p:nvPr/>
            </p:nvSpPr>
            <p:spPr>
              <a:xfrm>
                <a:off x="7087061" y="1958341"/>
                <a:ext cx="251817" cy="151090"/>
              </a:xfrm>
              <a:custGeom>
                <a:rect b="b" l="l" r="r" t="t"/>
                <a:pathLst>
                  <a:path extrusionOk="0" h="142875" w="238125">
                    <a:moveTo>
                      <a:pt x="0" y="65227"/>
                    </a:moveTo>
                    <a:cubicBezTo>
                      <a:pt x="12420" y="59255"/>
                      <a:pt x="25060" y="53873"/>
                      <a:pt x="37576" y="48177"/>
                    </a:cubicBezTo>
                    <a:cubicBezTo>
                      <a:pt x="50187" y="42710"/>
                      <a:pt x="62817" y="37290"/>
                      <a:pt x="75514" y="32052"/>
                    </a:cubicBezTo>
                    <a:cubicBezTo>
                      <a:pt x="100870" y="21469"/>
                      <a:pt x="126435" y="11420"/>
                      <a:pt x="152038" y="1495"/>
                    </a:cubicBezTo>
                    <a:lnTo>
                      <a:pt x="155905" y="0"/>
                    </a:lnTo>
                    <a:lnTo>
                      <a:pt x="158096" y="3524"/>
                    </a:lnTo>
                    <a:cubicBezTo>
                      <a:pt x="172621" y="26822"/>
                      <a:pt x="187062" y="50197"/>
                      <a:pt x="200996" y="73876"/>
                    </a:cubicBezTo>
                    <a:cubicBezTo>
                      <a:pt x="208007" y="85687"/>
                      <a:pt x="214865" y="97593"/>
                      <a:pt x="221675" y="109538"/>
                    </a:cubicBezTo>
                    <a:cubicBezTo>
                      <a:pt x="228276" y="121615"/>
                      <a:pt x="235172" y="133502"/>
                      <a:pt x="241506" y="145733"/>
                    </a:cubicBezTo>
                    <a:cubicBezTo>
                      <a:pt x="233239" y="134712"/>
                      <a:pt x="225514" y="123339"/>
                      <a:pt x="217494" y="112166"/>
                    </a:cubicBezTo>
                    <a:cubicBezTo>
                      <a:pt x="209693" y="100851"/>
                      <a:pt x="201930" y="89506"/>
                      <a:pt x="194338" y="78057"/>
                    </a:cubicBezTo>
                    <a:cubicBezTo>
                      <a:pt x="179051" y="55235"/>
                      <a:pt x="164259" y="32090"/>
                      <a:pt x="149571" y="8877"/>
                    </a:cubicBezTo>
                    <a:lnTo>
                      <a:pt x="155629" y="10897"/>
                    </a:lnTo>
                    <a:cubicBezTo>
                      <a:pt x="129959" y="20641"/>
                      <a:pt x="104232" y="30280"/>
                      <a:pt x="78305" y="39376"/>
                    </a:cubicBezTo>
                    <a:cubicBezTo>
                      <a:pt x="65370" y="43977"/>
                      <a:pt x="52349" y="48406"/>
                      <a:pt x="39319" y="52768"/>
                    </a:cubicBezTo>
                    <a:cubicBezTo>
                      <a:pt x="26222" y="56902"/>
                      <a:pt x="13230" y="61370"/>
                      <a:pt x="0" y="65227"/>
                    </a:cubicBezTo>
                    <a:close/>
                  </a:path>
                </a:pathLst>
              </a:custGeom>
              <a:solidFill>
                <a:srgbClr val="9BD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sp>
        <p:nvSpPr>
          <p:cNvPr id="1384" name="Google Shape;1384;g133314c76c9_3_63"/>
          <p:cNvSpPr/>
          <p:nvPr/>
        </p:nvSpPr>
        <p:spPr>
          <a:xfrm>
            <a:off x="650464" y="2709243"/>
            <a:ext cx="226200" cy="226200"/>
          </a:xfrm>
          <a:prstGeom prst="pie">
            <a:avLst>
              <a:gd fmla="val 18542300" name="adj1"/>
              <a:gd fmla="val 15785361"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75">
              <a:solidFill>
                <a:schemeClr val="dk1"/>
              </a:solidFill>
              <a:latin typeface="Century Gothic"/>
              <a:ea typeface="Century Gothic"/>
              <a:cs typeface="Century Gothic"/>
              <a:sym typeface="Century Gothic"/>
            </a:endParaRPr>
          </a:p>
        </p:txBody>
      </p:sp>
      <p:sp>
        <p:nvSpPr>
          <p:cNvPr id="1385" name="Google Shape;1385;g133314c76c9_3_63"/>
          <p:cNvSpPr/>
          <p:nvPr/>
        </p:nvSpPr>
        <p:spPr>
          <a:xfrm>
            <a:off x="940219" y="2647330"/>
            <a:ext cx="3377400" cy="4614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0"/>
              </a:spcBef>
              <a:spcAft>
                <a:spcPts val="0"/>
              </a:spcAft>
              <a:buClr>
                <a:schemeClr val="dk1"/>
              </a:buClr>
              <a:buFont typeface="Arial"/>
              <a:buNone/>
            </a:pPr>
            <a:r>
              <a:rPr lang="en-US" sz="1600">
                <a:solidFill>
                  <a:srgbClr val="D8D8D8"/>
                </a:solidFill>
                <a:latin typeface="Open Sans"/>
                <a:ea typeface="Open Sans"/>
                <a:cs typeface="Open Sans"/>
                <a:sym typeface="Open Sans"/>
              </a:rPr>
              <a:t>Se separó el dataset en un split de 80%-20% para los training y testing sets.</a:t>
            </a:r>
            <a:endParaRPr sz="1600"/>
          </a:p>
        </p:txBody>
      </p:sp>
      <p:sp>
        <p:nvSpPr>
          <p:cNvPr id="1386" name="Google Shape;1386;g133314c76c9_3_63"/>
          <p:cNvSpPr/>
          <p:nvPr/>
        </p:nvSpPr>
        <p:spPr>
          <a:xfrm>
            <a:off x="650464" y="4138428"/>
            <a:ext cx="226200" cy="226200"/>
          </a:xfrm>
          <a:prstGeom prst="pie">
            <a:avLst>
              <a:gd fmla="val 18542300" name="adj1"/>
              <a:gd fmla="val 15785361"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75">
              <a:solidFill>
                <a:schemeClr val="dk1"/>
              </a:solidFill>
              <a:latin typeface="Century Gothic"/>
              <a:ea typeface="Century Gothic"/>
              <a:cs typeface="Century Gothic"/>
              <a:sym typeface="Century Gothic"/>
            </a:endParaRPr>
          </a:p>
        </p:txBody>
      </p:sp>
      <p:sp>
        <p:nvSpPr>
          <p:cNvPr id="1387" name="Google Shape;1387;g133314c76c9_3_63"/>
          <p:cNvSpPr/>
          <p:nvPr/>
        </p:nvSpPr>
        <p:spPr>
          <a:xfrm>
            <a:off x="940219" y="4076514"/>
            <a:ext cx="3377400" cy="4764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0"/>
              </a:spcBef>
              <a:spcAft>
                <a:spcPts val="0"/>
              </a:spcAft>
              <a:buNone/>
            </a:pPr>
            <a:r>
              <a:rPr lang="en-US" sz="1600">
                <a:solidFill>
                  <a:srgbClr val="D8D8D8"/>
                </a:solidFill>
                <a:latin typeface="Open Sans"/>
                <a:ea typeface="Open Sans"/>
                <a:cs typeface="Open Sans"/>
                <a:sym typeface="Open Sans"/>
              </a:rPr>
              <a:t>Se definió una función de evaluación que calcula el coeficiente de determinación (R cuadrado) y el error logarítmico de la raíz de la media cuadrada (RMSLE) para los modelos.</a:t>
            </a:r>
            <a:endParaRPr sz="1600">
              <a:solidFill>
                <a:schemeClr val="lt1"/>
              </a:solidFill>
              <a:latin typeface="Century Gothic"/>
              <a:ea typeface="Century Gothic"/>
              <a:cs typeface="Century Gothic"/>
              <a:sym typeface="Century Gothic"/>
            </a:endParaRPr>
          </a:p>
        </p:txBody>
      </p:sp>
      <p:sp>
        <p:nvSpPr>
          <p:cNvPr id="1388" name="Google Shape;1388;g133314c76c9_3_63"/>
          <p:cNvSpPr txBox="1"/>
          <p:nvPr/>
        </p:nvSpPr>
        <p:spPr>
          <a:xfrm>
            <a:off x="502375" y="914950"/>
            <a:ext cx="5734200" cy="15885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Font typeface="Arial"/>
              <a:buNone/>
            </a:pPr>
            <a:r>
              <a:rPr lang="en-US" sz="3600">
                <a:solidFill>
                  <a:schemeClr val="lt1"/>
                </a:solidFill>
                <a:latin typeface="Century Gothic"/>
                <a:ea typeface="Century Gothic"/>
                <a:cs typeface="Century Gothic"/>
                <a:sym typeface="Century Gothic"/>
              </a:rPr>
              <a:t>Tareas previas al modelado</a:t>
            </a:r>
            <a:endParaRPr>
              <a:solidFill>
                <a:schemeClr val="dk1"/>
              </a:solidFill>
            </a:endParaRPr>
          </a:p>
          <a:p>
            <a:pPr indent="0" lvl="0" marL="0" marR="0" rtl="0" algn="l">
              <a:lnSpc>
                <a:spcPct val="90000"/>
              </a:lnSpc>
              <a:spcBef>
                <a:spcPts val="0"/>
              </a:spcBef>
              <a:spcAft>
                <a:spcPts val="0"/>
              </a:spcAft>
              <a:buNone/>
            </a:pPr>
            <a:r>
              <a:t/>
            </a:r>
            <a:endParaRPr sz="3600">
              <a:solidFill>
                <a:schemeClr val="lt1"/>
              </a:solidFill>
              <a:latin typeface="Century Gothic"/>
              <a:ea typeface="Century Gothic"/>
              <a:cs typeface="Century Gothic"/>
              <a:sym typeface="Century Gothic"/>
            </a:endParaRPr>
          </a:p>
        </p:txBody>
      </p:sp>
      <p:sp>
        <p:nvSpPr>
          <p:cNvPr id="1389" name="Google Shape;1389;g133314c76c9_3_63"/>
          <p:cNvSpPr/>
          <p:nvPr/>
        </p:nvSpPr>
        <p:spPr>
          <a:xfrm>
            <a:off x="598039" y="737110"/>
            <a:ext cx="124500" cy="124500"/>
          </a:xfrm>
          <a:prstGeom prst="pie">
            <a:avLst>
              <a:gd fmla="val 1213837" name="adj1"/>
              <a:gd fmla="val 2025748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390" name="Google Shape;1390;g133314c76c9_3_63"/>
          <p:cNvSpPr/>
          <p:nvPr/>
        </p:nvSpPr>
        <p:spPr>
          <a:xfrm>
            <a:off x="776856" y="737110"/>
            <a:ext cx="124500" cy="124500"/>
          </a:xfrm>
          <a:prstGeom prst="pie">
            <a:avLst>
              <a:gd fmla="val 8579822" name="adj1"/>
              <a:gd fmla="val 4742275"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391" name="Google Shape;1391;g133314c76c9_3_63"/>
          <p:cNvSpPr/>
          <p:nvPr/>
        </p:nvSpPr>
        <p:spPr>
          <a:xfrm>
            <a:off x="955672" y="737110"/>
            <a:ext cx="124500" cy="124500"/>
          </a:xfrm>
          <a:prstGeom prst="pie">
            <a:avLst>
              <a:gd fmla="val 18542300" name="adj1"/>
              <a:gd fmla="val 15785361"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392" name="Google Shape;1392;g133314c76c9_3_63"/>
          <p:cNvSpPr txBox="1"/>
          <p:nvPr/>
        </p:nvSpPr>
        <p:spPr>
          <a:xfrm>
            <a:off x="1095422" y="702425"/>
            <a:ext cx="4347300" cy="4662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SzPts val="1100"/>
              <a:buNone/>
            </a:pPr>
            <a:r>
              <a:rPr lang="en-US" sz="900">
                <a:solidFill>
                  <a:schemeClr val="lt1"/>
                </a:solidFill>
                <a:latin typeface="Century Gothic"/>
                <a:ea typeface="Century Gothic"/>
                <a:cs typeface="Century Gothic"/>
                <a:sym typeface="Century Gothic"/>
              </a:rPr>
              <a:t>Hallazgos del análisis estadístico y descriptivo</a:t>
            </a:r>
            <a:endParaRPr sz="900">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SzPts val="1100"/>
              <a:buNone/>
            </a:pPr>
            <a:r>
              <a:t/>
            </a:r>
            <a:endParaRPr sz="900">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sz="900">
              <a:solidFill>
                <a:schemeClr val="lt1"/>
              </a:solidFill>
              <a:latin typeface="Century Gothic"/>
              <a:ea typeface="Century Gothic"/>
              <a:cs typeface="Century Gothic"/>
              <a:sym typeface="Century Gothic"/>
            </a:endParaRPr>
          </a:p>
        </p:txBody>
      </p:sp>
      <p:sp>
        <p:nvSpPr>
          <p:cNvPr id="1393" name="Google Shape;1393;g133314c76c9_3_63"/>
          <p:cNvSpPr txBox="1"/>
          <p:nvPr/>
        </p:nvSpPr>
        <p:spPr>
          <a:xfrm>
            <a:off x="519368" y="1714086"/>
            <a:ext cx="4572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t/>
            </a:r>
            <a:endParaRPr/>
          </a:p>
        </p:txBody>
      </p:sp>
      <p:sp>
        <p:nvSpPr>
          <p:cNvPr id="1394" name="Google Shape;1394;g133314c76c9_3_63"/>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g13333aaaeff_0_34"/>
          <p:cNvSpPr txBox="1"/>
          <p:nvPr/>
        </p:nvSpPr>
        <p:spPr>
          <a:xfrm>
            <a:off x="580248" y="1095800"/>
            <a:ext cx="7515900" cy="591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3600">
                <a:solidFill>
                  <a:schemeClr val="lt1"/>
                </a:solidFill>
                <a:latin typeface="Century Gothic"/>
                <a:ea typeface="Century Gothic"/>
                <a:cs typeface="Century Gothic"/>
                <a:sym typeface="Century Gothic"/>
              </a:rPr>
              <a:t>Modelaje: Enfoque 1</a:t>
            </a:r>
            <a:endParaRPr/>
          </a:p>
        </p:txBody>
      </p:sp>
      <p:sp>
        <p:nvSpPr>
          <p:cNvPr id="1400" name="Google Shape;1400;g13333aaaeff_0_34"/>
          <p:cNvSpPr/>
          <p:nvPr/>
        </p:nvSpPr>
        <p:spPr>
          <a:xfrm>
            <a:off x="675923" y="917973"/>
            <a:ext cx="124500" cy="124500"/>
          </a:xfrm>
          <a:prstGeom prst="pie">
            <a:avLst>
              <a:gd fmla="val 1213837" name="adj1"/>
              <a:gd fmla="val 2025748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401" name="Google Shape;1401;g13333aaaeff_0_34"/>
          <p:cNvSpPr/>
          <p:nvPr/>
        </p:nvSpPr>
        <p:spPr>
          <a:xfrm>
            <a:off x="854740" y="917973"/>
            <a:ext cx="124500" cy="124500"/>
          </a:xfrm>
          <a:prstGeom prst="pie">
            <a:avLst>
              <a:gd fmla="val 8579822" name="adj1"/>
              <a:gd fmla="val 4742275"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402" name="Google Shape;1402;g13333aaaeff_0_34"/>
          <p:cNvSpPr/>
          <p:nvPr/>
        </p:nvSpPr>
        <p:spPr>
          <a:xfrm>
            <a:off x="1033556" y="917973"/>
            <a:ext cx="124500" cy="124500"/>
          </a:xfrm>
          <a:prstGeom prst="pie">
            <a:avLst>
              <a:gd fmla="val 18542300" name="adj1"/>
              <a:gd fmla="val 15785361"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403" name="Google Shape;1403;g13333aaaeff_0_34"/>
          <p:cNvSpPr txBox="1"/>
          <p:nvPr/>
        </p:nvSpPr>
        <p:spPr>
          <a:xfrm>
            <a:off x="1173283" y="883300"/>
            <a:ext cx="4650600" cy="3417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1100"/>
              <a:buFont typeface="Arial"/>
              <a:buNone/>
            </a:pPr>
            <a:r>
              <a:rPr lang="en-US" sz="900">
                <a:solidFill>
                  <a:schemeClr val="lt1"/>
                </a:solidFill>
                <a:latin typeface="Century Gothic"/>
                <a:ea typeface="Century Gothic"/>
                <a:cs typeface="Century Gothic"/>
                <a:sym typeface="Century Gothic"/>
              </a:rPr>
              <a:t>Explicación de la metodología usada.</a:t>
            </a:r>
            <a:endParaRPr sz="900">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sz="900">
              <a:solidFill>
                <a:schemeClr val="lt1"/>
              </a:solidFill>
              <a:latin typeface="Century Gothic"/>
              <a:ea typeface="Century Gothic"/>
              <a:cs typeface="Century Gothic"/>
              <a:sym typeface="Century Gothic"/>
            </a:endParaRPr>
          </a:p>
        </p:txBody>
      </p:sp>
      <p:sp>
        <p:nvSpPr>
          <p:cNvPr id="1404" name="Google Shape;1404;g13333aaaeff_0_34"/>
          <p:cNvSpPr/>
          <p:nvPr/>
        </p:nvSpPr>
        <p:spPr>
          <a:xfrm flipH="1">
            <a:off x="3928999" y="0"/>
            <a:ext cx="5215000" cy="1687865"/>
          </a:xfrm>
          <a:custGeom>
            <a:rect b="b" l="l" r="r" t="t"/>
            <a:pathLst>
              <a:path extrusionOk="0" h="3444622"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727370" y="4329465"/>
                  <a:pt x="0" y="3101199"/>
                </a:cubicBezTo>
                <a:lnTo>
                  <a:pt x="0" y="0"/>
                </a:lnTo>
                <a:close/>
              </a:path>
            </a:pathLst>
          </a:custGeom>
          <a:gradFill>
            <a:gsLst>
              <a:gs pos="0">
                <a:srgbClr val="FFFFFF">
                  <a:alpha val="0"/>
                </a:srgbClr>
              </a:gs>
              <a:gs pos="100000">
                <a:srgbClr val="FFFFFF">
                  <a:alpha val="4705"/>
                </a:srgbClr>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405" name="Google Shape;1405;g13333aaaeff_0_34"/>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6" name="Google Shape;1406;g13333aaaeff_0_34"/>
          <p:cNvSpPr txBox="1"/>
          <p:nvPr/>
        </p:nvSpPr>
        <p:spPr>
          <a:xfrm>
            <a:off x="580250" y="1687875"/>
            <a:ext cx="7515900" cy="529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rPr>
              <a:t>El primero realizando todo lo descrito en feature engineering menos one hot encoding, en donde se utilizaron 10 algoritmos:</a:t>
            </a:r>
            <a:endParaRPr sz="2000">
              <a:solidFill>
                <a:schemeClr val="lt1"/>
              </a:solidFill>
            </a:endParaRPr>
          </a:p>
          <a:p>
            <a:pPr indent="0" lvl="0" marL="457200" rtl="0" algn="l">
              <a:spcBef>
                <a:spcPts val="0"/>
              </a:spcBef>
              <a:spcAft>
                <a:spcPts val="0"/>
              </a:spcAft>
              <a:buNone/>
            </a:pPr>
            <a:r>
              <a:rPr lang="en-US">
                <a:solidFill>
                  <a:schemeClr val="accent1"/>
                </a:solidFill>
              </a:rPr>
              <a:t>Linear Regression, Ada Boost Regression, Bagging Regression, Gradient Boosting Regression, Extra Trees Regression, Histogram Gradient Boosting Regression, Linear Support Vector Machine Regression, Decision Trees Regression, Multi Layer Perceptron Regression, Random Forest Regression.</a:t>
            </a:r>
            <a:endParaRPr>
              <a:solidFill>
                <a:schemeClr val="accent1"/>
              </a:solidFill>
            </a:endParaRPr>
          </a:p>
          <a:p>
            <a:pPr indent="0" lvl="0" marL="0" rtl="0" algn="l">
              <a:spcBef>
                <a:spcPts val="0"/>
              </a:spcBef>
              <a:spcAft>
                <a:spcPts val="0"/>
              </a:spcAft>
              <a:buNone/>
            </a:pPr>
            <a:r>
              <a:t/>
            </a:r>
            <a:endParaRPr sz="2000">
              <a:solidFill>
                <a:schemeClr val="lt1"/>
              </a:solidFill>
            </a:endParaRPr>
          </a:p>
          <a:p>
            <a:pPr indent="0" lvl="0" marL="0" rtl="0" algn="l">
              <a:spcBef>
                <a:spcPts val="0"/>
              </a:spcBef>
              <a:spcAft>
                <a:spcPts val="0"/>
              </a:spcAft>
              <a:buNone/>
            </a:pPr>
            <a:r>
              <a:rPr lang="en-US" sz="2000">
                <a:solidFill>
                  <a:schemeClr val="lt1"/>
                </a:solidFill>
              </a:rPr>
              <a:t>Los 4 mejores fueron (RMSLE): </a:t>
            </a:r>
            <a:endParaRPr sz="2000">
              <a:solidFill>
                <a:schemeClr val="lt1"/>
              </a:solidFill>
            </a:endParaRPr>
          </a:p>
          <a:p>
            <a:pPr indent="-355600" lvl="0" marL="457200" rtl="0" algn="l">
              <a:spcBef>
                <a:spcPts val="0"/>
              </a:spcBef>
              <a:spcAft>
                <a:spcPts val="0"/>
              </a:spcAft>
              <a:buClr>
                <a:schemeClr val="lt1"/>
              </a:buClr>
              <a:buSzPts val="2000"/>
              <a:buChar char="●"/>
            </a:pPr>
            <a:r>
              <a:rPr lang="en-US" sz="2000">
                <a:solidFill>
                  <a:schemeClr val="lt1"/>
                </a:solidFill>
              </a:rPr>
              <a:t>Bagging Regression 			0.4671</a:t>
            </a:r>
            <a:endParaRPr sz="2000">
              <a:solidFill>
                <a:schemeClr val="lt1"/>
              </a:solidFill>
            </a:endParaRPr>
          </a:p>
          <a:p>
            <a:pPr indent="0" lvl="0" marL="0" rtl="0" algn="l">
              <a:spcBef>
                <a:spcPts val="0"/>
              </a:spcBef>
              <a:spcAft>
                <a:spcPts val="0"/>
              </a:spcAft>
              <a:buNone/>
            </a:pPr>
            <a:r>
              <a:t/>
            </a:r>
            <a:endParaRPr sz="2000">
              <a:solidFill>
                <a:schemeClr val="lt1"/>
              </a:solidFill>
            </a:endParaRPr>
          </a:p>
          <a:p>
            <a:pPr indent="-355600" lvl="0" marL="457200" rtl="0" algn="l">
              <a:spcBef>
                <a:spcPts val="0"/>
              </a:spcBef>
              <a:spcAft>
                <a:spcPts val="0"/>
              </a:spcAft>
              <a:buClr>
                <a:schemeClr val="lt1"/>
              </a:buClr>
              <a:buSzPts val="2000"/>
              <a:buChar char="●"/>
            </a:pPr>
            <a:r>
              <a:rPr lang="en-US" sz="2000">
                <a:solidFill>
                  <a:schemeClr val="lt1"/>
                </a:solidFill>
              </a:rPr>
              <a:t>Extra Tree Regression 			0.5056</a:t>
            </a:r>
            <a:endParaRPr sz="2000">
              <a:solidFill>
                <a:schemeClr val="lt1"/>
              </a:solidFill>
            </a:endParaRPr>
          </a:p>
          <a:p>
            <a:pPr indent="0" lvl="0" marL="0" rtl="0" algn="l">
              <a:spcBef>
                <a:spcPts val="0"/>
              </a:spcBef>
              <a:spcAft>
                <a:spcPts val="0"/>
              </a:spcAft>
              <a:buNone/>
            </a:pPr>
            <a:r>
              <a:t/>
            </a:r>
            <a:endParaRPr sz="2000">
              <a:solidFill>
                <a:schemeClr val="lt1"/>
              </a:solidFill>
            </a:endParaRPr>
          </a:p>
          <a:p>
            <a:pPr indent="-355600" lvl="0" marL="457200" rtl="0" algn="l">
              <a:spcBef>
                <a:spcPts val="0"/>
              </a:spcBef>
              <a:spcAft>
                <a:spcPts val="0"/>
              </a:spcAft>
              <a:buClr>
                <a:schemeClr val="lt1"/>
              </a:buClr>
              <a:buSzPts val="2000"/>
              <a:buChar char="●"/>
            </a:pPr>
            <a:r>
              <a:rPr lang="en-US" sz="2000">
                <a:solidFill>
                  <a:schemeClr val="lt1"/>
                </a:solidFill>
              </a:rPr>
              <a:t>Decision Tree Regression 		0.535</a:t>
            </a:r>
            <a:r>
              <a:rPr lang="en-US" sz="2000">
                <a:solidFill>
                  <a:schemeClr val="lt1"/>
                </a:solidFill>
              </a:rPr>
              <a:t>4</a:t>
            </a:r>
            <a:endParaRPr sz="2000">
              <a:solidFill>
                <a:schemeClr val="lt1"/>
              </a:solidFill>
            </a:endParaRPr>
          </a:p>
          <a:p>
            <a:pPr indent="0" lvl="0" marL="0" rtl="0" algn="l">
              <a:spcBef>
                <a:spcPts val="0"/>
              </a:spcBef>
              <a:spcAft>
                <a:spcPts val="0"/>
              </a:spcAft>
              <a:buNone/>
            </a:pPr>
            <a:r>
              <a:t/>
            </a:r>
            <a:endParaRPr sz="2000">
              <a:solidFill>
                <a:schemeClr val="lt1"/>
              </a:solidFill>
            </a:endParaRPr>
          </a:p>
          <a:p>
            <a:pPr indent="-355600" lvl="0" marL="457200" rtl="0" algn="l">
              <a:spcBef>
                <a:spcPts val="0"/>
              </a:spcBef>
              <a:spcAft>
                <a:spcPts val="0"/>
              </a:spcAft>
              <a:buClr>
                <a:schemeClr val="lt1"/>
              </a:buClr>
              <a:buSzPts val="2000"/>
              <a:buChar char="●"/>
            </a:pPr>
            <a:r>
              <a:rPr lang="en-US" sz="2000">
                <a:solidFill>
                  <a:schemeClr val="lt1"/>
                </a:solidFill>
              </a:rPr>
              <a:t>Random Forest Regression 		0.4665</a:t>
            </a:r>
            <a:endParaRPr sz="2000">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07" name="Google Shape;1407;g13333aaaeff_0_34"/>
          <p:cNvSpPr/>
          <p:nvPr/>
        </p:nvSpPr>
        <p:spPr>
          <a:xfrm>
            <a:off x="753039" y="3879443"/>
            <a:ext cx="226200" cy="226200"/>
          </a:xfrm>
          <a:prstGeom prst="pie">
            <a:avLst>
              <a:gd fmla="val 18542300" name="adj1"/>
              <a:gd fmla="val 15785361"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75">
              <a:solidFill>
                <a:schemeClr val="dk1"/>
              </a:solidFill>
              <a:latin typeface="Century Gothic"/>
              <a:ea typeface="Century Gothic"/>
              <a:cs typeface="Century Gothic"/>
              <a:sym typeface="Century Gothic"/>
            </a:endParaRPr>
          </a:p>
        </p:txBody>
      </p:sp>
      <p:sp>
        <p:nvSpPr>
          <p:cNvPr id="1408" name="Google Shape;1408;g13333aaaeff_0_34"/>
          <p:cNvSpPr/>
          <p:nvPr/>
        </p:nvSpPr>
        <p:spPr>
          <a:xfrm>
            <a:off x="753039" y="4494493"/>
            <a:ext cx="226200" cy="226200"/>
          </a:xfrm>
          <a:prstGeom prst="pie">
            <a:avLst>
              <a:gd fmla="val 18542300" name="adj1"/>
              <a:gd fmla="val 15785361"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75">
              <a:solidFill>
                <a:schemeClr val="dk1"/>
              </a:solidFill>
              <a:latin typeface="Century Gothic"/>
              <a:ea typeface="Century Gothic"/>
              <a:cs typeface="Century Gothic"/>
              <a:sym typeface="Century Gothic"/>
            </a:endParaRPr>
          </a:p>
        </p:txBody>
      </p:sp>
      <p:sp>
        <p:nvSpPr>
          <p:cNvPr id="1409" name="Google Shape;1409;g13333aaaeff_0_34"/>
          <p:cNvSpPr/>
          <p:nvPr/>
        </p:nvSpPr>
        <p:spPr>
          <a:xfrm>
            <a:off x="753039" y="5109543"/>
            <a:ext cx="226200" cy="226200"/>
          </a:xfrm>
          <a:prstGeom prst="pie">
            <a:avLst>
              <a:gd fmla="val 18542300" name="adj1"/>
              <a:gd fmla="val 15785361"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75">
              <a:solidFill>
                <a:schemeClr val="dk1"/>
              </a:solidFill>
              <a:latin typeface="Century Gothic"/>
              <a:ea typeface="Century Gothic"/>
              <a:cs typeface="Century Gothic"/>
              <a:sym typeface="Century Gothic"/>
            </a:endParaRPr>
          </a:p>
        </p:txBody>
      </p:sp>
      <p:sp>
        <p:nvSpPr>
          <p:cNvPr id="1410" name="Google Shape;1410;g13333aaaeff_0_34"/>
          <p:cNvSpPr/>
          <p:nvPr/>
        </p:nvSpPr>
        <p:spPr>
          <a:xfrm>
            <a:off x="753039" y="5724593"/>
            <a:ext cx="226200" cy="226200"/>
          </a:xfrm>
          <a:prstGeom prst="pie">
            <a:avLst>
              <a:gd fmla="val 18542300" name="adj1"/>
              <a:gd fmla="val 15785361"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75">
              <a:solidFill>
                <a:schemeClr val="dk1"/>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g133314c76c9_3_371"/>
          <p:cNvSpPr txBox="1"/>
          <p:nvPr/>
        </p:nvSpPr>
        <p:spPr>
          <a:xfrm>
            <a:off x="580248" y="1095800"/>
            <a:ext cx="7515900" cy="591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3600">
                <a:solidFill>
                  <a:schemeClr val="lt1"/>
                </a:solidFill>
                <a:latin typeface="Century Gothic"/>
                <a:ea typeface="Century Gothic"/>
                <a:cs typeface="Century Gothic"/>
                <a:sym typeface="Century Gothic"/>
              </a:rPr>
              <a:t>Enfoque adicional</a:t>
            </a:r>
            <a:endParaRPr/>
          </a:p>
        </p:txBody>
      </p:sp>
      <p:sp>
        <p:nvSpPr>
          <p:cNvPr id="1416" name="Google Shape;1416;g133314c76c9_3_371"/>
          <p:cNvSpPr/>
          <p:nvPr/>
        </p:nvSpPr>
        <p:spPr>
          <a:xfrm>
            <a:off x="675923" y="917973"/>
            <a:ext cx="124500" cy="124500"/>
          </a:xfrm>
          <a:prstGeom prst="pie">
            <a:avLst>
              <a:gd fmla="val 1213837" name="adj1"/>
              <a:gd fmla="val 2025748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417" name="Google Shape;1417;g133314c76c9_3_371"/>
          <p:cNvSpPr/>
          <p:nvPr/>
        </p:nvSpPr>
        <p:spPr>
          <a:xfrm>
            <a:off x="854740" y="917973"/>
            <a:ext cx="124500" cy="124500"/>
          </a:xfrm>
          <a:prstGeom prst="pie">
            <a:avLst>
              <a:gd fmla="val 8579822" name="adj1"/>
              <a:gd fmla="val 4742275"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418" name="Google Shape;1418;g133314c76c9_3_371"/>
          <p:cNvSpPr/>
          <p:nvPr/>
        </p:nvSpPr>
        <p:spPr>
          <a:xfrm>
            <a:off x="1033556" y="917973"/>
            <a:ext cx="124500" cy="124500"/>
          </a:xfrm>
          <a:prstGeom prst="pie">
            <a:avLst>
              <a:gd fmla="val 18542300" name="adj1"/>
              <a:gd fmla="val 15785361"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419" name="Google Shape;1419;g133314c76c9_3_371"/>
          <p:cNvSpPr txBox="1"/>
          <p:nvPr/>
        </p:nvSpPr>
        <p:spPr>
          <a:xfrm>
            <a:off x="1173283" y="883300"/>
            <a:ext cx="4650600" cy="3417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1100"/>
              <a:buFont typeface="Arial"/>
              <a:buNone/>
            </a:pPr>
            <a:r>
              <a:rPr lang="en-US" sz="900">
                <a:solidFill>
                  <a:schemeClr val="lt1"/>
                </a:solidFill>
                <a:latin typeface="Century Gothic"/>
                <a:ea typeface="Century Gothic"/>
                <a:cs typeface="Century Gothic"/>
                <a:sym typeface="Century Gothic"/>
              </a:rPr>
              <a:t>Explicación de la metodología usada.</a:t>
            </a:r>
            <a:endParaRPr sz="900">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sz="900">
              <a:solidFill>
                <a:schemeClr val="lt1"/>
              </a:solidFill>
              <a:latin typeface="Century Gothic"/>
              <a:ea typeface="Century Gothic"/>
              <a:cs typeface="Century Gothic"/>
              <a:sym typeface="Century Gothic"/>
            </a:endParaRPr>
          </a:p>
        </p:txBody>
      </p:sp>
      <p:sp>
        <p:nvSpPr>
          <p:cNvPr id="1420" name="Google Shape;1420;g133314c76c9_3_371"/>
          <p:cNvSpPr/>
          <p:nvPr/>
        </p:nvSpPr>
        <p:spPr>
          <a:xfrm flipH="1">
            <a:off x="3928999" y="0"/>
            <a:ext cx="5215000" cy="1687865"/>
          </a:xfrm>
          <a:custGeom>
            <a:rect b="b" l="l" r="r" t="t"/>
            <a:pathLst>
              <a:path extrusionOk="0" h="3444622"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727370" y="4329465"/>
                  <a:pt x="0" y="3101199"/>
                </a:cubicBezTo>
                <a:lnTo>
                  <a:pt x="0" y="0"/>
                </a:lnTo>
                <a:close/>
              </a:path>
            </a:pathLst>
          </a:custGeom>
          <a:gradFill>
            <a:gsLst>
              <a:gs pos="0">
                <a:srgbClr val="FFFFFF">
                  <a:alpha val="0"/>
                </a:srgbClr>
              </a:gs>
              <a:gs pos="100000">
                <a:srgbClr val="FFFFFF">
                  <a:alpha val="4705"/>
                </a:srgbClr>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421" name="Google Shape;1421;g133314c76c9_3_371"/>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2" name="Google Shape;1422;g133314c76c9_3_371"/>
          <p:cNvSpPr txBox="1"/>
          <p:nvPr/>
        </p:nvSpPr>
        <p:spPr>
          <a:xfrm>
            <a:off x="580250" y="1867200"/>
            <a:ext cx="7515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lt1"/>
                </a:solidFill>
              </a:rPr>
              <a:t>Después de ver los resultados del </a:t>
            </a:r>
            <a:r>
              <a:rPr i="1" lang="en-US" sz="1600">
                <a:solidFill>
                  <a:schemeClr val="lt1"/>
                </a:solidFill>
              </a:rPr>
              <a:t>testing</a:t>
            </a:r>
            <a:r>
              <a:rPr lang="en-US" sz="1600">
                <a:solidFill>
                  <a:schemeClr val="lt1"/>
                </a:solidFill>
              </a:rPr>
              <a:t> del primer enfoque, se intentó utilizar el mismo pero solamente con las features que tuvieran una mayor correlación absoluta respecto a la variable de </a:t>
            </a:r>
            <a:r>
              <a:rPr i="1" lang="en-US" sz="1600">
                <a:solidFill>
                  <a:schemeClr val="lt1"/>
                </a:solidFill>
              </a:rPr>
              <a:t>sales</a:t>
            </a:r>
            <a:r>
              <a:rPr lang="en-US" sz="1600">
                <a:solidFill>
                  <a:schemeClr val="lt1"/>
                </a:solidFill>
              </a:rPr>
              <a:t>. Esto se ejecutó con los cuatro regresores que tuvieron menor RMSLE en esta primera iteración.</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rPr lang="en-US" sz="1600">
                <a:solidFill>
                  <a:schemeClr val="lt1"/>
                </a:solidFill>
              </a:rPr>
              <a:t>Al eliminar la mayoría de las variables, los resultados no mostraron una mejora (pasaron de ~0.5 a ~0.9 en el </a:t>
            </a:r>
            <a:r>
              <a:rPr i="1" lang="en-US" sz="1600">
                <a:solidFill>
                  <a:schemeClr val="lt1"/>
                </a:solidFill>
              </a:rPr>
              <a:t>training</a:t>
            </a:r>
            <a:r>
              <a:rPr lang="en-US" sz="1600">
                <a:solidFill>
                  <a:schemeClr val="lt1"/>
                </a:solidFill>
              </a:rPr>
              <a:t> </a:t>
            </a:r>
            <a:r>
              <a:rPr i="1" lang="en-US" sz="1600">
                <a:solidFill>
                  <a:schemeClr val="lt1"/>
                </a:solidFill>
              </a:rPr>
              <a:t>set</a:t>
            </a:r>
            <a:r>
              <a:rPr lang="en-US" sz="1600">
                <a:solidFill>
                  <a:schemeClr val="lt1"/>
                </a:solidFill>
              </a:rPr>
              <a:t>):</a:t>
            </a:r>
            <a:endParaRPr sz="1000"/>
          </a:p>
        </p:txBody>
      </p:sp>
      <p:pic>
        <p:nvPicPr>
          <p:cNvPr id="1423" name="Google Shape;1423;g133314c76c9_3_371"/>
          <p:cNvPicPr preferRelativeResize="0"/>
          <p:nvPr/>
        </p:nvPicPr>
        <p:blipFill rotWithShape="1">
          <a:blip r:embed="rId3">
            <a:alphaModFix/>
          </a:blip>
          <a:srcRect b="54331" l="0" r="0" t="0"/>
          <a:stretch/>
        </p:blipFill>
        <p:spPr>
          <a:xfrm>
            <a:off x="0" y="3899100"/>
            <a:ext cx="4819884" cy="2958900"/>
          </a:xfrm>
          <a:prstGeom prst="rect">
            <a:avLst/>
          </a:prstGeom>
          <a:noFill/>
          <a:ln>
            <a:noFill/>
          </a:ln>
        </p:spPr>
      </p:pic>
      <p:pic>
        <p:nvPicPr>
          <p:cNvPr id="1424" name="Google Shape;1424;g133314c76c9_3_371"/>
          <p:cNvPicPr preferRelativeResize="0"/>
          <p:nvPr/>
        </p:nvPicPr>
        <p:blipFill rotWithShape="1">
          <a:blip r:embed="rId3">
            <a:alphaModFix/>
          </a:blip>
          <a:srcRect b="0" l="0" r="0" t="46068"/>
          <a:stretch/>
        </p:blipFill>
        <p:spPr>
          <a:xfrm>
            <a:off x="5062666" y="3899101"/>
            <a:ext cx="4081334" cy="2958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g13333aaaeff_0_46"/>
          <p:cNvSpPr txBox="1"/>
          <p:nvPr/>
        </p:nvSpPr>
        <p:spPr>
          <a:xfrm>
            <a:off x="580248" y="1095800"/>
            <a:ext cx="7515900" cy="591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3600">
                <a:solidFill>
                  <a:schemeClr val="lt1"/>
                </a:solidFill>
                <a:latin typeface="Century Gothic"/>
                <a:ea typeface="Century Gothic"/>
                <a:cs typeface="Century Gothic"/>
                <a:sym typeface="Century Gothic"/>
              </a:rPr>
              <a:t>Modelaje: Enfoque 2</a:t>
            </a:r>
            <a:endParaRPr/>
          </a:p>
        </p:txBody>
      </p:sp>
      <p:sp>
        <p:nvSpPr>
          <p:cNvPr id="1430" name="Google Shape;1430;g13333aaaeff_0_46"/>
          <p:cNvSpPr/>
          <p:nvPr/>
        </p:nvSpPr>
        <p:spPr>
          <a:xfrm>
            <a:off x="675923" y="917973"/>
            <a:ext cx="124500" cy="124500"/>
          </a:xfrm>
          <a:prstGeom prst="pie">
            <a:avLst>
              <a:gd fmla="val 1213837" name="adj1"/>
              <a:gd fmla="val 2025748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431" name="Google Shape;1431;g13333aaaeff_0_46"/>
          <p:cNvSpPr/>
          <p:nvPr/>
        </p:nvSpPr>
        <p:spPr>
          <a:xfrm>
            <a:off x="854740" y="917973"/>
            <a:ext cx="124500" cy="124500"/>
          </a:xfrm>
          <a:prstGeom prst="pie">
            <a:avLst>
              <a:gd fmla="val 8579822" name="adj1"/>
              <a:gd fmla="val 4742275"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432" name="Google Shape;1432;g13333aaaeff_0_46"/>
          <p:cNvSpPr/>
          <p:nvPr/>
        </p:nvSpPr>
        <p:spPr>
          <a:xfrm>
            <a:off x="1033556" y="917973"/>
            <a:ext cx="124500" cy="124500"/>
          </a:xfrm>
          <a:prstGeom prst="pie">
            <a:avLst>
              <a:gd fmla="val 18542300" name="adj1"/>
              <a:gd fmla="val 15785361"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433" name="Google Shape;1433;g13333aaaeff_0_46"/>
          <p:cNvSpPr txBox="1"/>
          <p:nvPr/>
        </p:nvSpPr>
        <p:spPr>
          <a:xfrm>
            <a:off x="1173283" y="883300"/>
            <a:ext cx="4650600" cy="3417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1100"/>
              <a:buFont typeface="Arial"/>
              <a:buNone/>
            </a:pPr>
            <a:r>
              <a:rPr lang="en-US" sz="900">
                <a:solidFill>
                  <a:schemeClr val="lt1"/>
                </a:solidFill>
                <a:latin typeface="Century Gothic"/>
                <a:ea typeface="Century Gothic"/>
                <a:cs typeface="Century Gothic"/>
                <a:sym typeface="Century Gothic"/>
              </a:rPr>
              <a:t>Explicación de la metodología usada.</a:t>
            </a:r>
            <a:endParaRPr sz="900">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sz="900">
              <a:solidFill>
                <a:schemeClr val="lt1"/>
              </a:solidFill>
              <a:latin typeface="Century Gothic"/>
              <a:ea typeface="Century Gothic"/>
              <a:cs typeface="Century Gothic"/>
              <a:sym typeface="Century Gothic"/>
            </a:endParaRPr>
          </a:p>
        </p:txBody>
      </p:sp>
      <p:sp>
        <p:nvSpPr>
          <p:cNvPr id="1434" name="Google Shape;1434;g13333aaaeff_0_46"/>
          <p:cNvSpPr/>
          <p:nvPr/>
        </p:nvSpPr>
        <p:spPr>
          <a:xfrm flipH="1">
            <a:off x="3928999" y="0"/>
            <a:ext cx="5215000" cy="1687865"/>
          </a:xfrm>
          <a:custGeom>
            <a:rect b="b" l="l" r="r" t="t"/>
            <a:pathLst>
              <a:path extrusionOk="0" h="3444622"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727370" y="4329465"/>
                  <a:pt x="0" y="3101199"/>
                </a:cubicBezTo>
                <a:lnTo>
                  <a:pt x="0" y="0"/>
                </a:lnTo>
                <a:close/>
              </a:path>
            </a:pathLst>
          </a:custGeom>
          <a:gradFill>
            <a:gsLst>
              <a:gs pos="0">
                <a:srgbClr val="FFFFFF">
                  <a:alpha val="0"/>
                </a:srgbClr>
              </a:gs>
              <a:gs pos="100000">
                <a:srgbClr val="FFFFFF">
                  <a:alpha val="4705"/>
                </a:srgbClr>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435" name="Google Shape;1435;g13333aaaeff_0_46"/>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6" name="Google Shape;1436;g13333aaaeff_0_46"/>
          <p:cNvSpPr txBox="1"/>
          <p:nvPr/>
        </p:nvSpPr>
        <p:spPr>
          <a:xfrm>
            <a:off x="580250" y="1583175"/>
            <a:ext cx="7515900" cy="544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rPr>
              <a:t>El segundo utilizando la </a:t>
            </a:r>
            <a:r>
              <a:rPr lang="en-US" sz="2000">
                <a:solidFill>
                  <a:schemeClr val="lt1"/>
                </a:solidFill>
              </a:rPr>
              <a:t>librería</a:t>
            </a:r>
            <a:r>
              <a:rPr lang="en-US" sz="2000">
                <a:solidFill>
                  <a:schemeClr val="lt1"/>
                </a:solidFill>
              </a:rPr>
              <a:t> de skforecast</a:t>
            </a:r>
            <a:endParaRPr sz="2000">
              <a:solidFill>
                <a:schemeClr val="lt1"/>
              </a:solidFill>
            </a:endParaRPr>
          </a:p>
          <a:p>
            <a:pPr indent="0" lvl="0" marL="0" rtl="0" algn="l">
              <a:spcBef>
                <a:spcPts val="0"/>
              </a:spcBef>
              <a:spcAft>
                <a:spcPts val="0"/>
              </a:spcAft>
              <a:buNone/>
            </a:pPr>
            <a:r>
              <a:t/>
            </a:r>
            <a:endParaRPr sz="2000">
              <a:solidFill>
                <a:schemeClr val="lt1"/>
              </a:solidFill>
            </a:endParaRPr>
          </a:p>
          <a:p>
            <a:pPr indent="0" lvl="0" marL="0" rtl="0" algn="l">
              <a:spcBef>
                <a:spcPts val="0"/>
              </a:spcBef>
              <a:spcAft>
                <a:spcPts val="0"/>
              </a:spcAft>
              <a:buNone/>
            </a:pPr>
            <a:r>
              <a:rPr lang="en-US" sz="2000">
                <a:solidFill>
                  <a:schemeClr val="lt1"/>
                </a:solidFill>
              </a:rPr>
              <a:t>En donde se </a:t>
            </a:r>
            <a:r>
              <a:rPr lang="en-US" sz="2000">
                <a:solidFill>
                  <a:schemeClr val="lt1"/>
                </a:solidFill>
              </a:rPr>
              <a:t>realizó</a:t>
            </a:r>
            <a:r>
              <a:rPr lang="en-US" sz="2000">
                <a:solidFill>
                  <a:schemeClr val="lt1"/>
                </a:solidFill>
              </a:rPr>
              <a:t> un forecast </a:t>
            </a:r>
            <a:r>
              <a:rPr lang="en-US" sz="2000">
                <a:solidFill>
                  <a:schemeClr val="lt1"/>
                </a:solidFill>
              </a:rPr>
              <a:t>autorregresivo</a:t>
            </a:r>
            <a:r>
              <a:rPr lang="en-US" sz="2000">
                <a:solidFill>
                  <a:schemeClr val="lt1"/>
                </a:solidFill>
              </a:rPr>
              <a:t> recursivo utilizando el algoritmo de Random Forest Regressor.</a:t>
            </a:r>
            <a:endParaRPr sz="2000">
              <a:solidFill>
                <a:schemeClr val="lt1"/>
              </a:solidFill>
            </a:endParaRPr>
          </a:p>
          <a:p>
            <a:pPr indent="0" lvl="0" marL="0" rtl="0" algn="l">
              <a:spcBef>
                <a:spcPts val="0"/>
              </a:spcBef>
              <a:spcAft>
                <a:spcPts val="0"/>
              </a:spcAft>
              <a:buNone/>
            </a:pPr>
            <a:r>
              <a:t/>
            </a:r>
            <a:endParaRPr sz="2000">
              <a:solidFill>
                <a:schemeClr val="lt1"/>
              </a:solidFill>
            </a:endParaRPr>
          </a:p>
          <a:p>
            <a:pPr indent="0" lvl="0" marL="0" rtl="0" algn="l">
              <a:spcBef>
                <a:spcPts val="0"/>
              </a:spcBef>
              <a:spcAft>
                <a:spcPts val="0"/>
              </a:spcAft>
              <a:buNone/>
            </a:pPr>
            <a:r>
              <a:rPr lang="en-US" sz="2000">
                <a:solidFill>
                  <a:schemeClr val="lt1"/>
                </a:solidFill>
              </a:rPr>
              <a:t>Donde hicimos aproximadamente 1,782 dataframes puesto que calculamos por tienda (54) y por familia (33).</a:t>
            </a:r>
            <a:endParaRPr sz="2000">
              <a:solidFill>
                <a:schemeClr val="lt1"/>
              </a:solidFill>
            </a:endParaRPr>
          </a:p>
          <a:p>
            <a:pPr indent="0" lvl="0" marL="0" rtl="0" algn="l">
              <a:spcBef>
                <a:spcPts val="0"/>
              </a:spcBef>
              <a:spcAft>
                <a:spcPts val="0"/>
              </a:spcAft>
              <a:buNone/>
            </a:pPr>
            <a:r>
              <a:t/>
            </a:r>
            <a:endParaRPr sz="2000">
              <a:solidFill>
                <a:schemeClr val="lt1"/>
              </a:solidFill>
            </a:endParaRPr>
          </a:p>
          <a:p>
            <a:pPr indent="0" lvl="0" marL="0" rtl="0" algn="l">
              <a:spcBef>
                <a:spcPts val="0"/>
              </a:spcBef>
              <a:spcAft>
                <a:spcPts val="0"/>
              </a:spcAft>
              <a:buNone/>
            </a:pPr>
            <a:r>
              <a:rPr lang="en-US" sz="2000">
                <a:solidFill>
                  <a:schemeClr val="lt1"/>
                </a:solidFill>
              </a:rPr>
              <a:t>Utilizando la variables </a:t>
            </a:r>
            <a:r>
              <a:rPr lang="en-US" sz="2000">
                <a:solidFill>
                  <a:schemeClr val="lt1"/>
                </a:solidFill>
              </a:rPr>
              <a:t>exógenas</a:t>
            </a:r>
            <a:r>
              <a:rPr lang="en-US" sz="2000">
                <a:solidFill>
                  <a:schemeClr val="lt1"/>
                </a:solidFill>
              </a:rPr>
              <a:t> de: </a:t>
            </a:r>
            <a:endParaRPr sz="2000">
              <a:solidFill>
                <a:schemeClr val="lt1"/>
              </a:solidFill>
            </a:endParaRPr>
          </a:p>
          <a:p>
            <a:pPr indent="-355600" lvl="0" marL="457200" rtl="0" algn="l">
              <a:spcBef>
                <a:spcPts val="0"/>
              </a:spcBef>
              <a:spcAft>
                <a:spcPts val="0"/>
              </a:spcAft>
              <a:buClr>
                <a:schemeClr val="lt1"/>
              </a:buClr>
              <a:buSzPts val="2000"/>
              <a:buChar char="●"/>
            </a:pPr>
            <a:r>
              <a:rPr lang="en-US" sz="2000">
                <a:solidFill>
                  <a:schemeClr val="lt1"/>
                </a:solidFill>
              </a:rPr>
              <a:t>oil_price.</a:t>
            </a:r>
            <a:endParaRPr sz="2000">
              <a:solidFill>
                <a:schemeClr val="lt1"/>
              </a:solidFill>
            </a:endParaRPr>
          </a:p>
          <a:p>
            <a:pPr indent="-355600" lvl="0" marL="457200" rtl="0" algn="l">
              <a:spcBef>
                <a:spcPts val="0"/>
              </a:spcBef>
              <a:spcAft>
                <a:spcPts val="0"/>
              </a:spcAft>
              <a:buClr>
                <a:schemeClr val="lt1"/>
              </a:buClr>
              <a:buSzPts val="2000"/>
              <a:buChar char="●"/>
            </a:pPr>
            <a:r>
              <a:rPr lang="en-US" sz="2000">
                <a:solidFill>
                  <a:schemeClr val="lt1"/>
                </a:solidFill>
              </a:rPr>
              <a:t>is_holiday_national.</a:t>
            </a:r>
            <a:endParaRPr sz="2000">
              <a:solidFill>
                <a:schemeClr val="lt1"/>
              </a:solidFill>
            </a:endParaRPr>
          </a:p>
          <a:p>
            <a:pPr indent="-355600" lvl="0" marL="457200" rtl="0" algn="l">
              <a:spcBef>
                <a:spcPts val="0"/>
              </a:spcBef>
              <a:spcAft>
                <a:spcPts val="0"/>
              </a:spcAft>
              <a:buClr>
                <a:schemeClr val="lt1"/>
              </a:buClr>
              <a:buSzPts val="2000"/>
              <a:buChar char="●"/>
            </a:pPr>
            <a:r>
              <a:rPr lang="en-US" sz="2000">
                <a:solidFill>
                  <a:schemeClr val="lt1"/>
                </a:solidFill>
              </a:rPr>
              <a:t>is_holiday_local.</a:t>
            </a:r>
            <a:endParaRPr sz="2000">
              <a:solidFill>
                <a:schemeClr val="lt1"/>
              </a:solidFill>
            </a:endParaRPr>
          </a:p>
          <a:p>
            <a:pPr indent="0" lvl="0" marL="0" rtl="0" algn="l">
              <a:spcBef>
                <a:spcPts val="0"/>
              </a:spcBef>
              <a:spcAft>
                <a:spcPts val="0"/>
              </a:spcAft>
              <a:buNone/>
            </a:pPr>
            <a:r>
              <a:t/>
            </a:r>
            <a:endParaRPr sz="2000">
              <a:solidFill>
                <a:schemeClr val="lt1"/>
              </a:solidFill>
            </a:endParaRPr>
          </a:p>
          <a:p>
            <a:pPr indent="0" lvl="0" marL="0" rtl="0" algn="l">
              <a:spcBef>
                <a:spcPts val="0"/>
              </a:spcBef>
              <a:spcAft>
                <a:spcPts val="0"/>
              </a:spcAft>
              <a:buNone/>
            </a:pPr>
            <a:r>
              <a:rPr lang="en-US" sz="2000">
                <a:solidFill>
                  <a:schemeClr val="lt1"/>
                </a:solidFill>
              </a:rPr>
              <a:t>Una variable </a:t>
            </a:r>
            <a:r>
              <a:rPr lang="en-US" sz="2000">
                <a:solidFill>
                  <a:schemeClr val="lt1"/>
                </a:solidFill>
              </a:rPr>
              <a:t>exógena</a:t>
            </a:r>
            <a:r>
              <a:rPr lang="en-US" sz="2000">
                <a:solidFill>
                  <a:schemeClr val="lt1"/>
                </a:solidFill>
              </a:rPr>
              <a:t> es aquella que sabemos su valor en el futuro de manera anticipada.</a:t>
            </a:r>
            <a:endParaRPr sz="2000">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g13333aaaeff_3_0"/>
          <p:cNvSpPr txBox="1"/>
          <p:nvPr/>
        </p:nvSpPr>
        <p:spPr>
          <a:xfrm>
            <a:off x="580248" y="1095800"/>
            <a:ext cx="7515900" cy="10896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3600">
                <a:solidFill>
                  <a:schemeClr val="lt1"/>
                </a:solidFill>
                <a:latin typeface="Century Gothic"/>
                <a:ea typeface="Century Gothic"/>
                <a:cs typeface="Century Gothic"/>
                <a:sym typeface="Century Gothic"/>
              </a:rPr>
              <a:t>Modelaje: Enfoque 3 </a:t>
            </a:r>
            <a:endParaRPr sz="3600">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rPr lang="en-US" sz="3600">
                <a:solidFill>
                  <a:schemeClr val="lt1"/>
                </a:solidFill>
                <a:latin typeface="Century Gothic"/>
                <a:ea typeface="Century Gothic"/>
                <a:cs typeface="Century Gothic"/>
                <a:sym typeface="Century Gothic"/>
              </a:rPr>
              <a:t>(La última y nos vamos)</a:t>
            </a:r>
            <a:endParaRPr sz="3600">
              <a:solidFill>
                <a:schemeClr val="lt1"/>
              </a:solidFill>
              <a:latin typeface="Century Gothic"/>
              <a:ea typeface="Century Gothic"/>
              <a:cs typeface="Century Gothic"/>
              <a:sym typeface="Century Gothic"/>
            </a:endParaRPr>
          </a:p>
        </p:txBody>
      </p:sp>
      <p:sp>
        <p:nvSpPr>
          <p:cNvPr id="1442" name="Google Shape;1442;g13333aaaeff_3_0"/>
          <p:cNvSpPr/>
          <p:nvPr/>
        </p:nvSpPr>
        <p:spPr>
          <a:xfrm>
            <a:off x="675923" y="917973"/>
            <a:ext cx="124500" cy="124500"/>
          </a:xfrm>
          <a:prstGeom prst="pie">
            <a:avLst>
              <a:gd fmla="val 1213837" name="adj1"/>
              <a:gd fmla="val 2025748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443" name="Google Shape;1443;g13333aaaeff_3_0"/>
          <p:cNvSpPr/>
          <p:nvPr/>
        </p:nvSpPr>
        <p:spPr>
          <a:xfrm>
            <a:off x="854740" y="917973"/>
            <a:ext cx="124500" cy="124500"/>
          </a:xfrm>
          <a:prstGeom prst="pie">
            <a:avLst>
              <a:gd fmla="val 8579822" name="adj1"/>
              <a:gd fmla="val 4742275"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444" name="Google Shape;1444;g13333aaaeff_3_0"/>
          <p:cNvSpPr/>
          <p:nvPr/>
        </p:nvSpPr>
        <p:spPr>
          <a:xfrm>
            <a:off x="1033556" y="917973"/>
            <a:ext cx="124500" cy="124500"/>
          </a:xfrm>
          <a:prstGeom prst="pie">
            <a:avLst>
              <a:gd fmla="val 18542300" name="adj1"/>
              <a:gd fmla="val 15785361"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445" name="Google Shape;1445;g13333aaaeff_3_0"/>
          <p:cNvSpPr txBox="1"/>
          <p:nvPr/>
        </p:nvSpPr>
        <p:spPr>
          <a:xfrm>
            <a:off x="1173283" y="883300"/>
            <a:ext cx="4650600" cy="3417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1100"/>
              <a:buFont typeface="Arial"/>
              <a:buNone/>
            </a:pPr>
            <a:r>
              <a:rPr lang="en-US" sz="900">
                <a:solidFill>
                  <a:schemeClr val="lt1"/>
                </a:solidFill>
                <a:latin typeface="Century Gothic"/>
                <a:ea typeface="Century Gothic"/>
                <a:cs typeface="Century Gothic"/>
                <a:sym typeface="Century Gothic"/>
              </a:rPr>
              <a:t>Explicación de la metodología usada.</a:t>
            </a:r>
            <a:endParaRPr sz="900">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sz="900">
              <a:solidFill>
                <a:schemeClr val="lt1"/>
              </a:solidFill>
              <a:latin typeface="Century Gothic"/>
              <a:ea typeface="Century Gothic"/>
              <a:cs typeface="Century Gothic"/>
              <a:sym typeface="Century Gothic"/>
            </a:endParaRPr>
          </a:p>
        </p:txBody>
      </p:sp>
      <p:sp>
        <p:nvSpPr>
          <p:cNvPr id="1446" name="Google Shape;1446;g13333aaaeff_3_0"/>
          <p:cNvSpPr/>
          <p:nvPr/>
        </p:nvSpPr>
        <p:spPr>
          <a:xfrm flipH="1">
            <a:off x="3928999" y="0"/>
            <a:ext cx="5215000" cy="1687865"/>
          </a:xfrm>
          <a:custGeom>
            <a:rect b="b" l="l" r="r" t="t"/>
            <a:pathLst>
              <a:path extrusionOk="0" h="3444622"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727370" y="4329465"/>
                  <a:pt x="0" y="3101199"/>
                </a:cubicBezTo>
                <a:lnTo>
                  <a:pt x="0" y="0"/>
                </a:lnTo>
                <a:close/>
              </a:path>
            </a:pathLst>
          </a:custGeom>
          <a:gradFill>
            <a:gsLst>
              <a:gs pos="0">
                <a:srgbClr val="FFFFFF">
                  <a:alpha val="0"/>
                </a:srgbClr>
              </a:gs>
              <a:gs pos="100000">
                <a:srgbClr val="FFFFFF">
                  <a:alpha val="4705"/>
                </a:srgbClr>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447" name="Google Shape;1447;g13333aaaeff_3_0"/>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8" name="Google Shape;1448;g13333aaaeff_3_0"/>
          <p:cNvSpPr txBox="1"/>
          <p:nvPr/>
        </p:nvSpPr>
        <p:spPr>
          <a:xfrm>
            <a:off x="580250" y="2185400"/>
            <a:ext cx="75159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rPr>
              <a:t>Aquí</a:t>
            </a:r>
            <a:r>
              <a:rPr lang="en-US" sz="2000">
                <a:solidFill>
                  <a:schemeClr val="lt1"/>
                </a:solidFill>
              </a:rPr>
              <a:t> realizamos el mismo enfoque que el primero solo que ahora utilizando one hot encoding en la columna de familias utilizando.</a:t>
            </a:r>
            <a:endParaRPr sz="2000">
              <a:solidFill>
                <a:schemeClr val="lt1"/>
              </a:solidFill>
            </a:endParaRPr>
          </a:p>
          <a:p>
            <a:pPr indent="0" lvl="0" marL="0" rtl="0" algn="l">
              <a:spcBef>
                <a:spcPts val="0"/>
              </a:spcBef>
              <a:spcAft>
                <a:spcPts val="0"/>
              </a:spcAft>
              <a:buNone/>
            </a:pPr>
            <a:r>
              <a:t/>
            </a:r>
            <a:endParaRPr sz="2000">
              <a:solidFill>
                <a:schemeClr val="lt1"/>
              </a:solidFill>
            </a:endParaRPr>
          </a:p>
          <a:p>
            <a:pPr indent="0" lvl="0" marL="0" rtl="0" algn="l">
              <a:spcBef>
                <a:spcPts val="0"/>
              </a:spcBef>
              <a:spcAft>
                <a:spcPts val="0"/>
              </a:spcAft>
              <a:buNone/>
            </a:pPr>
            <a:r>
              <a:rPr lang="en-US" sz="2000">
                <a:solidFill>
                  <a:schemeClr val="lt1"/>
                </a:solidFill>
              </a:rPr>
              <a:t>Posteriormente utilizamos los algoritmos:</a:t>
            </a:r>
            <a:endParaRPr sz="2000">
              <a:solidFill>
                <a:schemeClr val="lt1"/>
              </a:solidFill>
            </a:endParaRPr>
          </a:p>
          <a:p>
            <a:pPr indent="0" lvl="0" marL="0" rtl="0" algn="l">
              <a:spcBef>
                <a:spcPts val="0"/>
              </a:spcBef>
              <a:spcAft>
                <a:spcPts val="0"/>
              </a:spcAft>
              <a:buNone/>
            </a:pPr>
            <a:r>
              <a:rPr lang="en-US" sz="2000">
                <a:solidFill>
                  <a:schemeClr val="lt1"/>
                </a:solidFill>
              </a:rPr>
              <a:t>Linear Regression 2.5161</a:t>
            </a:r>
            <a:endParaRPr sz="2000">
              <a:solidFill>
                <a:schemeClr val="lt1"/>
              </a:solidFill>
            </a:endParaRPr>
          </a:p>
          <a:p>
            <a:pPr indent="0" lvl="0" marL="0" rtl="0" algn="l">
              <a:spcBef>
                <a:spcPts val="0"/>
              </a:spcBef>
              <a:spcAft>
                <a:spcPts val="0"/>
              </a:spcAft>
              <a:buNone/>
            </a:pPr>
            <a:r>
              <a:rPr lang="en-US" sz="2000">
                <a:solidFill>
                  <a:schemeClr val="lt1"/>
                </a:solidFill>
              </a:rPr>
              <a:t>Ada Boost Regression 3.8365</a:t>
            </a:r>
            <a:endParaRPr sz="2000">
              <a:solidFill>
                <a:schemeClr val="lt1"/>
              </a:solidFill>
            </a:endParaRPr>
          </a:p>
          <a:p>
            <a:pPr indent="0" lvl="0" marL="0" rtl="0" algn="l">
              <a:spcBef>
                <a:spcPts val="0"/>
              </a:spcBef>
              <a:spcAft>
                <a:spcPts val="0"/>
              </a:spcAft>
              <a:buNone/>
            </a:pPr>
            <a:r>
              <a:rPr lang="en-US" sz="2000">
                <a:solidFill>
                  <a:schemeClr val="lt1"/>
                </a:solidFill>
              </a:rPr>
              <a:t>Random Forest Regression 0.4513</a:t>
            </a:r>
            <a:endParaRPr sz="2000">
              <a:solidFill>
                <a:schemeClr val="lt1"/>
              </a:solidFill>
            </a:endParaRPr>
          </a:p>
          <a:p>
            <a:pPr indent="0" lvl="0" marL="0" rtl="0" algn="l">
              <a:spcBef>
                <a:spcPts val="0"/>
              </a:spcBef>
              <a:spcAft>
                <a:spcPts val="0"/>
              </a:spcAft>
              <a:buNone/>
            </a:pPr>
            <a:r>
              <a:t/>
            </a:r>
            <a:endParaRPr sz="2000">
              <a:solidFill>
                <a:schemeClr val="lt1"/>
              </a:solidFill>
            </a:endParaRPr>
          </a:p>
          <a:p>
            <a:pPr indent="0" lvl="0" marL="0" rtl="0" algn="l">
              <a:spcBef>
                <a:spcPts val="0"/>
              </a:spcBef>
              <a:spcAft>
                <a:spcPts val="0"/>
              </a:spcAft>
              <a:buNone/>
            </a:pPr>
            <a:r>
              <a:rPr lang="en-US" sz="2000">
                <a:solidFill>
                  <a:schemeClr val="lt1"/>
                </a:solidFill>
              </a:rPr>
              <a:t>Optando por utilizar el Random Forest Regression</a:t>
            </a:r>
            <a:endParaRPr sz="2000">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32"/>
          <p:cNvSpPr/>
          <p:nvPr/>
        </p:nvSpPr>
        <p:spPr>
          <a:xfrm>
            <a:off x="0" y="0"/>
            <a:ext cx="7726800" cy="6858000"/>
          </a:xfrm>
          <a:prstGeom prst="rect">
            <a:avLst/>
          </a:prstGeom>
          <a:gradFill>
            <a:gsLst>
              <a:gs pos="0">
                <a:srgbClr val="242AA2"/>
              </a:gs>
              <a:gs pos="40000">
                <a:srgbClr val="242AA2">
                  <a:alpha val="91764"/>
                </a:srgbClr>
              </a:gs>
              <a:gs pos="100000">
                <a:srgbClr val="242AA2">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454" name="Google Shape;1454;p32"/>
          <p:cNvSpPr txBox="1"/>
          <p:nvPr/>
        </p:nvSpPr>
        <p:spPr>
          <a:xfrm>
            <a:off x="774930" y="3520811"/>
            <a:ext cx="5076000" cy="9234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6000">
                <a:solidFill>
                  <a:schemeClr val="accent1"/>
                </a:solidFill>
                <a:latin typeface="Century Gothic"/>
                <a:ea typeface="Century Gothic"/>
                <a:cs typeface="Century Gothic"/>
                <a:sym typeface="Century Gothic"/>
              </a:rPr>
              <a:t>Final</a:t>
            </a:r>
            <a:endParaRPr>
              <a:solidFill>
                <a:schemeClr val="accent1"/>
              </a:solidFill>
            </a:endParaRPr>
          </a:p>
        </p:txBody>
      </p:sp>
      <p:sp>
        <p:nvSpPr>
          <p:cNvPr id="1455" name="Google Shape;1455;p32"/>
          <p:cNvSpPr/>
          <p:nvPr/>
        </p:nvSpPr>
        <p:spPr>
          <a:xfrm>
            <a:off x="6775532" y="5125841"/>
            <a:ext cx="2014252" cy="1749219"/>
          </a:xfrm>
          <a:custGeom>
            <a:rect b="b" l="l" r="r" t="t"/>
            <a:pathLst>
              <a:path extrusionOk="0" h="628650" w="723900">
                <a:moveTo>
                  <a:pt x="28546" y="71776"/>
                </a:moveTo>
                <a:cubicBezTo>
                  <a:pt x="48929" y="21331"/>
                  <a:pt x="109747" y="-833"/>
                  <a:pt x="164153" y="24"/>
                </a:cubicBezTo>
                <a:cubicBezTo>
                  <a:pt x="218551" y="881"/>
                  <a:pt x="271414" y="18626"/>
                  <a:pt x="325716" y="21941"/>
                </a:cubicBezTo>
                <a:cubicBezTo>
                  <a:pt x="372417" y="24798"/>
                  <a:pt x="419290" y="16931"/>
                  <a:pt x="465991" y="19922"/>
                </a:cubicBezTo>
                <a:cubicBezTo>
                  <a:pt x="561041" y="26027"/>
                  <a:pt x="651805" y="80072"/>
                  <a:pt x="702449" y="160739"/>
                </a:cubicBezTo>
                <a:cubicBezTo>
                  <a:pt x="719718" y="188257"/>
                  <a:pt x="732786" y="220347"/>
                  <a:pt x="728719" y="252579"/>
                </a:cubicBezTo>
                <a:cubicBezTo>
                  <a:pt x="722090" y="305081"/>
                  <a:pt x="672503" y="341933"/>
                  <a:pt x="622525" y="359326"/>
                </a:cubicBezTo>
                <a:cubicBezTo>
                  <a:pt x="572547" y="376719"/>
                  <a:pt x="518360" y="381310"/>
                  <a:pt x="470144" y="403112"/>
                </a:cubicBezTo>
                <a:cubicBezTo>
                  <a:pt x="425919" y="423105"/>
                  <a:pt x="389239" y="456471"/>
                  <a:pt x="355130" y="491000"/>
                </a:cubicBezTo>
                <a:cubicBezTo>
                  <a:pt x="321030" y="525528"/>
                  <a:pt x="288407" y="562018"/>
                  <a:pt x="249126" y="590507"/>
                </a:cubicBezTo>
                <a:cubicBezTo>
                  <a:pt x="209835" y="619006"/>
                  <a:pt x="162344" y="639285"/>
                  <a:pt x="113928" y="636008"/>
                </a:cubicBezTo>
                <a:cubicBezTo>
                  <a:pt x="65503" y="632732"/>
                  <a:pt x="17230" y="601623"/>
                  <a:pt x="3952" y="554941"/>
                </a:cubicBezTo>
                <a:cubicBezTo>
                  <a:pt x="-7973" y="513031"/>
                  <a:pt x="9067" y="468654"/>
                  <a:pt x="28708" y="429744"/>
                </a:cubicBezTo>
                <a:cubicBezTo>
                  <a:pt x="48339" y="390844"/>
                  <a:pt x="71447" y="351373"/>
                  <a:pt x="72409" y="307805"/>
                </a:cubicBezTo>
                <a:cubicBezTo>
                  <a:pt x="73304" y="266991"/>
                  <a:pt x="54568" y="228719"/>
                  <a:pt x="39623" y="190733"/>
                </a:cubicBezTo>
                <a:cubicBezTo>
                  <a:pt x="24660" y="152738"/>
                  <a:pt x="13258" y="109638"/>
                  <a:pt x="28546" y="71776"/>
                </a:cubicBezTo>
                <a:close/>
              </a:path>
            </a:pathLst>
          </a:custGeom>
          <a:gradFill>
            <a:gsLst>
              <a:gs pos="0">
                <a:schemeClr val="accent6"/>
              </a:gs>
              <a:gs pos="100000">
                <a:srgbClr val="E5DC01"/>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456" name="Google Shape;1456;p32"/>
          <p:cNvSpPr/>
          <p:nvPr/>
        </p:nvSpPr>
        <p:spPr>
          <a:xfrm>
            <a:off x="3863468" y="-50086"/>
            <a:ext cx="1760934" cy="1690497"/>
          </a:xfrm>
          <a:custGeom>
            <a:rect b="b" l="l" r="r" t="t"/>
            <a:pathLst>
              <a:path extrusionOk="0" h="685800" w="714375">
                <a:moveTo>
                  <a:pt x="130126" y="181788"/>
                </a:moveTo>
                <a:cubicBezTo>
                  <a:pt x="151357" y="152212"/>
                  <a:pt x="160282" y="115846"/>
                  <a:pt x="174293" y="82242"/>
                </a:cubicBezTo>
                <a:cubicBezTo>
                  <a:pt x="188305" y="48647"/>
                  <a:pt x="210593" y="14938"/>
                  <a:pt x="245264" y="3832"/>
                </a:cubicBezTo>
                <a:cubicBezTo>
                  <a:pt x="279878" y="-7265"/>
                  <a:pt x="317797" y="7251"/>
                  <a:pt x="347658" y="27987"/>
                </a:cubicBezTo>
                <a:cubicBezTo>
                  <a:pt x="377519" y="48714"/>
                  <a:pt x="402865" y="75708"/>
                  <a:pt x="434069" y="94358"/>
                </a:cubicBezTo>
                <a:cubicBezTo>
                  <a:pt x="468501" y="114941"/>
                  <a:pt x="508268" y="124342"/>
                  <a:pt x="547254" y="133772"/>
                </a:cubicBezTo>
                <a:cubicBezTo>
                  <a:pt x="586240" y="143192"/>
                  <a:pt x="625950" y="153251"/>
                  <a:pt x="659725" y="174882"/>
                </a:cubicBezTo>
                <a:cubicBezTo>
                  <a:pt x="693501" y="196513"/>
                  <a:pt x="720904" y="232099"/>
                  <a:pt x="722276" y="272189"/>
                </a:cubicBezTo>
                <a:cubicBezTo>
                  <a:pt x="723848" y="318119"/>
                  <a:pt x="691901" y="358581"/>
                  <a:pt x="656173" y="387489"/>
                </a:cubicBezTo>
                <a:cubicBezTo>
                  <a:pt x="620454" y="416407"/>
                  <a:pt x="578991" y="438839"/>
                  <a:pt x="548635" y="473357"/>
                </a:cubicBezTo>
                <a:cubicBezTo>
                  <a:pt x="517631" y="508609"/>
                  <a:pt x="500658" y="553644"/>
                  <a:pt x="478312" y="594935"/>
                </a:cubicBezTo>
                <a:cubicBezTo>
                  <a:pt x="455967" y="636225"/>
                  <a:pt x="424534" y="676726"/>
                  <a:pt x="379528" y="690070"/>
                </a:cubicBezTo>
                <a:cubicBezTo>
                  <a:pt x="351030" y="698528"/>
                  <a:pt x="320026" y="694937"/>
                  <a:pt x="291917" y="685298"/>
                </a:cubicBezTo>
                <a:cubicBezTo>
                  <a:pt x="263800" y="675659"/>
                  <a:pt x="238054" y="660266"/>
                  <a:pt x="212708" y="644750"/>
                </a:cubicBezTo>
                <a:cubicBezTo>
                  <a:pt x="169074" y="618023"/>
                  <a:pt x="125592" y="590343"/>
                  <a:pt x="88349" y="555253"/>
                </a:cubicBezTo>
                <a:cubicBezTo>
                  <a:pt x="51106" y="520173"/>
                  <a:pt x="20103" y="476948"/>
                  <a:pt x="6739" y="427561"/>
                </a:cubicBezTo>
                <a:cubicBezTo>
                  <a:pt x="-6634" y="378164"/>
                  <a:pt x="-643" y="322224"/>
                  <a:pt x="29561" y="280914"/>
                </a:cubicBezTo>
                <a:cubicBezTo>
                  <a:pt x="57421" y="242814"/>
                  <a:pt x="102618" y="220135"/>
                  <a:pt x="130126" y="181788"/>
                </a:cubicBezTo>
                <a:close/>
              </a:path>
            </a:pathLst>
          </a:custGeom>
          <a:gradFill>
            <a:gsLst>
              <a:gs pos="0">
                <a:schemeClr val="accent3"/>
              </a:gs>
              <a:gs pos="100000">
                <a:srgbClr val="0025BF"/>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cxnSp>
        <p:nvCxnSpPr>
          <p:cNvPr id="1457" name="Google Shape;1457;p32"/>
          <p:cNvCxnSpPr/>
          <p:nvPr/>
        </p:nvCxnSpPr>
        <p:spPr>
          <a:xfrm>
            <a:off x="1002848" y="6324599"/>
            <a:ext cx="7538400" cy="0"/>
          </a:xfrm>
          <a:prstGeom prst="straightConnector1">
            <a:avLst/>
          </a:prstGeom>
          <a:noFill/>
          <a:ln cap="flat" cmpd="sng" w="9525">
            <a:solidFill>
              <a:schemeClr val="lt1">
                <a:alpha val="14901"/>
              </a:schemeClr>
            </a:solidFill>
            <a:prstDash val="solid"/>
            <a:miter lim="800000"/>
            <a:headEnd len="sm" w="sm" type="none"/>
            <a:tailEnd len="sm" w="sm" type="none"/>
          </a:ln>
        </p:spPr>
      </p:cxnSp>
      <p:sp>
        <p:nvSpPr>
          <p:cNvPr id="1458" name="Google Shape;1458;p32"/>
          <p:cNvSpPr/>
          <p:nvPr/>
        </p:nvSpPr>
        <p:spPr>
          <a:xfrm>
            <a:off x="595540" y="6180264"/>
            <a:ext cx="609600" cy="2619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a:solidFill>
                  <a:schemeClr val="lt1"/>
                </a:solidFill>
                <a:latin typeface="Arial"/>
                <a:ea typeface="Arial"/>
                <a:cs typeface="Arial"/>
                <a:sym typeface="Arial"/>
              </a:rPr>
              <a:t>/80</a:t>
            </a:r>
            <a:endParaRPr sz="900">
              <a:solidFill>
                <a:schemeClr val="lt1"/>
              </a:solidFill>
              <a:latin typeface="Arial"/>
              <a:ea typeface="Arial"/>
              <a:cs typeface="Arial"/>
              <a:sym typeface="Arial"/>
            </a:endParaRPr>
          </a:p>
        </p:txBody>
      </p:sp>
      <p:sp>
        <p:nvSpPr>
          <p:cNvPr id="1459" name="Google Shape;1459;p32"/>
          <p:cNvSpPr txBox="1"/>
          <p:nvPr/>
        </p:nvSpPr>
        <p:spPr>
          <a:xfrm flipH="1">
            <a:off x="148" y="6134482"/>
            <a:ext cx="723300" cy="3078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i="0" lang="en-US" sz="1400">
                <a:solidFill>
                  <a:schemeClr val="lt1"/>
                </a:solidFill>
                <a:latin typeface="Arial"/>
                <a:ea typeface="Arial"/>
                <a:cs typeface="Arial"/>
                <a:sym typeface="Arial"/>
              </a:rPr>
              <a:t>‹#›</a:t>
            </a:fld>
            <a:endParaRPr i="0" sz="1600">
              <a:solidFill>
                <a:schemeClr val="lt1"/>
              </a:solidFill>
              <a:latin typeface="Arial"/>
              <a:ea typeface="Arial"/>
              <a:cs typeface="Arial"/>
              <a:sym typeface="Arial"/>
            </a:endParaRPr>
          </a:p>
        </p:txBody>
      </p:sp>
      <p:sp>
        <p:nvSpPr>
          <p:cNvPr id="1460" name="Google Shape;1460;p32"/>
          <p:cNvSpPr txBox="1"/>
          <p:nvPr/>
        </p:nvSpPr>
        <p:spPr>
          <a:xfrm>
            <a:off x="774925" y="2089200"/>
            <a:ext cx="4302900" cy="1431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sz="4500">
              <a:solidFill>
                <a:schemeClr val="lt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US" sz="4500">
                <a:solidFill>
                  <a:schemeClr val="lt1"/>
                </a:solidFill>
                <a:latin typeface="Century Gothic"/>
                <a:ea typeface="Century Gothic"/>
                <a:cs typeface="Century Gothic"/>
                <a:sym typeface="Century Gothic"/>
              </a:rPr>
              <a:t>Resultado</a:t>
            </a:r>
            <a:endParaRPr sz="4500">
              <a:solidFill>
                <a:schemeClr val="lt1"/>
              </a:solidFill>
              <a:latin typeface="Century Gothic"/>
              <a:ea typeface="Century Gothic"/>
              <a:cs typeface="Century Gothic"/>
              <a:sym typeface="Century Gothic"/>
            </a:endParaRPr>
          </a:p>
        </p:txBody>
      </p:sp>
      <p:sp>
        <p:nvSpPr>
          <p:cNvPr id="1461" name="Google Shape;1461;p32"/>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pic>
        <p:nvPicPr>
          <p:cNvPr id="1466" name="Google Shape;1466;g133314c76c9_3_408"/>
          <p:cNvPicPr preferRelativeResize="0"/>
          <p:nvPr/>
        </p:nvPicPr>
        <p:blipFill>
          <a:blip r:embed="rId3">
            <a:alphaModFix/>
          </a:blip>
          <a:stretch>
            <a:fillRect/>
          </a:stretch>
        </p:blipFill>
        <p:spPr>
          <a:xfrm>
            <a:off x="3086964" y="-2384900"/>
            <a:ext cx="6613072" cy="6858001"/>
          </a:xfrm>
          <a:prstGeom prst="rect">
            <a:avLst/>
          </a:prstGeom>
          <a:noFill/>
          <a:ln>
            <a:noFill/>
          </a:ln>
        </p:spPr>
      </p:pic>
      <p:sp>
        <p:nvSpPr>
          <p:cNvPr id="1467" name="Google Shape;1467;g133314c76c9_3_408"/>
          <p:cNvSpPr txBox="1"/>
          <p:nvPr/>
        </p:nvSpPr>
        <p:spPr>
          <a:xfrm>
            <a:off x="-957750" y="1088500"/>
            <a:ext cx="7515900" cy="17547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US" sz="6000">
                <a:solidFill>
                  <a:schemeClr val="lt1"/>
                </a:solidFill>
                <a:latin typeface="Century Gothic"/>
                <a:ea typeface="Century Gothic"/>
                <a:cs typeface="Century Gothic"/>
                <a:sym typeface="Century Gothic"/>
              </a:rPr>
              <a:t>Modelaje:</a:t>
            </a:r>
            <a:endParaRPr b="1" sz="6000">
              <a:solidFill>
                <a:schemeClr val="lt1"/>
              </a:solidFill>
              <a:latin typeface="Century Gothic"/>
              <a:ea typeface="Century Gothic"/>
              <a:cs typeface="Century Gothic"/>
              <a:sym typeface="Century Gothic"/>
            </a:endParaRPr>
          </a:p>
          <a:p>
            <a:pPr indent="0" lvl="0" marL="0" marR="0" rtl="0" algn="ctr">
              <a:lnSpc>
                <a:spcPct val="90000"/>
              </a:lnSpc>
              <a:spcBef>
                <a:spcPts val="0"/>
              </a:spcBef>
              <a:spcAft>
                <a:spcPts val="0"/>
              </a:spcAft>
              <a:buNone/>
            </a:pPr>
            <a:r>
              <a:rPr b="1" lang="en-US" sz="6000">
                <a:solidFill>
                  <a:schemeClr val="lt1"/>
                </a:solidFill>
                <a:latin typeface="Century Gothic"/>
                <a:ea typeface="Century Gothic"/>
                <a:cs typeface="Century Gothic"/>
                <a:sym typeface="Century Gothic"/>
              </a:rPr>
              <a:t>Enfoque 1</a:t>
            </a:r>
            <a:endParaRPr b="1" sz="6000"/>
          </a:p>
        </p:txBody>
      </p:sp>
      <p:pic>
        <p:nvPicPr>
          <p:cNvPr id="1468" name="Google Shape;1468;g133314c76c9_3_408"/>
          <p:cNvPicPr preferRelativeResize="0"/>
          <p:nvPr/>
        </p:nvPicPr>
        <p:blipFill>
          <a:blip r:embed="rId4">
            <a:alphaModFix/>
          </a:blip>
          <a:stretch>
            <a:fillRect/>
          </a:stretch>
        </p:blipFill>
        <p:spPr>
          <a:xfrm>
            <a:off x="127750" y="3465525"/>
            <a:ext cx="8888500" cy="1453725"/>
          </a:xfrm>
          <a:prstGeom prst="rect">
            <a:avLst/>
          </a:prstGeom>
          <a:noFill/>
          <a:ln>
            <a:noFill/>
          </a:ln>
        </p:spPr>
      </p:pic>
      <p:sp>
        <p:nvSpPr>
          <p:cNvPr id="1469" name="Google Shape;1469;g133314c76c9_3_408"/>
          <p:cNvSpPr/>
          <p:nvPr/>
        </p:nvSpPr>
        <p:spPr>
          <a:xfrm>
            <a:off x="5878275" y="3646725"/>
            <a:ext cx="789300" cy="3537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g133314c76c9_3_408"/>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pic>
        <p:nvPicPr>
          <p:cNvPr id="1475" name="Google Shape;1475;g133314c76c9_3_419"/>
          <p:cNvPicPr preferRelativeResize="0"/>
          <p:nvPr/>
        </p:nvPicPr>
        <p:blipFill>
          <a:blip r:embed="rId3">
            <a:alphaModFix/>
          </a:blip>
          <a:stretch>
            <a:fillRect/>
          </a:stretch>
        </p:blipFill>
        <p:spPr>
          <a:xfrm>
            <a:off x="420200" y="-1872773"/>
            <a:ext cx="5095449" cy="9438325"/>
          </a:xfrm>
          <a:prstGeom prst="rect">
            <a:avLst/>
          </a:prstGeom>
          <a:noFill/>
          <a:ln>
            <a:noFill/>
          </a:ln>
        </p:spPr>
      </p:pic>
      <p:sp>
        <p:nvSpPr>
          <p:cNvPr id="1476" name="Google Shape;1476;g133314c76c9_3_419"/>
          <p:cNvSpPr txBox="1"/>
          <p:nvPr/>
        </p:nvSpPr>
        <p:spPr>
          <a:xfrm>
            <a:off x="2447975" y="1248000"/>
            <a:ext cx="7515900" cy="17547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US" sz="6000">
                <a:solidFill>
                  <a:schemeClr val="lt1"/>
                </a:solidFill>
                <a:latin typeface="Century Gothic"/>
                <a:ea typeface="Century Gothic"/>
                <a:cs typeface="Century Gothic"/>
                <a:sym typeface="Century Gothic"/>
              </a:rPr>
              <a:t>Modelaje:</a:t>
            </a:r>
            <a:endParaRPr b="1" sz="6000">
              <a:solidFill>
                <a:schemeClr val="lt1"/>
              </a:solidFill>
              <a:latin typeface="Century Gothic"/>
              <a:ea typeface="Century Gothic"/>
              <a:cs typeface="Century Gothic"/>
              <a:sym typeface="Century Gothic"/>
            </a:endParaRPr>
          </a:p>
          <a:p>
            <a:pPr indent="0" lvl="0" marL="0" marR="0" rtl="0" algn="ctr">
              <a:lnSpc>
                <a:spcPct val="90000"/>
              </a:lnSpc>
              <a:spcBef>
                <a:spcPts val="0"/>
              </a:spcBef>
              <a:spcAft>
                <a:spcPts val="0"/>
              </a:spcAft>
              <a:buNone/>
            </a:pPr>
            <a:r>
              <a:rPr b="1" lang="en-US" sz="6000">
                <a:solidFill>
                  <a:schemeClr val="lt1"/>
                </a:solidFill>
                <a:latin typeface="Century Gothic"/>
                <a:ea typeface="Century Gothic"/>
                <a:cs typeface="Century Gothic"/>
                <a:sym typeface="Century Gothic"/>
              </a:rPr>
              <a:t>Enfoque 2</a:t>
            </a:r>
            <a:endParaRPr b="1" sz="6000"/>
          </a:p>
        </p:txBody>
      </p:sp>
      <p:pic>
        <p:nvPicPr>
          <p:cNvPr id="1477" name="Google Shape;1477;g133314c76c9_3_419"/>
          <p:cNvPicPr preferRelativeResize="0"/>
          <p:nvPr/>
        </p:nvPicPr>
        <p:blipFill>
          <a:blip r:embed="rId4">
            <a:alphaModFix/>
          </a:blip>
          <a:stretch>
            <a:fillRect/>
          </a:stretch>
        </p:blipFill>
        <p:spPr>
          <a:xfrm>
            <a:off x="152400" y="3465525"/>
            <a:ext cx="8839200" cy="566261"/>
          </a:xfrm>
          <a:prstGeom prst="rect">
            <a:avLst/>
          </a:prstGeom>
          <a:noFill/>
          <a:ln>
            <a:noFill/>
          </a:ln>
        </p:spPr>
      </p:pic>
      <p:sp>
        <p:nvSpPr>
          <p:cNvPr id="1478" name="Google Shape;1478;g133314c76c9_3_419"/>
          <p:cNvSpPr/>
          <p:nvPr/>
        </p:nvSpPr>
        <p:spPr>
          <a:xfrm>
            <a:off x="5891875" y="3571800"/>
            <a:ext cx="789300" cy="3537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g133314c76c9_3_419"/>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pic>
        <p:nvPicPr>
          <p:cNvPr id="1484" name="Google Shape;1484;g133314c76c9_3_425"/>
          <p:cNvPicPr preferRelativeResize="0"/>
          <p:nvPr/>
        </p:nvPicPr>
        <p:blipFill>
          <a:blip r:embed="rId3">
            <a:alphaModFix/>
          </a:blip>
          <a:stretch>
            <a:fillRect/>
          </a:stretch>
        </p:blipFill>
        <p:spPr>
          <a:xfrm>
            <a:off x="3526821" y="656625"/>
            <a:ext cx="6106257" cy="6857999"/>
          </a:xfrm>
          <a:prstGeom prst="rect">
            <a:avLst/>
          </a:prstGeom>
          <a:noFill/>
          <a:ln>
            <a:noFill/>
          </a:ln>
        </p:spPr>
      </p:pic>
      <p:sp>
        <p:nvSpPr>
          <p:cNvPr id="1485" name="Google Shape;1485;g133314c76c9_3_425"/>
          <p:cNvSpPr txBox="1"/>
          <p:nvPr/>
        </p:nvSpPr>
        <p:spPr>
          <a:xfrm>
            <a:off x="188750" y="1103100"/>
            <a:ext cx="7515900" cy="17547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US" sz="6000">
                <a:solidFill>
                  <a:schemeClr val="lt1"/>
                </a:solidFill>
                <a:latin typeface="Century Gothic"/>
                <a:ea typeface="Century Gothic"/>
                <a:cs typeface="Century Gothic"/>
                <a:sym typeface="Century Gothic"/>
              </a:rPr>
              <a:t>Modelaje:</a:t>
            </a:r>
            <a:endParaRPr b="1" sz="6000">
              <a:solidFill>
                <a:schemeClr val="lt1"/>
              </a:solidFill>
              <a:latin typeface="Century Gothic"/>
              <a:ea typeface="Century Gothic"/>
              <a:cs typeface="Century Gothic"/>
              <a:sym typeface="Century Gothic"/>
            </a:endParaRPr>
          </a:p>
          <a:p>
            <a:pPr indent="0" lvl="0" marL="0" marR="0" rtl="0" algn="ctr">
              <a:lnSpc>
                <a:spcPct val="90000"/>
              </a:lnSpc>
              <a:spcBef>
                <a:spcPts val="0"/>
              </a:spcBef>
              <a:spcAft>
                <a:spcPts val="0"/>
              </a:spcAft>
              <a:buNone/>
            </a:pPr>
            <a:r>
              <a:rPr b="1" lang="en-US" sz="6000">
                <a:solidFill>
                  <a:schemeClr val="lt1"/>
                </a:solidFill>
                <a:latin typeface="Century Gothic"/>
                <a:ea typeface="Century Gothic"/>
                <a:cs typeface="Century Gothic"/>
                <a:sym typeface="Century Gothic"/>
              </a:rPr>
              <a:t>Enfoque 3</a:t>
            </a:r>
            <a:endParaRPr b="1" sz="6000"/>
          </a:p>
        </p:txBody>
      </p:sp>
      <p:pic>
        <p:nvPicPr>
          <p:cNvPr id="1486" name="Google Shape;1486;g133314c76c9_3_425"/>
          <p:cNvPicPr preferRelativeResize="0"/>
          <p:nvPr/>
        </p:nvPicPr>
        <p:blipFill>
          <a:blip r:embed="rId4">
            <a:alphaModFix/>
          </a:blip>
          <a:stretch>
            <a:fillRect/>
          </a:stretch>
        </p:blipFill>
        <p:spPr>
          <a:xfrm>
            <a:off x="188750" y="3465526"/>
            <a:ext cx="8766499" cy="1810225"/>
          </a:xfrm>
          <a:prstGeom prst="rect">
            <a:avLst/>
          </a:prstGeom>
          <a:noFill/>
          <a:ln>
            <a:noFill/>
          </a:ln>
        </p:spPr>
      </p:pic>
      <p:sp>
        <p:nvSpPr>
          <p:cNvPr id="1487" name="Google Shape;1487;g133314c76c9_3_425"/>
          <p:cNvSpPr/>
          <p:nvPr/>
        </p:nvSpPr>
        <p:spPr>
          <a:xfrm>
            <a:off x="7524725" y="3986900"/>
            <a:ext cx="1279200" cy="3537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g133314c76c9_3_425"/>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descr="Corporación Favorita C.A. acumula 14 000 accionistas | Revista Líderes" id="433" name="Google Shape;433;p3"/>
          <p:cNvPicPr preferRelativeResize="0"/>
          <p:nvPr/>
        </p:nvPicPr>
        <p:blipFill rotWithShape="1">
          <a:blip r:embed="rId3">
            <a:alphaModFix/>
          </a:blip>
          <a:srcRect b="0" l="6513" r="46193" t="0"/>
          <a:stretch/>
        </p:blipFill>
        <p:spPr>
          <a:xfrm>
            <a:off x="4579680" y="1214889"/>
            <a:ext cx="4331100" cy="40068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434" name="Google Shape;434;p3"/>
          <p:cNvSpPr/>
          <p:nvPr/>
        </p:nvSpPr>
        <p:spPr>
          <a:xfrm>
            <a:off x="995884" y="2107226"/>
            <a:ext cx="4212000" cy="2731800"/>
          </a:xfrm>
          <a:prstGeom prst="roundRect">
            <a:avLst>
              <a:gd fmla="val 10531" name="adj"/>
            </a:avLst>
          </a:prstGeom>
          <a:solidFill>
            <a:schemeClr val="accent1"/>
          </a:solidFill>
          <a:ln>
            <a:noFill/>
          </a:ln>
          <a:effectLst>
            <a:outerShdw blurRad="889000" sx="80000" rotWithShape="0" algn="l" dist="1422400" sy="80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5" name="Google Shape;435;p3"/>
          <p:cNvSpPr/>
          <p:nvPr/>
        </p:nvSpPr>
        <p:spPr>
          <a:xfrm>
            <a:off x="4852035" y="3073196"/>
            <a:ext cx="711600" cy="711600"/>
          </a:xfrm>
          <a:prstGeom prst="ellipse">
            <a:avLst/>
          </a:prstGeom>
          <a:solidFill>
            <a:schemeClr val="lt1">
              <a:alpha val="2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6" name="Google Shape;436;p3"/>
          <p:cNvSpPr/>
          <p:nvPr/>
        </p:nvSpPr>
        <p:spPr>
          <a:xfrm>
            <a:off x="5002153" y="3218289"/>
            <a:ext cx="421500" cy="421500"/>
          </a:xfrm>
          <a:prstGeom prst="ellipse">
            <a:avLst/>
          </a:prstGeom>
          <a:gradFill>
            <a:gsLst>
              <a:gs pos="0">
                <a:schemeClr val="accent6"/>
              </a:gs>
              <a:gs pos="99000">
                <a:srgbClr val="E5DC01"/>
              </a:gs>
              <a:gs pos="100000">
                <a:srgbClr val="E5DC0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7" name="Google Shape;437;p3"/>
          <p:cNvSpPr txBox="1"/>
          <p:nvPr/>
        </p:nvSpPr>
        <p:spPr>
          <a:xfrm>
            <a:off x="1348892" y="2691019"/>
            <a:ext cx="2539500" cy="5079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3000">
                <a:solidFill>
                  <a:schemeClr val="lt1"/>
                </a:solidFill>
                <a:latin typeface="Century Gothic"/>
                <a:ea typeface="Century Gothic"/>
                <a:cs typeface="Century Gothic"/>
                <a:sym typeface="Century Gothic"/>
              </a:rPr>
              <a:t>Reto</a:t>
            </a:r>
            <a:endParaRPr b="1" sz="3000">
              <a:solidFill>
                <a:schemeClr val="accent1"/>
              </a:solidFill>
              <a:latin typeface="Century Gothic"/>
              <a:ea typeface="Century Gothic"/>
              <a:cs typeface="Century Gothic"/>
              <a:sym typeface="Century Gothic"/>
            </a:endParaRPr>
          </a:p>
        </p:txBody>
      </p:sp>
      <p:sp>
        <p:nvSpPr>
          <p:cNvPr id="438" name="Google Shape;438;p3"/>
          <p:cNvSpPr/>
          <p:nvPr/>
        </p:nvSpPr>
        <p:spPr>
          <a:xfrm>
            <a:off x="1501839" y="2440656"/>
            <a:ext cx="124500" cy="124500"/>
          </a:xfrm>
          <a:prstGeom prst="pie">
            <a:avLst>
              <a:gd fmla="val 1213837" name="adj1"/>
              <a:gd fmla="val 20257480" name="adj2"/>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9" name="Google Shape;439;p3"/>
          <p:cNvSpPr/>
          <p:nvPr/>
        </p:nvSpPr>
        <p:spPr>
          <a:xfrm>
            <a:off x="1680654" y="2440656"/>
            <a:ext cx="124500" cy="124500"/>
          </a:xfrm>
          <a:prstGeom prst="pie">
            <a:avLst>
              <a:gd fmla="val 8579822" name="adj1"/>
              <a:gd fmla="val 4742275" name="adj2"/>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40" name="Google Shape;440;p3"/>
          <p:cNvSpPr/>
          <p:nvPr/>
        </p:nvSpPr>
        <p:spPr>
          <a:xfrm>
            <a:off x="1859469" y="2440656"/>
            <a:ext cx="124500" cy="124500"/>
          </a:xfrm>
          <a:prstGeom prst="pie">
            <a:avLst>
              <a:gd fmla="val 18542300" name="adj1"/>
              <a:gd fmla="val 15785361" name="adj2"/>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41" name="Google Shape;441;p3"/>
          <p:cNvSpPr/>
          <p:nvPr/>
        </p:nvSpPr>
        <p:spPr>
          <a:xfrm>
            <a:off x="1307274" y="3148983"/>
            <a:ext cx="3363000" cy="14691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400">
                <a:solidFill>
                  <a:schemeClr val="lt1"/>
                </a:solidFill>
                <a:latin typeface="Open Sans"/>
                <a:ea typeface="Open Sans"/>
                <a:cs typeface="Open Sans"/>
                <a:sym typeface="Open Sans"/>
              </a:rPr>
              <a:t>Construir un modelo de alta precisión que prediga las ventas unitarias de miles de artículos vendidos en diferentes tiendas de Corporación Favorita</a:t>
            </a:r>
            <a:endParaRPr/>
          </a:p>
        </p:txBody>
      </p:sp>
      <p:sp>
        <p:nvSpPr>
          <p:cNvPr id="442" name="Google Shape;442;p3"/>
          <p:cNvSpPr/>
          <p:nvPr/>
        </p:nvSpPr>
        <p:spPr>
          <a:xfrm>
            <a:off x="7071065" y="4838996"/>
            <a:ext cx="1712024" cy="1486757"/>
          </a:xfrm>
          <a:custGeom>
            <a:rect b="b" l="l" r="r" t="t"/>
            <a:pathLst>
              <a:path extrusionOk="0" h="628650" w="723900">
                <a:moveTo>
                  <a:pt x="28546" y="71776"/>
                </a:moveTo>
                <a:cubicBezTo>
                  <a:pt x="48929" y="21331"/>
                  <a:pt x="109747" y="-833"/>
                  <a:pt x="164153" y="24"/>
                </a:cubicBezTo>
                <a:cubicBezTo>
                  <a:pt x="218551" y="881"/>
                  <a:pt x="271414" y="18626"/>
                  <a:pt x="325716" y="21941"/>
                </a:cubicBezTo>
                <a:cubicBezTo>
                  <a:pt x="372417" y="24798"/>
                  <a:pt x="419290" y="16931"/>
                  <a:pt x="465991" y="19922"/>
                </a:cubicBezTo>
                <a:cubicBezTo>
                  <a:pt x="561041" y="26027"/>
                  <a:pt x="651805" y="80072"/>
                  <a:pt x="702449" y="160739"/>
                </a:cubicBezTo>
                <a:cubicBezTo>
                  <a:pt x="719718" y="188257"/>
                  <a:pt x="732786" y="220347"/>
                  <a:pt x="728719" y="252579"/>
                </a:cubicBezTo>
                <a:cubicBezTo>
                  <a:pt x="722090" y="305081"/>
                  <a:pt x="672503" y="341933"/>
                  <a:pt x="622525" y="359326"/>
                </a:cubicBezTo>
                <a:cubicBezTo>
                  <a:pt x="572547" y="376719"/>
                  <a:pt x="518360" y="381310"/>
                  <a:pt x="470144" y="403112"/>
                </a:cubicBezTo>
                <a:cubicBezTo>
                  <a:pt x="425919" y="423105"/>
                  <a:pt x="389239" y="456471"/>
                  <a:pt x="355130" y="491000"/>
                </a:cubicBezTo>
                <a:cubicBezTo>
                  <a:pt x="321030" y="525528"/>
                  <a:pt x="288407" y="562018"/>
                  <a:pt x="249126" y="590507"/>
                </a:cubicBezTo>
                <a:cubicBezTo>
                  <a:pt x="209835" y="619006"/>
                  <a:pt x="162344" y="639285"/>
                  <a:pt x="113928" y="636008"/>
                </a:cubicBezTo>
                <a:cubicBezTo>
                  <a:pt x="65503" y="632732"/>
                  <a:pt x="17230" y="601623"/>
                  <a:pt x="3952" y="554941"/>
                </a:cubicBezTo>
                <a:cubicBezTo>
                  <a:pt x="-7973" y="513031"/>
                  <a:pt x="9067" y="468654"/>
                  <a:pt x="28708" y="429744"/>
                </a:cubicBezTo>
                <a:cubicBezTo>
                  <a:pt x="48339" y="390844"/>
                  <a:pt x="71447" y="351373"/>
                  <a:pt x="72409" y="307805"/>
                </a:cubicBezTo>
                <a:cubicBezTo>
                  <a:pt x="73304" y="266991"/>
                  <a:pt x="54568" y="228719"/>
                  <a:pt x="39623" y="190733"/>
                </a:cubicBezTo>
                <a:cubicBezTo>
                  <a:pt x="24660" y="152738"/>
                  <a:pt x="13258" y="109638"/>
                  <a:pt x="28546" y="71776"/>
                </a:cubicBezTo>
                <a:close/>
              </a:path>
            </a:pathLst>
          </a:custGeom>
          <a:gradFill>
            <a:gsLst>
              <a:gs pos="0">
                <a:schemeClr val="accent6"/>
              </a:gs>
              <a:gs pos="100000">
                <a:srgbClr val="E5DC01"/>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43" name="Google Shape;443;p3"/>
          <p:cNvSpPr txBox="1"/>
          <p:nvPr/>
        </p:nvSpPr>
        <p:spPr>
          <a:xfrm>
            <a:off x="1984003" y="2394432"/>
            <a:ext cx="1797000" cy="2169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900">
                <a:solidFill>
                  <a:schemeClr val="lt1"/>
                </a:solidFill>
                <a:latin typeface="Century Gothic"/>
                <a:ea typeface="Century Gothic"/>
                <a:cs typeface="Century Gothic"/>
                <a:sym typeface="Century Gothic"/>
              </a:rPr>
              <a:t>Overview del problema</a:t>
            </a:r>
            <a:endParaRPr/>
          </a:p>
        </p:txBody>
      </p:sp>
      <p:sp>
        <p:nvSpPr>
          <p:cNvPr id="444" name="Google Shape;444;p3"/>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pic>
        <p:nvPicPr>
          <p:cNvPr descr="El análisis de datos como una solución de negocios IoT - CIC" id="1493" name="Google Shape;1493;g133314c76c9_3_24"/>
          <p:cNvPicPr preferRelativeResize="0"/>
          <p:nvPr/>
        </p:nvPicPr>
        <p:blipFill rotWithShape="1">
          <a:blip r:embed="rId3">
            <a:alphaModFix/>
          </a:blip>
          <a:srcRect b="0" l="0" r="0" t="0"/>
          <a:stretch/>
        </p:blipFill>
        <p:spPr>
          <a:xfrm>
            <a:off x="4476955" y="1260530"/>
            <a:ext cx="4172100" cy="4244400"/>
          </a:xfrm>
          <a:prstGeom prst="ellipse">
            <a:avLst/>
          </a:prstGeom>
          <a:noFill/>
          <a:ln>
            <a:noFill/>
          </a:ln>
        </p:spPr>
      </p:pic>
      <p:sp>
        <p:nvSpPr>
          <p:cNvPr id="1494" name="Google Shape;1494;g133314c76c9_3_24"/>
          <p:cNvSpPr txBox="1"/>
          <p:nvPr/>
        </p:nvSpPr>
        <p:spPr>
          <a:xfrm>
            <a:off x="765066" y="2292185"/>
            <a:ext cx="4172100" cy="13392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SzPts val="1100"/>
              <a:buNone/>
            </a:pPr>
            <a:r>
              <a:rPr lang="en-US" sz="4500">
                <a:solidFill>
                  <a:schemeClr val="lt1"/>
                </a:solidFill>
                <a:latin typeface="Century Gothic"/>
                <a:ea typeface="Century Gothic"/>
                <a:cs typeface="Century Gothic"/>
                <a:sym typeface="Century Gothic"/>
              </a:rPr>
              <a:t>Siguientes </a:t>
            </a:r>
            <a:r>
              <a:rPr b="1" lang="en-US" sz="4500">
                <a:solidFill>
                  <a:schemeClr val="lt1"/>
                </a:solidFill>
                <a:latin typeface="Century Gothic"/>
                <a:ea typeface="Century Gothic"/>
                <a:cs typeface="Century Gothic"/>
                <a:sym typeface="Century Gothic"/>
              </a:rPr>
              <a:t>pasos</a:t>
            </a:r>
            <a:endParaRPr sz="4500">
              <a:solidFill>
                <a:schemeClr val="lt1"/>
              </a:solidFill>
              <a:latin typeface="Century Gothic"/>
              <a:ea typeface="Century Gothic"/>
              <a:cs typeface="Century Gothic"/>
              <a:sym typeface="Century Gothic"/>
            </a:endParaRPr>
          </a:p>
        </p:txBody>
      </p:sp>
      <p:sp>
        <p:nvSpPr>
          <p:cNvPr id="1495" name="Google Shape;1495;g133314c76c9_3_24"/>
          <p:cNvSpPr/>
          <p:nvPr/>
        </p:nvSpPr>
        <p:spPr>
          <a:xfrm rot="10800000">
            <a:off x="4567254" y="5376813"/>
            <a:ext cx="4576747" cy="1481187"/>
          </a:xfrm>
          <a:custGeom>
            <a:rect b="b" l="l" r="r" t="t"/>
            <a:pathLst>
              <a:path extrusionOk="0" h="3444622"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727370" y="4329465"/>
                  <a:pt x="0" y="3101199"/>
                </a:cubicBezTo>
                <a:lnTo>
                  <a:pt x="0" y="0"/>
                </a:lnTo>
                <a:close/>
              </a:path>
            </a:pathLst>
          </a:custGeom>
          <a:solidFill>
            <a:srgbClr val="2228A2"/>
          </a:solidFill>
          <a:ln>
            <a:noFill/>
          </a:ln>
          <a:effectLst>
            <a:outerShdw blurRad="1016000" sx="55000" rotWithShape="0" dir="16200000" dist="1016000" sy="55000">
              <a:srgbClr val="000000">
                <a:alpha val="2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496" name="Google Shape;1496;g133314c76c9_3_24"/>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7" name="Google Shape;1497;g133314c76c9_3_24"/>
          <p:cNvSpPr/>
          <p:nvPr/>
        </p:nvSpPr>
        <p:spPr>
          <a:xfrm rot="8327462">
            <a:off x="4304800" y="2491923"/>
            <a:ext cx="3298233" cy="3213823"/>
          </a:xfrm>
          <a:prstGeom prst="pie">
            <a:avLst>
              <a:gd fmla="val 17998745" name="adj1"/>
              <a:gd fmla="val 263892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498" name="Google Shape;1498;g133314c76c9_3_24"/>
          <p:cNvSpPr/>
          <p:nvPr/>
        </p:nvSpPr>
        <p:spPr>
          <a:xfrm rot="-1682289">
            <a:off x="5753706" y="1123492"/>
            <a:ext cx="3298306" cy="3213759"/>
          </a:xfrm>
          <a:prstGeom prst="pie">
            <a:avLst>
              <a:gd fmla="val 17998745" name="adj1"/>
              <a:gd fmla="val 263892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22"/>
          <p:cNvSpPr/>
          <p:nvPr/>
        </p:nvSpPr>
        <p:spPr>
          <a:xfrm>
            <a:off x="732324" y="2477682"/>
            <a:ext cx="226200" cy="226200"/>
          </a:xfrm>
          <a:prstGeom prst="pie">
            <a:avLst>
              <a:gd fmla="val 18542300" name="adj1"/>
              <a:gd fmla="val 15785361"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75">
              <a:solidFill>
                <a:schemeClr val="dk1"/>
              </a:solidFill>
              <a:latin typeface="Century Gothic"/>
              <a:ea typeface="Century Gothic"/>
              <a:cs typeface="Century Gothic"/>
              <a:sym typeface="Century Gothic"/>
            </a:endParaRPr>
          </a:p>
        </p:txBody>
      </p:sp>
      <p:sp>
        <p:nvSpPr>
          <p:cNvPr id="1504" name="Google Shape;1504;p22"/>
          <p:cNvSpPr/>
          <p:nvPr/>
        </p:nvSpPr>
        <p:spPr>
          <a:xfrm>
            <a:off x="1022088" y="2415775"/>
            <a:ext cx="7389600" cy="13203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b="1" lang="en-US">
                <a:solidFill>
                  <a:schemeClr val="lt1"/>
                </a:solidFill>
                <a:latin typeface="Century Gothic"/>
                <a:ea typeface="Century Gothic"/>
                <a:cs typeface="Century Gothic"/>
                <a:sym typeface="Century Gothic"/>
              </a:rPr>
              <a:t>Ajuste de hiperparámetros: </a:t>
            </a:r>
            <a:endParaRPr b="1">
              <a:solidFill>
                <a:schemeClr val="lt1"/>
              </a:solidFill>
              <a:latin typeface="Century Gothic"/>
              <a:ea typeface="Century Gothic"/>
              <a:cs typeface="Century Gothic"/>
              <a:sym typeface="Century Gothic"/>
            </a:endParaRPr>
          </a:p>
          <a:p>
            <a:pPr indent="457200" lvl="0" marL="0" marR="0" rtl="0" algn="l">
              <a:lnSpc>
                <a:spcPct val="130000"/>
              </a:lnSpc>
              <a:spcBef>
                <a:spcPts val="0"/>
              </a:spcBef>
              <a:spcAft>
                <a:spcPts val="0"/>
              </a:spcAft>
              <a:buNone/>
            </a:pPr>
            <a:r>
              <a:rPr lang="en-US">
                <a:solidFill>
                  <a:schemeClr val="lt1"/>
                </a:solidFill>
                <a:latin typeface="Century Gothic"/>
                <a:ea typeface="Century Gothic"/>
                <a:cs typeface="Century Gothic"/>
                <a:sym typeface="Century Gothic"/>
              </a:rPr>
              <a:t>Para el Forecast Autorregresivo Recursivo se utilizó un lag de 0.8 y de 0.2, pero no probamos que estos hayan sido los mejores valores. Con un Grid Search Forecaster podríamos ajustar estos valores y potencialmente reducir el error de predicción.</a:t>
            </a:r>
            <a:endParaRPr>
              <a:solidFill>
                <a:schemeClr val="lt1"/>
              </a:solidFill>
              <a:latin typeface="Century Gothic"/>
              <a:ea typeface="Century Gothic"/>
              <a:cs typeface="Century Gothic"/>
              <a:sym typeface="Century Gothic"/>
            </a:endParaRPr>
          </a:p>
        </p:txBody>
      </p:sp>
      <p:sp>
        <p:nvSpPr>
          <p:cNvPr id="1505" name="Google Shape;1505;p22"/>
          <p:cNvSpPr/>
          <p:nvPr/>
        </p:nvSpPr>
        <p:spPr>
          <a:xfrm>
            <a:off x="688975" y="4074567"/>
            <a:ext cx="226200" cy="226200"/>
          </a:xfrm>
          <a:prstGeom prst="pie">
            <a:avLst>
              <a:gd fmla="val 18542300" name="adj1"/>
              <a:gd fmla="val 15785361"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75">
              <a:solidFill>
                <a:schemeClr val="dk1"/>
              </a:solidFill>
              <a:latin typeface="Century Gothic"/>
              <a:ea typeface="Century Gothic"/>
              <a:cs typeface="Century Gothic"/>
              <a:sym typeface="Century Gothic"/>
            </a:endParaRPr>
          </a:p>
        </p:txBody>
      </p:sp>
      <p:sp>
        <p:nvSpPr>
          <p:cNvPr id="1506" name="Google Shape;1506;p22"/>
          <p:cNvSpPr/>
          <p:nvPr/>
        </p:nvSpPr>
        <p:spPr>
          <a:xfrm>
            <a:off x="978720" y="4012650"/>
            <a:ext cx="7389600" cy="4614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b="1" lang="en-US">
                <a:solidFill>
                  <a:schemeClr val="lt1"/>
                </a:solidFill>
                <a:latin typeface="Century Gothic"/>
                <a:ea typeface="Century Gothic"/>
                <a:cs typeface="Century Gothic"/>
                <a:sym typeface="Century Gothic"/>
              </a:rPr>
              <a:t>Utilizar Forecast Directo Multi-Step:</a:t>
            </a:r>
            <a:endParaRPr b="1">
              <a:solidFill>
                <a:schemeClr val="lt1"/>
              </a:solidFill>
              <a:latin typeface="Century Gothic"/>
              <a:ea typeface="Century Gothic"/>
              <a:cs typeface="Century Gothic"/>
              <a:sym typeface="Century Gothic"/>
            </a:endParaRPr>
          </a:p>
          <a:p>
            <a:pPr indent="0" lvl="0" marL="0" marR="0" rtl="0" algn="l">
              <a:lnSpc>
                <a:spcPct val="130000"/>
              </a:lnSpc>
              <a:spcBef>
                <a:spcPts val="0"/>
              </a:spcBef>
              <a:spcAft>
                <a:spcPts val="0"/>
              </a:spcAft>
              <a:buNone/>
            </a:pPr>
            <a:r>
              <a:rPr lang="en-US">
                <a:solidFill>
                  <a:schemeClr val="lt1"/>
                </a:solidFill>
                <a:latin typeface="Century Gothic"/>
                <a:ea typeface="Century Gothic"/>
                <a:cs typeface="Century Gothic"/>
                <a:sym typeface="Century Gothic"/>
              </a:rPr>
              <a:t>	Esta metodología de Forecast no fue utilizada, pero hay datasets que muestran tener un mejor rendimiento con este modelo, por lo que podría ser útil intentarlo.</a:t>
            </a:r>
            <a:endParaRPr>
              <a:solidFill>
                <a:schemeClr val="lt1"/>
              </a:solidFill>
              <a:latin typeface="Century Gothic"/>
              <a:ea typeface="Century Gothic"/>
              <a:cs typeface="Century Gothic"/>
              <a:sym typeface="Century Gothic"/>
            </a:endParaRPr>
          </a:p>
        </p:txBody>
      </p:sp>
      <p:sp>
        <p:nvSpPr>
          <p:cNvPr id="1507" name="Google Shape;1507;p22"/>
          <p:cNvSpPr txBox="1"/>
          <p:nvPr/>
        </p:nvSpPr>
        <p:spPr>
          <a:xfrm>
            <a:off x="593325" y="1660150"/>
            <a:ext cx="8001000" cy="591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3600">
                <a:solidFill>
                  <a:schemeClr val="lt1"/>
                </a:solidFill>
                <a:latin typeface="Century Gothic"/>
                <a:ea typeface="Century Gothic"/>
                <a:cs typeface="Century Gothic"/>
                <a:sym typeface="Century Gothic"/>
              </a:rPr>
              <a:t>El futuro de </a:t>
            </a:r>
            <a:r>
              <a:rPr lang="en-US" sz="3600">
                <a:solidFill>
                  <a:schemeClr val="lt1"/>
                </a:solidFill>
                <a:latin typeface="Century Gothic"/>
                <a:ea typeface="Century Gothic"/>
                <a:cs typeface="Century Gothic"/>
                <a:sym typeface="Century Gothic"/>
              </a:rPr>
              <a:t>Corporación</a:t>
            </a:r>
            <a:r>
              <a:rPr lang="en-US" sz="3600">
                <a:solidFill>
                  <a:schemeClr val="lt1"/>
                </a:solidFill>
                <a:latin typeface="Century Gothic"/>
                <a:ea typeface="Century Gothic"/>
                <a:cs typeface="Century Gothic"/>
                <a:sym typeface="Century Gothic"/>
              </a:rPr>
              <a:t> Favorita</a:t>
            </a:r>
            <a:endParaRPr/>
          </a:p>
        </p:txBody>
      </p:sp>
      <p:sp>
        <p:nvSpPr>
          <p:cNvPr id="1508" name="Google Shape;1508;p22"/>
          <p:cNvSpPr/>
          <p:nvPr/>
        </p:nvSpPr>
        <p:spPr>
          <a:xfrm>
            <a:off x="688986" y="1482305"/>
            <a:ext cx="124500" cy="124500"/>
          </a:xfrm>
          <a:prstGeom prst="pie">
            <a:avLst>
              <a:gd fmla="val 1213837" name="adj1"/>
              <a:gd fmla="val 2025748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509" name="Google Shape;1509;p22"/>
          <p:cNvSpPr/>
          <p:nvPr/>
        </p:nvSpPr>
        <p:spPr>
          <a:xfrm>
            <a:off x="867803" y="1482305"/>
            <a:ext cx="124500" cy="124500"/>
          </a:xfrm>
          <a:prstGeom prst="pie">
            <a:avLst>
              <a:gd fmla="val 8579822" name="adj1"/>
              <a:gd fmla="val 4742275"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510" name="Google Shape;1510;p22"/>
          <p:cNvSpPr/>
          <p:nvPr/>
        </p:nvSpPr>
        <p:spPr>
          <a:xfrm>
            <a:off x="1046619" y="1482305"/>
            <a:ext cx="124500" cy="124500"/>
          </a:xfrm>
          <a:prstGeom prst="pie">
            <a:avLst>
              <a:gd fmla="val 18542300" name="adj1"/>
              <a:gd fmla="val 15785361"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511" name="Google Shape;1511;p22"/>
          <p:cNvSpPr txBox="1"/>
          <p:nvPr/>
        </p:nvSpPr>
        <p:spPr>
          <a:xfrm>
            <a:off x="1186374" y="1447621"/>
            <a:ext cx="1797000" cy="2169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900">
                <a:solidFill>
                  <a:schemeClr val="lt1"/>
                </a:solidFill>
                <a:latin typeface="Century Gothic"/>
                <a:ea typeface="Century Gothic"/>
                <a:cs typeface="Century Gothic"/>
                <a:sym typeface="Century Gothic"/>
              </a:rPr>
              <a:t>Siguientes Pasos</a:t>
            </a:r>
            <a:endParaRPr/>
          </a:p>
        </p:txBody>
      </p:sp>
      <p:sp>
        <p:nvSpPr>
          <p:cNvPr id="1512" name="Google Shape;1512;p22"/>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3" name="Google Shape;1513;p22"/>
          <p:cNvSpPr/>
          <p:nvPr/>
        </p:nvSpPr>
        <p:spPr>
          <a:xfrm>
            <a:off x="688975" y="5379592"/>
            <a:ext cx="226200" cy="226200"/>
          </a:xfrm>
          <a:prstGeom prst="pie">
            <a:avLst>
              <a:gd fmla="val 18542300" name="adj1"/>
              <a:gd fmla="val 15785361"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75">
              <a:solidFill>
                <a:schemeClr val="dk1"/>
              </a:solidFill>
              <a:latin typeface="Century Gothic"/>
              <a:ea typeface="Century Gothic"/>
              <a:cs typeface="Century Gothic"/>
              <a:sym typeface="Century Gothic"/>
            </a:endParaRPr>
          </a:p>
        </p:txBody>
      </p:sp>
      <p:sp>
        <p:nvSpPr>
          <p:cNvPr id="1514" name="Google Shape;1514;p22"/>
          <p:cNvSpPr/>
          <p:nvPr/>
        </p:nvSpPr>
        <p:spPr>
          <a:xfrm>
            <a:off x="978720" y="5317675"/>
            <a:ext cx="7389600" cy="4614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0"/>
              </a:spcBef>
              <a:spcAft>
                <a:spcPts val="0"/>
              </a:spcAft>
              <a:buClr>
                <a:schemeClr val="dk1"/>
              </a:buClr>
              <a:buFont typeface="Arial"/>
              <a:buNone/>
            </a:pPr>
            <a:r>
              <a:rPr b="1" lang="en-US">
                <a:solidFill>
                  <a:schemeClr val="lt1"/>
                </a:solidFill>
                <a:latin typeface="Century Gothic"/>
                <a:ea typeface="Century Gothic"/>
                <a:cs typeface="Century Gothic"/>
                <a:sym typeface="Century Gothic"/>
              </a:rPr>
              <a:t>Utilizar Grid Search CV:</a:t>
            </a:r>
            <a:endParaRPr b="1">
              <a:solidFill>
                <a:schemeClr val="lt1"/>
              </a:solidFill>
              <a:latin typeface="Century Gothic"/>
              <a:ea typeface="Century Gothic"/>
              <a:cs typeface="Century Gothic"/>
              <a:sym typeface="Century Gothic"/>
            </a:endParaRPr>
          </a:p>
          <a:p>
            <a:pPr indent="0" lvl="0" marL="0" rtl="0" algn="l">
              <a:lnSpc>
                <a:spcPct val="130000"/>
              </a:lnSpc>
              <a:spcBef>
                <a:spcPts val="0"/>
              </a:spcBef>
              <a:spcAft>
                <a:spcPts val="0"/>
              </a:spcAft>
              <a:buClr>
                <a:schemeClr val="dk1"/>
              </a:buClr>
              <a:buFont typeface="Arial"/>
              <a:buNone/>
            </a:pPr>
            <a:r>
              <a:rPr lang="en-US">
                <a:solidFill>
                  <a:schemeClr val="lt1"/>
                </a:solidFill>
                <a:latin typeface="Century Gothic"/>
                <a:ea typeface="Century Gothic"/>
                <a:cs typeface="Century Gothic"/>
                <a:sym typeface="Century Gothic"/>
              </a:rPr>
              <a:t>	En el modelo ganador con cross-validation.</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34"/>
          <p:cNvSpPr txBox="1"/>
          <p:nvPr/>
        </p:nvSpPr>
        <p:spPr>
          <a:xfrm>
            <a:off x="867641" y="2060703"/>
            <a:ext cx="4172100" cy="13392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4500">
                <a:solidFill>
                  <a:schemeClr val="lt1"/>
                </a:solidFill>
                <a:latin typeface="Century Gothic"/>
                <a:ea typeface="Century Gothic"/>
                <a:cs typeface="Century Gothic"/>
                <a:sym typeface="Century Gothic"/>
              </a:rPr>
              <a:t>Gracias por su </a:t>
            </a:r>
            <a:r>
              <a:rPr b="1" lang="en-US" sz="4500">
                <a:solidFill>
                  <a:schemeClr val="accent1"/>
                </a:solidFill>
                <a:latin typeface="Century Gothic"/>
                <a:ea typeface="Century Gothic"/>
                <a:cs typeface="Century Gothic"/>
                <a:sym typeface="Century Gothic"/>
              </a:rPr>
              <a:t>Atención</a:t>
            </a:r>
            <a:endParaRPr sz="4500">
              <a:solidFill>
                <a:schemeClr val="accent1"/>
              </a:solidFill>
              <a:latin typeface="Century Gothic"/>
              <a:ea typeface="Century Gothic"/>
              <a:cs typeface="Century Gothic"/>
              <a:sym typeface="Century Gothic"/>
            </a:endParaRPr>
          </a:p>
        </p:txBody>
      </p:sp>
      <p:grpSp>
        <p:nvGrpSpPr>
          <p:cNvPr id="1520" name="Google Shape;1520;p34"/>
          <p:cNvGrpSpPr/>
          <p:nvPr/>
        </p:nvGrpSpPr>
        <p:grpSpPr>
          <a:xfrm>
            <a:off x="4254332" y="3243133"/>
            <a:ext cx="4234714" cy="2500390"/>
            <a:chOff x="4131328" y="3774357"/>
            <a:chExt cx="3929400" cy="1713300"/>
          </a:xfrm>
        </p:grpSpPr>
        <p:sp>
          <p:nvSpPr>
            <p:cNvPr id="1521" name="Google Shape;1521;p34"/>
            <p:cNvSpPr/>
            <p:nvPr/>
          </p:nvSpPr>
          <p:spPr>
            <a:xfrm>
              <a:off x="4131328" y="3774357"/>
              <a:ext cx="3929400" cy="1713300"/>
            </a:xfrm>
            <a:prstGeom prst="ellipse">
              <a:avLst/>
            </a:prstGeom>
            <a:solidFill>
              <a:schemeClr val="accent4">
                <a:alpha val="275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522" name="Google Shape;1522;p34"/>
            <p:cNvSpPr/>
            <p:nvPr/>
          </p:nvSpPr>
          <p:spPr>
            <a:xfrm>
              <a:off x="4487361" y="3944521"/>
              <a:ext cx="3217200" cy="1227000"/>
            </a:xfrm>
            <a:prstGeom prst="ellipse">
              <a:avLst/>
            </a:prstGeom>
            <a:solidFill>
              <a:schemeClr val="accent4">
                <a:alpha val="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523" name="Google Shape;1523;p34"/>
            <p:cNvSpPr/>
            <p:nvPr/>
          </p:nvSpPr>
          <p:spPr>
            <a:xfrm>
              <a:off x="4768046" y="4087479"/>
              <a:ext cx="2655900" cy="877200"/>
            </a:xfrm>
            <a:prstGeom prst="ellipse">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grpSp>
        <p:nvGrpSpPr>
          <p:cNvPr id="1524" name="Google Shape;1524;p34"/>
          <p:cNvGrpSpPr/>
          <p:nvPr/>
        </p:nvGrpSpPr>
        <p:grpSpPr>
          <a:xfrm>
            <a:off x="4757567" y="1907801"/>
            <a:ext cx="3228968" cy="2970090"/>
            <a:chOff x="5869419" y="1064711"/>
            <a:chExt cx="3249113" cy="2988619"/>
          </a:xfrm>
        </p:grpSpPr>
        <p:sp>
          <p:nvSpPr>
            <p:cNvPr id="1525" name="Google Shape;1525;p34"/>
            <p:cNvSpPr/>
            <p:nvPr/>
          </p:nvSpPr>
          <p:spPr>
            <a:xfrm>
              <a:off x="7294105" y="2871182"/>
              <a:ext cx="876300" cy="609600"/>
            </a:xfrm>
            <a:custGeom>
              <a:rect b="b" l="l" r="r" t="t"/>
              <a:pathLst>
                <a:path extrusionOk="0" h="609600" w="876300">
                  <a:moveTo>
                    <a:pt x="34689" y="56921"/>
                  </a:moveTo>
                  <a:cubicBezTo>
                    <a:pt x="-11565" y="83639"/>
                    <a:pt x="-11565" y="127092"/>
                    <a:pt x="34698" y="153800"/>
                  </a:cubicBezTo>
                  <a:lnTo>
                    <a:pt x="821082" y="607828"/>
                  </a:lnTo>
                  <a:cubicBezTo>
                    <a:pt x="833798" y="615172"/>
                    <a:pt x="854429" y="615172"/>
                    <a:pt x="867145" y="607828"/>
                  </a:cubicBezTo>
                  <a:cubicBezTo>
                    <a:pt x="879861" y="600484"/>
                    <a:pt x="879861" y="588578"/>
                    <a:pt x="867145" y="581225"/>
                  </a:cubicBezTo>
                  <a:lnTo>
                    <a:pt x="80761" y="127206"/>
                  </a:lnTo>
                  <a:cubicBezTo>
                    <a:pt x="59892" y="115157"/>
                    <a:pt x="59892" y="95564"/>
                    <a:pt x="80752" y="83515"/>
                  </a:cubicBezTo>
                  <a:lnTo>
                    <a:pt x="156961" y="39519"/>
                  </a:lnTo>
                  <a:cubicBezTo>
                    <a:pt x="148484" y="26784"/>
                    <a:pt x="140807" y="13525"/>
                    <a:pt x="133291" y="0"/>
                  </a:cubicBezTo>
                  <a:lnTo>
                    <a:pt x="34689" y="56921"/>
                  </a:lnTo>
                  <a:close/>
                </a:path>
              </a:pathLst>
            </a:custGeom>
            <a:solidFill>
              <a:srgbClr val="D4E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26" name="Google Shape;1526;p34"/>
            <p:cNvSpPr/>
            <p:nvPr/>
          </p:nvSpPr>
          <p:spPr>
            <a:xfrm>
              <a:off x="7427387" y="2815938"/>
              <a:ext cx="1019175" cy="504825"/>
            </a:xfrm>
            <a:custGeom>
              <a:rect b="b" l="l" r="r" t="t"/>
              <a:pathLst>
                <a:path extrusionOk="0" h="504825" w="1019175">
                  <a:moveTo>
                    <a:pt x="1015165" y="474058"/>
                  </a:moveTo>
                  <a:lnTo>
                    <a:pt x="228771" y="20039"/>
                  </a:lnTo>
                  <a:cubicBezTo>
                    <a:pt x="182518" y="-6678"/>
                    <a:pt x="107232" y="-6678"/>
                    <a:pt x="60970" y="20030"/>
                  </a:cubicBezTo>
                  <a:lnTo>
                    <a:pt x="0" y="55234"/>
                  </a:lnTo>
                  <a:cubicBezTo>
                    <a:pt x="7515" y="68769"/>
                    <a:pt x="15202" y="82028"/>
                    <a:pt x="23669" y="94754"/>
                  </a:cubicBezTo>
                  <a:lnTo>
                    <a:pt x="107032" y="46624"/>
                  </a:lnTo>
                  <a:cubicBezTo>
                    <a:pt x="127901" y="34565"/>
                    <a:pt x="161849" y="34565"/>
                    <a:pt x="182708" y="46624"/>
                  </a:cubicBezTo>
                  <a:lnTo>
                    <a:pt x="969102" y="500642"/>
                  </a:lnTo>
                  <a:cubicBezTo>
                    <a:pt x="981818" y="507986"/>
                    <a:pt x="1002449" y="507986"/>
                    <a:pt x="1015165" y="500642"/>
                  </a:cubicBezTo>
                  <a:cubicBezTo>
                    <a:pt x="1027881" y="493299"/>
                    <a:pt x="1027881" y="481392"/>
                    <a:pt x="1015165" y="474058"/>
                  </a:cubicBezTo>
                  <a:close/>
                </a:path>
              </a:pathLst>
            </a:custGeom>
            <a:solidFill>
              <a:srgbClr val="5793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27" name="Google Shape;1527;p34"/>
            <p:cNvSpPr/>
            <p:nvPr/>
          </p:nvSpPr>
          <p:spPr>
            <a:xfrm>
              <a:off x="7332927" y="1731449"/>
              <a:ext cx="1114425" cy="1571625"/>
            </a:xfrm>
            <a:custGeom>
              <a:rect b="b" l="l" r="r" t="t"/>
              <a:pathLst>
                <a:path extrusionOk="0" h="1571625" w="1114425">
                  <a:moveTo>
                    <a:pt x="1119083" y="1572787"/>
                  </a:moveTo>
                  <a:lnTo>
                    <a:pt x="1119159" y="467001"/>
                  </a:lnTo>
                  <a:lnTo>
                    <a:pt x="295075" y="7601"/>
                  </a:lnTo>
                  <a:lnTo>
                    <a:pt x="179832" y="0"/>
                  </a:lnTo>
                  <a:lnTo>
                    <a:pt x="68390" y="72190"/>
                  </a:lnTo>
                  <a:lnTo>
                    <a:pt x="0" y="131712"/>
                  </a:lnTo>
                  <a:lnTo>
                    <a:pt x="802910" y="1404966"/>
                  </a:lnTo>
                  <a:lnTo>
                    <a:pt x="1065067" y="1559471"/>
                  </a:lnTo>
                  <a:close/>
                </a:path>
              </a:pathLst>
            </a:custGeom>
            <a:solidFill>
              <a:srgbClr val="5793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28" name="Google Shape;1528;p34"/>
            <p:cNvSpPr/>
            <p:nvPr/>
          </p:nvSpPr>
          <p:spPr>
            <a:xfrm>
              <a:off x="8139647" y="2232997"/>
              <a:ext cx="247650" cy="1209675"/>
            </a:xfrm>
            <a:custGeom>
              <a:rect b="b" l="l" r="r" t="t"/>
              <a:pathLst>
                <a:path extrusionOk="0" h="1209675" w="247650">
                  <a:moveTo>
                    <a:pt x="7591" y="1210885"/>
                  </a:moveTo>
                  <a:lnTo>
                    <a:pt x="253917" y="1068677"/>
                  </a:lnTo>
                  <a:lnTo>
                    <a:pt x="253917" y="0"/>
                  </a:lnTo>
                  <a:lnTo>
                    <a:pt x="0" y="118024"/>
                  </a:lnTo>
                  <a:close/>
                </a:path>
              </a:pathLst>
            </a:custGeom>
            <a:solidFill>
              <a:srgbClr val="99AD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29" name="Google Shape;1529;p34"/>
            <p:cNvSpPr/>
            <p:nvPr/>
          </p:nvSpPr>
          <p:spPr>
            <a:xfrm>
              <a:off x="7294123" y="1871724"/>
              <a:ext cx="876300" cy="1590675"/>
            </a:xfrm>
            <a:custGeom>
              <a:rect b="b" l="l" r="r" t="t"/>
              <a:pathLst>
                <a:path extrusionOk="0" h="1590675" w="876300">
                  <a:moveTo>
                    <a:pt x="0" y="0"/>
                  </a:moveTo>
                  <a:lnTo>
                    <a:pt x="0" y="1103976"/>
                  </a:lnTo>
                  <a:lnTo>
                    <a:pt x="865108" y="1598819"/>
                  </a:lnTo>
                  <a:lnTo>
                    <a:pt x="876652" y="1594199"/>
                  </a:lnTo>
                  <a:lnTo>
                    <a:pt x="876652" y="488594"/>
                  </a:lnTo>
                  <a:close/>
                </a:path>
              </a:pathLst>
            </a:custGeom>
            <a:solidFill>
              <a:srgbClr val="D4E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30" name="Google Shape;1530;p34"/>
            <p:cNvSpPr/>
            <p:nvPr/>
          </p:nvSpPr>
          <p:spPr>
            <a:xfrm>
              <a:off x="7362430" y="1775246"/>
              <a:ext cx="1028700" cy="600075"/>
            </a:xfrm>
            <a:custGeom>
              <a:rect b="b" l="l" r="r" t="t"/>
              <a:pathLst>
                <a:path extrusionOk="0" h="600075" w="1028700">
                  <a:moveTo>
                    <a:pt x="418249" y="105613"/>
                  </a:moveTo>
                  <a:lnTo>
                    <a:pt x="246323" y="6829"/>
                  </a:lnTo>
                  <a:cubicBezTo>
                    <a:pt x="225329" y="-2896"/>
                    <a:pt x="194621" y="-2277"/>
                    <a:pt x="175161" y="8962"/>
                  </a:cubicBezTo>
                  <a:lnTo>
                    <a:pt x="15589" y="101088"/>
                  </a:lnTo>
                  <a:cubicBezTo>
                    <a:pt x="3225" y="108222"/>
                    <a:pt x="-1747" y="118005"/>
                    <a:pt x="540" y="127301"/>
                  </a:cubicBezTo>
                  <a:lnTo>
                    <a:pt x="434994" y="386914"/>
                  </a:lnTo>
                  <a:lnTo>
                    <a:pt x="783961" y="601113"/>
                  </a:lnTo>
                  <a:lnTo>
                    <a:pt x="1031126" y="457742"/>
                  </a:lnTo>
                  <a:lnTo>
                    <a:pt x="418249" y="10561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31" name="Google Shape;1531;p34"/>
            <p:cNvSpPr/>
            <p:nvPr/>
          </p:nvSpPr>
          <p:spPr>
            <a:xfrm>
              <a:off x="8139647" y="2342964"/>
              <a:ext cx="28575" cy="1133475"/>
            </a:xfrm>
            <a:custGeom>
              <a:rect b="b" l="l" r="r" t="t"/>
              <a:pathLst>
                <a:path extrusionOk="0" h="1133475" w="28575">
                  <a:moveTo>
                    <a:pt x="0" y="0"/>
                  </a:moveTo>
                  <a:lnTo>
                    <a:pt x="0" y="1096975"/>
                  </a:lnTo>
                  <a:lnTo>
                    <a:pt x="0" y="1120216"/>
                  </a:lnTo>
                  <a:lnTo>
                    <a:pt x="0" y="1141457"/>
                  </a:lnTo>
                  <a:cubicBezTo>
                    <a:pt x="7849" y="1141257"/>
                    <a:pt x="15612" y="1139495"/>
                    <a:pt x="21603" y="1136028"/>
                  </a:cubicBezTo>
                  <a:cubicBezTo>
                    <a:pt x="27851" y="1132418"/>
                    <a:pt x="30994" y="1127713"/>
                    <a:pt x="31099" y="1122979"/>
                  </a:cubicBezTo>
                  <a:lnTo>
                    <a:pt x="31137" y="1122950"/>
                  </a:lnTo>
                  <a:lnTo>
                    <a:pt x="31137" y="1122769"/>
                  </a:lnTo>
                  <a:lnTo>
                    <a:pt x="31137" y="1122693"/>
                  </a:lnTo>
                  <a:lnTo>
                    <a:pt x="31137" y="17355"/>
                  </a:lnTo>
                  <a:lnTo>
                    <a:pt x="0" y="0"/>
                  </a:lnTo>
                  <a:close/>
                </a:path>
              </a:pathLst>
            </a:custGeom>
            <a:solidFill>
              <a:srgbClr val="5793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32" name="Google Shape;1532;p34"/>
            <p:cNvSpPr/>
            <p:nvPr/>
          </p:nvSpPr>
          <p:spPr>
            <a:xfrm>
              <a:off x="8446362" y="2198450"/>
              <a:ext cx="9600" cy="9525"/>
            </a:xfrm>
            <a:custGeom>
              <a:rect b="b" l="l" r="r" t="t"/>
              <a:pathLst>
                <a:path extrusionOk="0" h="9525" w="120000">
                  <a:moveTo>
                    <a:pt x="72126" y="13783"/>
                  </a:moveTo>
                  <a:lnTo>
                    <a:pt x="72126" y="0"/>
                  </a:lnTo>
                  <a:lnTo>
                    <a:pt x="16806" y="0"/>
                  </a:lnTo>
                  <a:lnTo>
                    <a:pt x="0" y="936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33" name="Google Shape;1533;p34"/>
            <p:cNvSpPr/>
            <p:nvPr/>
          </p:nvSpPr>
          <p:spPr>
            <a:xfrm>
              <a:off x="8166508" y="2360518"/>
              <a:ext cx="9600" cy="9525"/>
            </a:xfrm>
            <a:custGeom>
              <a:rect b="b" l="l" r="r" t="t"/>
              <a:pathLst>
                <a:path extrusionOk="0" h="9525" w="120000">
                  <a:moveTo>
                    <a:pt x="53518" y="14126"/>
                  </a:moveTo>
                  <a:lnTo>
                    <a:pt x="53518" y="0"/>
                  </a:lnTo>
                  <a:lnTo>
                    <a:pt x="0" y="600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34" name="Google Shape;1534;p34"/>
            <p:cNvSpPr/>
            <p:nvPr/>
          </p:nvSpPr>
          <p:spPr>
            <a:xfrm>
              <a:off x="7294095" y="1710351"/>
              <a:ext cx="1152525" cy="666750"/>
            </a:xfrm>
            <a:custGeom>
              <a:rect b="b" l="l" r="r" t="t"/>
              <a:pathLst>
                <a:path extrusionOk="0" h="666750" w="1152525">
                  <a:moveTo>
                    <a:pt x="821082" y="663054"/>
                  </a:moveTo>
                  <a:lnTo>
                    <a:pt x="34698" y="209036"/>
                  </a:lnTo>
                  <a:cubicBezTo>
                    <a:pt x="-11565" y="182328"/>
                    <a:pt x="-11565" y="138865"/>
                    <a:pt x="34689" y="112157"/>
                  </a:cubicBezTo>
                  <a:lnTo>
                    <a:pt x="194261" y="20031"/>
                  </a:lnTo>
                  <a:cubicBezTo>
                    <a:pt x="240524" y="-6677"/>
                    <a:pt x="315810" y="-6677"/>
                    <a:pt x="362063" y="20031"/>
                  </a:cubicBezTo>
                  <a:lnTo>
                    <a:pt x="1148457" y="474050"/>
                  </a:lnTo>
                  <a:cubicBezTo>
                    <a:pt x="1161173" y="481394"/>
                    <a:pt x="1161173" y="493300"/>
                    <a:pt x="1148457" y="500644"/>
                  </a:cubicBezTo>
                  <a:cubicBezTo>
                    <a:pt x="1135741" y="507987"/>
                    <a:pt x="1115110" y="507987"/>
                    <a:pt x="1102394" y="500644"/>
                  </a:cubicBezTo>
                  <a:lnTo>
                    <a:pt x="316000" y="46625"/>
                  </a:lnTo>
                  <a:cubicBezTo>
                    <a:pt x="295140" y="34576"/>
                    <a:pt x="261193" y="34576"/>
                    <a:pt x="240324" y="46625"/>
                  </a:cubicBezTo>
                  <a:lnTo>
                    <a:pt x="80752" y="138760"/>
                  </a:lnTo>
                  <a:cubicBezTo>
                    <a:pt x="59892" y="150809"/>
                    <a:pt x="59892" y="170402"/>
                    <a:pt x="80761" y="182451"/>
                  </a:cubicBezTo>
                  <a:lnTo>
                    <a:pt x="867145" y="636470"/>
                  </a:lnTo>
                  <a:cubicBezTo>
                    <a:pt x="879861" y="643814"/>
                    <a:pt x="879861" y="655720"/>
                    <a:pt x="867145" y="663064"/>
                  </a:cubicBezTo>
                  <a:cubicBezTo>
                    <a:pt x="854429" y="670408"/>
                    <a:pt x="833798" y="670398"/>
                    <a:pt x="821082" y="663054"/>
                  </a:cubicBezTo>
                  <a:close/>
                </a:path>
              </a:pathLst>
            </a:custGeom>
            <a:solidFill>
              <a:srgbClr val="D4E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35" name="Google Shape;1535;p34"/>
            <p:cNvSpPr/>
            <p:nvPr/>
          </p:nvSpPr>
          <p:spPr>
            <a:xfrm>
              <a:off x="7501586" y="2251228"/>
              <a:ext cx="400050" cy="638175"/>
            </a:xfrm>
            <a:custGeom>
              <a:rect b="b" l="l" r="r" t="t"/>
              <a:pathLst>
                <a:path extrusionOk="0" h="638175" w="400050">
                  <a:moveTo>
                    <a:pt x="408661" y="645585"/>
                  </a:moveTo>
                  <a:lnTo>
                    <a:pt x="0" y="409651"/>
                  </a:lnTo>
                  <a:lnTo>
                    <a:pt x="0" y="0"/>
                  </a:lnTo>
                  <a:lnTo>
                    <a:pt x="408661" y="23592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36" name="Google Shape;1536;p34"/>
            <p:cNvSpPr/>
            <p:nvPr/>
          </p:nvSpPr>
          <p:spPr>
            <a:xfrm>
              <a:off x="7359251" y="1747939"/>
              <a:ext cx="1085850" cy="476250"/>
            </a:xfrm>
            <a:custGeom>
              <a:rect b="b" l="l" r="r" t="t"/>
              <a:pathLst>
                <a:path extrusionOk="0" h="476250" w="1085850">
                  <a:moveTo>
                    <a:pt x="1083300" y="463056"/>
                  </a:moveTo>
                  <a:cubicBezTo>
                    <a:pt x="1070585" y="470399"/>
                    <a:pt x="1049954" y="470399"/>
                    <a:pt x="1037237" y="463056"/>
                  </a:cubicBezTo>
                  <a:lnTo>
                    <a:pt x="250844" y="9037"/>
                  </a:lnTo>
                  <a:cubicBezTo>
                    <a:pt x="229984" y="-3012"/>
                    <a:pt x="196037" y="-3012"/>
                    <a:pt x="175168" y="9037"/>
                  </a:cubicBezTo>
                  <a:lnTo>
                    <a:pt x="15595" y="101163"/>
                  </a:lnTo>
                  <a:cubicBezTo>
                    <a:pt x="1937" y="109049"/>
                    <a:pt x="-2721" y="120175"/>
                    <a:pt x="1508" y="130290"/>
                  </a:cubicBezTo>
                  <a:cubicBezTo>
                    <a:pt x="3737" y="124947"/>
                    <a:pt x="8404" y="119889"/>
                    <a:pt x="15595" y="115726"/>
                  </a:cubicBezTo>
                  <a:lnTo>
                    <a:pt x="175168" y="23601"/>
                  </a:lnTo>
                  <a:cubicBezTo>
                    <a:pt x="196037" y="11552"/>
                    <a:pt x="229984" y="11552"/>
                    <a:pt x="250844" y="23601"/>
                  </a:cubicBezTo>
                  <a:lnTo>
                    <a:pt x="1037237" y="477619"/>
                  </a:lnTo>
                  <a:cubicBezTo>
                    <a:pt x="1049954" y="484963"/>
                    <a:pt x="1070585" y="484963"/>
                    <a:pt x="1083300" y="477619"/>
                  </a:cubicBezTo>
                  <a:cubicBezTo>
                    <a:pt x="1092940" y="472057"/>
                    <a:pt x="1095235" y="463875"/>
                    <a:pt x="1090263" y="457036"/>
                  </a:cubicBezTo>
                  <a:cubicBezTo>
                    <a:pt x="1088682" y="459227"/>
                    <a:pt x="1086386" y="461274"/>
                    <a:pt x="1083300" y="4630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37" name="Google Shape;1537;p34"/>
            <p:cNvSpPr/>
            <p:nvPr/>
          </p:nvSpPr>
          <p:spPr>
            <a:xfrm>
              <a:off x="7294141" y="1878220"/>
              <a:ext cx="876300" cy="514350"/>
            </a:xfrm>
            <a:custGeom>
              <a:rect b="b" l="l" r="r" t="t"/>
              <a:pathLst>
                <a:path extrusionOk="0" h="514350" w="876300">
                  <a:moveTo>
                    <a:pt x="867100" y="495186"/>
                  </a:moveTo>
                  <a:cubicBezTo>
                    <a:pt x="854384" y="502530"/>
                    <a:pt x="833753" y="502530"/>
                    <a:pt x="821037" y="495186"/>
                  </a:cubicBezTo>
                  <a:lnTo>
                    <a:pt x="34653" y="41158"/>
                  </a:lnTo>
                  <a:cubicBezTo>
                    <a:pt x="14726" y="29651"/>
                    <a:pt x="3430" y="15040"/>
                    <a:pt x="668" y="0"/>
                  </a:cubicBezTo>
                  <a:cubicBezTo>
                    <a:pt x="-2980" y="19879"/>
                    <a:pt x="8316" y="40510"/>
                    <a:pt x="34653" y="55721"/>
                  </a:cubicBezTo>
                  <a:lnTo>
                    <a:pt x="821037" y="509740"/>
                  </a:lnTo>
                  <a:cubicBezTo>
                    <a:pt x="833753" y="517084"/>
                    <a:pt x="854384" y="517084"/>
                    <a:pt x="867100" y="509740"/>
                  </a:cubicBezTo>
                  <a:cubicBezTo>
                    <a:pt x="876749" y="504177"/>
                    <a:pt x="879034" y="495995"/>
                    <a:pt x="874063" y="489156"/>
                  </a:cubicBezTo>
                  <a:cubicBezTo>
                    <a:pt x="872491" y="491357"/>
                    <a:pt x="870176" y="493414"/>
                    <a:pt x="867100" y="49518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38" name="Google Shape;1538;p34"/>
            <p:cNvSpPr/>
            <p:nvPr/>
          </p:nvSpPr>
          <p:spPr>
            <a:xfrm>
              <a:off x="6932565" y="3085228"/>
              <a:ext cx="876300" cy="609600"/>
            </a:xfrm>
            <a:custGeom>
              <a:rect b="b" l="l" r="r" t="t"/>
              <a:pathLst>
                <a:path extrusionOk="0" h="609600" w="876300">
                  <a:moveTo>
                    <a:pt x="34697" y="56912"/>
                  </a:moveTo>
                  <a:cubicBezTo>
                    <a:pt x="-11566" y="83629"/>
                    <a:pt x="-11566" y="127083"/>
                    <a:pt x="34697" y="153800"/>
                  </a:cubicBezTo>
                  <a:lnTo>
                    <a:pt x="821081" y="607819"/>
                  </a:lnTo>
                  <a:cubicBezTo>
                    <a:pt x="833797" y="615162"/>
                    <a:pt x="854428" y="615162"/>
                    <a:pt x="867144" y="607819"/>
                  </a:cubicBezTo>
                  <a:cubicBezTo>
                    <a:pt x="879860" y="600475"/>
                    <a:pt x="879860" y="588569"/>
                    <a:pt x="867144" y="581215"/>
                  </a:cubicBezTo>
                  <a:lnTo>
                    <a:pt x="80760" y="127197"/>
                  </a:lnTo>
                  <a:cubicBezTo>
                    <a:pt x="59900" y="115148"/>
                    <a:pt x="59891" y="95555"/>
                    <a:pt x="80760" y="83506"/>
                  </a:cubicBezTo>
                  <a:lnTo>
                    <a:pt x="156960" y="39519"/>
                  </a:lnTo>
                  <a:cubicBezTo>
                    <a:pt x="148492" y="26775"/>
                    <a:pt x="140806" y="13525"/>
                    <a:pt x="133300" y="0"/>
                  </a:cubicBezTo>
                  <a:lnTo>
                    <a:pt x="34697" y="56912"/>
                  </a:lnTo>
                  <a:close/>
                </a:path>
              </a:pathLst>
            </a:custGeom>
            <a:solidFill>
              <a:srgbClr val="FF2C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39" name="Google Shape;1539;p34"/>
            <p:cNvSpPr/>
            <p:nvPr/>
          </p:nvSpPr>
          <p:spPr>
            <a:xfrm>
              <a:off x="7065856" y="3029985"/>
              <a:ext cx="1019175" cy="504825"/>
            </a:xfrm>
            <a:custGeom>
              <a:rect b="b" l="l" r="r" t="t"/>
              <a:pathLst>
                <a:path extrusionOk="0" h="504825" w="1019175">
                  <a:moveTo>
                    <a:pt x="1015156" y="474057"/>
                  </a:moveTo>
                  <a:lnTo>
                    <a:pt x="228772" y="20038"/>
                  </a:lnTo>
                  <a:cubicBezTo>
                    <a:pt x="182509" y="-6679"/>
                    <a:pt x="107223" y="-6679"/>
                    <a:pt x="60970" y="20038"/>
                  </a:cubicBezTo>
                  <a:lnTo>
                    <a:pt x="0" y="55243"/>
                  </a:lnTo>
                  <a:cubicBezTo>
                    <a:pt x="7506" y="68768"/>
                    <a:pt x="15202" y="82027"/>
                    <a:pt x="23660" y="94762"/>
                  </a:cubicBezTo>
                  <a:lnTo>
                    <a:pt x="107032" y="46623"/>
                  </a:lnTo>
                  <a:cubicBezTo>
                    <a:pt x="127902" y="34573"/>
                    <a:pt x="161840" y="34573"/>
                    <a:pt x="182709" y="46623"/>
                  </a:cubicBezTo>
                  <a:lnTo>
                    <a:pt x="969093" y="500641"/>
                  </a:lnTo>
                  <a:cubicBezTo>
                    <a:pt x="981818" y="507985"/>
                    <a:pt x="1002440" y="507985"/>
                    <a:pt x="1015156" y="500641"/>
                  </a:cubicBezTo>
                  <a:cubicBezTo>
                    <a:pt x="1027881" y="493307"/>
                    <a:pt x="1027881" y="481391"/>
                    <a:pt x="1015156" y="474057"/>
                  </a:cubicBez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40" name="Google Shape;1540;p34"/>
            <p:cNvSpPr/>
            <p:nvPr/>
          </p:nvSpPr>
          <p:spPr>
            <a:xfrm>
              <a:off x="6971387" y="1945504"/>
              <a:ext cx="1114425" cy="1571625"/>
            </a:xfrm>
            <a:custGeom>
              <a:rect b="b" l="l" r="r" t="t"/>
              <a:pathLst>
                <a:path extrusionOk="0" h="1571625" w="1114425">
                  <a:moveTo>
                    <a:pt x="1119083" y="1572778"/>
                  </a:moveTo>
                  <a:lnTo>
                    <a:pt x="1119169" y="466992"/>
                  </a:lnTo>
                  <a:lnTo>
                    <a:pt x="295075" y="7591"/>
                  </a:lnTo>
                  <a:lnTo>
                    <a:pt x="179842" y="0"/>
                  </a:lnTo>
                  <a:lnTo>
                    <a:pt x="68390" y="72180"/>
                  </a:lnTo>
                  <a:lnTo>
                    <a:pt x="0" y="131702"/>
                  </a:lnTo>
                  <a:lnTo>
                    <a:pt x="802920" y="1404947"/>
                  </a:lnTo>
                  <a:lnTo>
                    <a:pt x="1065076" y="1559462"/>
                  </a:ln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41" name="Google Shape;1541;p34"/>
            <p:cNvSpPr/>
            <p:nvPr/>
          </p:nvSpPr>
          <p:spPr>
            <a:xfrm>
              <a:off x="7778097" y="2447034"/>
              <a:ext cx="247650" cy="1209675"/>
            </a:xfrm>
            <a:custGeom>
              <a:rect b="b" l="l" r="r" t="t"/>
              <a:pathLst>
                <a:path extrusionOk="0" h="1209675" w="247650">
                  <a:moveTo>
                    <a:pt x="7601" y="1210904"/>
                  </a:moveTo>
                  <a:lnTo>
                    <a:pt x="253927" y="1068686"/>
                  </a:lnTo>
                  <a:lnTo>
                    <a:pt x="253927" y="0"/>
                  </a:lnTo>
                  <a:lnTo>
                    <a:pt x="0" y="118034"/>
                  </a:lnTo>
                  <a:close/>
                </a:path>
              </a:pathLst>
            </a:custGeom>
            <a:solidFill>
              <a:srgbClr val="E573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42" name="Google Shape;1542;p34"/>
            <p:cNvSpPr/>
            <p:nvPr/>
          </p:nvSpPr>
          <p:spPr>
            <a:xfrm>
              <a:off x="6932582" y="2085770"/>
              <a:ext cx="876300" cy="1590675"/>
            </a:xfrm>
            <a:custGeom>
              <a:rect b="b" l="l" r="r" t="t"/>
              <a:pathLst>
                <a:path extrusionOk="0" h="1590675" w="876300">
                  <a:moveTo>
                    <a:pt x="0" y="0"/>
                  </a:moveTo>
                  <a:lnTo>
                    <a:pt x="0" y="1103976"/>
                  </a:lnTo>
                  <a:lnTo>
                    <a:pt x="865108" y="1598819"/>
                  </a:lnTo>
                  <a:lnTo>
                    <a:pt x="876652" y="1594190"/>
                  </a:lnTo>
                  <a:lnTo>
                    <a:pt x="876652" y="488594"/>
                  </a:lnTo>
                  <a:close/>
                </a:path>
              </a:pathLst>
            </a:custGeom>
            <a:solidFill>
              <a:srgbClr val="FF2C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43" name="Google Shape;1543;p34"/>
            <p:cNvSpPr/>
            <p:nvPr/>
          </p:nvSpPr>
          <p:spPr>
            <a:xfrm>
              <a:off x="7000889" y="1989292"/>
              <a:ext cx="1028700" cy="600075"/>
            </a:xfrm>
            <a:custGeom>
              <a:rect b="b" l="l" r="r" t="t"/>
              <a:pathLst>
                <a:path extrusionOk="0" h="600075" w="1028700">
                  <a:moveTo>
                    <a:pt x="418258" y="105613"/>
                  </a:moveTo>
                  <a:lnTo>
                    <a:pt x="246323" y="6829"/>
                  </a:lnTo>
                  <a:cubicBezTo>
                    <a:pt x="225329" y="-2896"/>
                    <a:pt x="194630" y="-2277"/>
                    <a:pt x="175171" y="8962"/>
                  </a:cubicBezTo>
                  <a:lnTo>
                    <a:pt x="15589" y="101088"/>
                  </a:lnTo>
                  <a:cubicBezTo>
                    <a:pt x="3225" y="108232"/>
                    <a:pt x="-1747" y="118005"/>
                    <a:pt x="540" y="127301"/>
                  </a:cubicBezTo>
                  <a:lnTo>
                    <a:pt x="434994" y="386914"/>
                  </a:lnTo>
                  <a:lnTo>
                    <a:pt x="783971" y="601113"/>
                  </a:lnTo>
                  <a:lnTo>
                    <a:pt x="1031126" y="457742"/>
                  </a:lnTo>
                  <a:lnTo>
                    <a:pt x="418258" y="10561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44" name="Google Shape;1544;p34"/>
            <p:cNvSpPr/>
            <p:nvPr/>
          </p:nvSpPr>
          <p:spPr>
            <a:xfrm>
              <a:off x="7778097" y="2557009"/>
              <a:ext cx="28575" cy="1133475"/>
            </a:xfrm>
            <a:custGeom>
              <a:rect b="b" l="l" r="r" t="t"/>
              <a:pathLst>
                <a:path extrusionOk="0" h="1133475" w="28575">
                  <a:moveTo>
                    <a:pt x="0" y="0"/>
                  </a:moveTo>
                  <a:lnTo>
                    <a:pt x="0" y="1096975"/>
                  </a:lnTo>
                  <a:lnTo>
                    <a:pt x="0" y="1120226"/>
                  </a:lnTo>
                  <a:lnTo>
                    <a:pt x="0" y="1141457"/>
                  </a:lnTo>
                  <a:cubicBezTo>
                    <a:pt x="7858" y="1141257"/>
                    <a:pt x="15621" y="1139495"/>
                    <a:pt x="21603" y="1136037"/>
                  </a:cubicBezTo>
                  <a:cubicBezTo>
                    <a:pt x="27861" y="1132427"/>
                    <a:pt x="31004" y="1127712"/>
                    <a:pt x="31099" y="1122978"/>
                  </a:cubicBezTo>
                  <a:lnTo>
                    <a:pt x="31137" y="1122950"/>
                  </a:lnTo>
                  <a:lnTo>
                    <a:pt x="31137" y="1122769"/>
                  </a:lnTo>
                  <a:lnTo>
                    <a:pt x="31137" y="1122693"/>
                  </a:lnTo>
                  <a:lnTo>
                    <a:pt x="31137" y="17355"/>
                  </a:lnTo>
                  <a:lnTo>
                    <a:pt x="0" y="0"/>
                  </a:ln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45" name="Google Shape;1545;p34"/>
            <p:cNvSpPr/>
            <p:nvPr/>
          </p:nvSpPr>
          <p:spPr>
            <a:xfrm>
              <a:off x="8084821" y="2412496"/>
              <a:ext cx="9600" cy="9525"/>
            </a:xfrm>
            <a:custGeom>
              <a:rect b="b" l="l" r="r" t="t"/>
              <a:pathLst>
                <a:path extrusionOk="0" h="9525" w="120000">
                  <a:moveTo>
                    <a:pt x="72239" y="13792"/>
                  </a:moveTo>
                  <a:lnTo>
                    <a:pt x="72239" y="0"/>
                  </a:lnTo>
                  <a:lnTo>
                    <a:pt x="16920" y="0"/>
                  </a:lnTo>
                  <a:lnTo>
                    <a:pt x="0" y="936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46" name="Google Shape;1546;p34"/>
            <p:cNvSpPr/>
            <p:nvPr/>
          </p:nvSpPr>
          <p:spPr>
            <a:xfrm>
              <a:off x="7804977" y="2574564"/>
              <a:ext cx="9600" cy="9525"/>
            </a:xfrm>
            <a:custGeom>
              <a:rect b="b" l="l" r="r" t="t"/>
              <a:pathLst>
                <a:path extrusionOk="0" h="9525" w="120000">
                  <a:moveTo>
                    <a:pt x="53392" y="14126"/>
                  </a:moveTo>
                  <a:lnTo>
                    <a:pt x="53392" y="0"/>
                  </a:lnTo>
                  <a:lnTo>
                    <a:pt x="0" y="599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47" name="Google Shape;1547;p34"/>
            <p:cNvSpPr/>
            <p:nvPr/>
          </p:nvSpPr>
          <p:spPr>
            <a:xfrm>
              <a:off x="6932556" y="1924397"/>
              <a:ext cx="1152525" cy="666750"/>
            </a:xfrm>
            <a:custGeom>
              <a:rect b="b" l="l" r="r" t="t"/>
              <a:pathLst>
                <a:path extrusionOk="0" h="666750" w="1152525">
                  <a:moveTo>
                    <a:pt x="821081" y="663054"/>
                  </a:moveTo>
                  <a:lnTo>
                    <a:pt x="34697" y="209036"/>
                  </a:lnTo>
                  <a:cubicBezTo>
                    <a:pt x="-11566" y="182328"/>
                    <a:pt x="-11566" y="138865"/>
                    <a:pt x="34697" y="112157"/>
                  </a:cubicBezTo>
                  <a:lnTo>
                    <a:pt x="194269" y="20031"/>
                  </a:lnTo>
                  <a:cubicBezTo>
                    <a:pt x="240523" y="-6677"/>
                    <a:pt x="315809" y="-6677"/>
                    <a:pt x="362071" y="20031"/>
                  </a:cubicBezTo>
                  <a:lnTo>
                    <a:pt x="1148455" y="474050"/>
                  </a:lnTo>
                  <a:cubicBezTo>
                    <a:pt x="1161181" y="481393"/>
                    <a:pt x="1161181" y="493300"/>
                    <a:pt x="1148455" y="500643"/>
                  </a:cubicBezTo>
                  <a:cubicBezTo>
                    <a:pt x="1135740" y="507987"/>
                    <a:pt x="1115118" y="507987"/>
                    <a:pt x="1102393" y="500643"/>
                  </a:cubicBezTo>
                  <a:lnTo>
                    <a:pt x="316008" y="46615"/>
                  </a:lnTo>
                  <a:cubicBezTo>
                    <a:pt x="295139" y="34566"/>
                    <a:pt x="261202" y="34566"/>
                    <a:pt x="240332" y="46615"/>
                  </a:cubicBezTo>
                  <a:lnTo>
                    <a:pt x="80760" y="138751"/>
                  </a:lnTo>
                  <a:cubicBezTo>
                    <a:pt x="59891" y="150800"/>
                    <a:pt x="59900" y="170393"/>
                    <a:pt x="80760" y="182442"/>
                  </a:cubicBezTo>
                  <a:lnTo>
                    <a:pt x="867144" y="636460"/>
                  </a:lnTo>
                  <a:cubicBezTo>
                    <a:pt x="879860" y="643804"/>
                    <a:pt x="879860" y="655710"/>
                    <a:pt x="867144" y="663054"/>
                  </a:cubicBezTo>
                  <a:cubicBezTo>
                    <a:pt x="854428" y="670398"/>
                    <a:pt x="833797" y="670398"/>
                    <a:pt x="821081" y="663054"/>
                  </a:cubicBezTo>
                  <a:close/>
                </a:path>
              </a:pathLst>
            </a:custGeom>
            <a:solidFill>
              <a:srgbClr val="FF2C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48" name="Google Shape;1548;p34"/>
            <p:cNvSpPr/>
            <p:nvPr/>
          </p:nvSpPr>
          <p:spPr>
            <a:xfrm>
              <a:off x="7140056" y="2465265"/>
              <a:ext cx="400050" cy="638175"/>
            </a:xfrm>
            <a:custGeom>
              <a:rect b="b" l="l" r="r" t="t"/>
              <a:pathLst>
                <a:path extrusionOk="0" h="638175" w="400050">
                  <a:moveTo>
                    <a:pt x="408642" y="645585"/>
                  </a:moveTo>
                  <a:lnTo>
                    <a:pt x="0" y="409661"/>
                  </a:lnTo>
                  <a:lnTo>
                    <a:pt x="0" y="0"/>
                  </a:lnTo>
                  <a:lnTo>
                    <a:pt x="408642" y="23592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49" name="Google Shape;1549;p34"/>
            <p:cNvSpPr/>
            <p:nvPr/>
          </p:nvSpPr>
          <p:spPr>
            <a:xfrm>
              <a:off x="6997715" y="1961976"/>
              <a:ext cx="1085850" cy="476250"/>
            </a:xfrm>
            <a:custGeom>
              <a:rect b="b" l="l" r="r" t="t"/>
              <a:pathLst>
                <a:path extrusionOk="0" h="476250" w="1085850">
                  <a:moveTo>
                    <a:pt x="1083296" y="463065"/>
                  </a:moveTo>
                  <a:cubicBezTo>
                    <a:pt x="1070580" y="470409"/>
                    <a:pt x="1049958" y="470409"/>
                    <a:pt x="1037233" y="463065"/>
                  </a:cubicBezTo>
                  <a:lnTo>
                    <a:pt x="250849" y="9037"/>
                  </a:lnTo>
                  <a:cubicBezTo>
                    <a:pt x="229980" y="-3012"/>
                    <a:pt x="196042" y="-3012"/>
                    <a:pt x="175173" y="9037"/>
                  </a:cubicBezTo>
                  <a:lnTo>
                    <a:pt x="15601" y="101172"/>
                  </a:lnTo>
                  <a:cubicBezTo>
                    <a:pt x="1932" y="109059"/>
                    <a:pt x="-2726" y="120175"/>
                    <a:pt x="1513" y="130299"/>
                  </a:cubicBezTo>
                  <a:cubicBezTo>
                    <a:pt x="3732" y="124966"/>
                    <a:pt x="8390" y="119898"/>
                    <a:pt x="15601" y="115736"/>
                  </a:cubicBezTo>
                  <a:lnTo>
                    <a:pt x="175173" y="23610"/>
                  </a:lnTo>
                  <a:cubicBezTo>
                    <a:pt x="196042" y="11561"/>
                    <a:pt x="229980" y="11561"/>
                    <a:pt x="250849" y="23610"/>
                  </a:cubicBezTo>
                  <a:lnTo>
                    <a:pt x="1037233" y="477629"/>
                  </a:lnTo>
                  <a:cubicBezTo>
                    <a:pt x="1049958" y="484972"/>
                    <a:pt x="1070580" y="484972"/>
                    <a:pt x="1083296" y="477629"/>
                  </a:cubicBezTo>
                  <a:cubicBezTo>
                    <a:pt x="1092935" y="472066"/>
                    <a:pt x="1095240" y="463884"/>
                    <a:pt x="1090259" y="457055"/>
                  </a:cubicBezTo>
                  <a:cubicBezTo>
                    <a:pt x="1088678" y="459226"/>
                    <a:pt x="1086382" y="461284"/>
                    <a:pt x="1083296" y="4630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50" name="Google Shape;1550;p34"/>
            <p:cNvSpPr/>
            <p:nvPr/>
          </p:nvSpPr>
          <p:spPr>
            <a:xfrm>
              <a:off x="6932609" y="2092275"/>
              <a:ext cx="876300" cy="514350"/>
            </a:xfrm>
            <a:custGeom>
              <a:rect b="b" l="l" r="r" t="t"/>
              <a:pathLst>
                <a:path extrusionOk="0" h="514350" w="876300">
                  <a:moveTo>
                    <a:pt x="867091" y="495176"/>
                  </a:moveTo>
                  <a:cubicBezTo>
                    <a:pt x="854375" y="502520"/>
                    <a:pt x="833744" y="502520"/>
                    <a:pt x="821028" y="495176"/>
                  </a:cubicBezTo>
                  <a:lnTo>
                    <a:pt x="34644" y="41158"/>
                  </a:lnTo>
                  <a:cubicBezTo>
                    <a:pt x="14717" y="29651"/>
                    <a:pt x="3430" y="15040"/>
                    <a:pt x="668" y="0"/>
                  </a:cubicBezTo>
                  <a:cubicBezTo>
                    <a:pt x="-2980" y="19879"/>
                    <a:pt x="8307" y="40519"/>
                    <a:pt x="34644" y="55721"/>
                  </a:cubicBezTo>
                  <a:lnTo>
                    <a:pt x="821028" y="509750"/>
                  </a:lnTo>
                  <a:cubicBezTo>
                    <a:pt x="833744" y="517093"/>
                    <a:pt x="854375" y="517093"/>
                    <a:pt x="867091" y="509750"/>
                  </a:cubicBezTo>
                  <a:cubicBezTo>
                    <a:pt x="876739" y="504177"/>
                    <a:pt x="879035" y="496005"/>
                    <a:pt x="874054" y="489166"/>
                  </a:cubicBezTo>
                  <a:cubicBezTo>
                    <a:pt x="872472" y="491347"/>
                    <a:pt x="870177" y="493405"/>
                    <a:pt x="867091" y="49517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51" name="Google Shape;1551;p34"/>
            <p:cNvSpPr/>
            <p:nvPr/>
          </p:nvSpPr>
          <p:spPr>
            <a:xfrm>
              <a:off x="6561062" y="3443730"/>
              <a:ext cx="876300" cy="609600"/>
            </a:xfrm>
            <a:custGeom>
              <a:rect b="b" l="l" r="r" t="t"/>
              <a:pathLst>
                <a:path extrusionOk="0" h="609600" w="876300">
                  <a:moveTo>
                    <a:pt x="34697" y="56921"/>
                  </a:moveTo>
                  <a:cubicBezTo>
                    <a:pt x="-11566" y="83629"/>
                    <a:pt x="-11566" y="127083"/>
                    <a:pt x="34697" y="153800"/>
                  </a:cubicBezTo>
                  <a:lnTo>
                    <a:pt x="821081" y="607819"/>
                  </a:lnTo>
                  <a:cubicBezTo>
                    <a:pt x="833797" y="615162"/>
                    <a:pt x="854428" y="615162"/>
                    <a:pt x="867144" y="607819"/>
                  </a:cubicBezTo>
                  <a:cubicBezTo>
                    <a:pt x="879860" y="600475"/>
                    <a:pt x="879860" y="588569"/>
                    <a:pt x="867144" y="581225"/>
                  </a:cubicBezTo>
                  <a:lnTo>
                    <a:pt x="80760" y="127206"/>
                  </a:lnTo>
                  <a:cubicBezTo>
                    <a:pt x="59900" y="115157"/>
                    <a:pt x="59891" y="95564"/>
                    <a:pt x="80760" y="83515"/>
                  </a:cubicBezTo>
                  <a:lnTo>
                    <a:pt x="156960" y="39519"/>
                  </a:lnTo>
                  <a:cubicBezTo>
                    <a:pt x="148483" y="26775"/>
                    <a:pt x="140806" y="13525"/>
                    <a:pt x="133290" y="0"/>
                  </a:cubicBezTo>
                  <a:lnTo>
                    <a:pt x="34697" y="56921"/>
                  </a:lnTo>
                  <a:close/>
                </a:path>
              </a:pathLst>
            </a:custGeom>
            <a:solidFill>
              <a:srgbClr val="D4E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52" name="Google Shape;1552;p34"/>
            <p:cNvSpPr/>
            <p:nvPr/>
          </p:nvSpPr>
          <p:spPr>
            <a:xfrm>
              <a:off x="6694352" y="3388481"/>
              <a:ext cx="1019175" cy="504825"/>
            </a:xfrm>
            <a:custGeom>
              <a:rect b="b" l="l" r="r" t="t"/>
              <a:pathLst>
                <a:path extrusionOk="0" h="504825" w="1019175">
                  <a:moveTo>
                    <a:pt x="1015165" y="474053"/>
                  </a:moveTo>
                  <a:lnTo>
                    <a:pt x="228772" y="20035"/>
                  </a:lnTo>
                  <a:cubicBezTo>
                    <a:pt x="182509" y="-6673"/>
                    <a:pt x="107232" y="-6683"/>
                    <a:pt x="60970" y="20035"/>
                  </a:cubicBezTo>
                  <a:lnTo>
                    <a:pt x="0" y="55239"/>
                  </a:lnTo>
                  <a:cubicBezTo>
                    <a:pt x="7515" y="68765"/>
                    <a:pt x="15202" y="82023"/>
                    <a:pt x="23670" y="94758"/>
                  </a:cubicBezTo>
                  <a:lnTo>
                    <a:pt x="107042" y="46619"/>
                  </a:lnTo>
                  <a:cubicBezTo>
                    <a:pt x="127902" y="34570"/>
                    <a:pt x="161849" y="34570"/>
                    <a:pt x="182709" y="46619"/>
                  </a:cubicBezTo>
                  <a:lnTo>
                    <a:pt x="969102" y="500638"/>
                  </a:lnTo>
                  <a:cubicBezTo>
                    <a:pt x="981818" y="507981"/>
                    <a:pt x="1002449" y="507981"/>
                    <a:pt x="1015165" y="500638"/>
                  </a:cubicBezTo>
                  <a:cubicBezTo>
                    <a:pt x="1027881" y="493313"/>
                    <a:pt x="1027881" y="481407"/>
                    <a:pt x="1015165" y="474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53" name="Google Shape;1553;p34"/>
            <p:cNvSpPr/>
            <p:nvPr/>
          </p:nvSpPr>
          <p:spPr>
            <a:xfrm>
              <a:off x="6599893" y="2303997"/>
              <a:ext cx="1114425" cy="1571625"/>
            </a:xfrm>
            <a:custGeom>
              <a:rect b="b" l="l" r="r" t="t"/>
              <a:pathLst>
                <a:path extrusionOk="0" h="1571625" w="1114425">
                  <a:moveTo>
                    <a:pt x="1119083" y="1572777"/>
                  </a:moveTo>
                  <a:lnTo>
                    <a:pt x="1119159" y="467001"/>
                  </a:lnTo>
                  <a:lnTo>
                    <a:pt x="295075" y="7601"/>
                  </a:lnTo>
                  <a:lnTo>
                    <a:pt x="179822" y="0"/>
                  </a:lnTo>
                  <a:lnTo>
                    <a:pt x="68389" y="72190"/>
                  </a:lnTo>
                  <a:lnTo>
                    <a:pt x="0" y="131712"/>
                  </a:lnTo>
                  <a:lnTo>
                    <a:pt x="802910" y="1404966"/>
                  </a:lnTo>
                  <a:lnTo>
                    <a:pt x="1065076" y="1559471"/>
                  </a:lnTo>
                  <a:close/>
                </a:path>
              </a:pathLst>
            </a:custGeom>
            <a:solidFill>
              <a:srgbClr val="5793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54" name="Google Shape;1554;p34"/>
            <p:cNvSpPr/>
            <p:nvPr/>
          </p:nvSpPr>
          <p:spPr>
            <a:xfrm>
              <a:off x="7406613" y="2805545"/>
              <a:ext cx="247650" cy="1209675"/>
            </a:xfrm>
            <a:custGeom>
              <a:rect b="b" l="l" r="r" t="t"/>
              <a:pathLst>
                <a:path extrusionOk="0" h="1209675" w="247650">
                  <a:moveTo>
                    <a:pt x="7591" y="1210885"/>
                  </a:moveTo>
                  <a:lnTo>
                    <a:pt x="253917" y="1068686"/>
                  </a:lnTo>
                  <a:lnTo>
                    <a:pt x="253917" y="0"/>
                  </a:lnTo>
                  <a:lnTo>
                    <a:pt x="0" y="11802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55" name="Google Shape;1555;p34"/>
            <p:cNvSpPr/>
            <p:nvPr/>
          </p:nvSpPr>
          <p:spPr>
            <a:xfrm>
              <a:off x="6561078" y="2444272"/>
              <a:ext cx="876300" cy="1590675"/>
            </a:xfrm>
            <a:custGeom>
              <a:rect b="b" l="l" r="r" t="t"/>
              <a:pathLst>
                <a:path extrusionOk="0" h="1590675" w="876300">
                  <a:moveTo>
                    <a:pt x="0" y="0"/>
                  </a:moveTo>
                  <a:lnTo>
                    <a:pt x="0" y="1103976"/>
                  </a:lnTo>
                  <a:lnTo>
                    <a:pt x="865108" y="1598810"/>
                  </a:lnTo>
                  <a:lnTo>
                    <a:pt x="876662" y="1594190"/>
                  </a:lnTo>
                  <a:lnTo>
                    <a:pt x="876662" y="488594"/>
                  </a:lnTo>
                  <a:close/>
                </a:path>
              </a:pathLst>
            </a:custGeom>
            <a:solidFill>
              <a:srgbClr val="D4E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56" name="Google Shape;1556;p34"/>
            <p:cNvSpPr/>
            <p:nvPr/>
          </p:nvSpPr>
          <p:spPr>
            <a:xfrm>
              <a:off x="6629389" y="2347793"/>
              <a:ext cx="1028700" cy="600075"/>
            </a:xfrm>
            <a:custGeom>
              <a:rect b="b" l="l" r="r" t="t"/>
              <a:pathLst>
                <a:path extrusionOk="0" h="600075" w="1028700">
                  <a:moveTo>
                    <a:pt x="418255" y="105613"/>
                  </a:moveTo>
                  <a:lnTo>
                    <a:pt x="246328" y="6829"/>
                  </a:lnTo>
                  <a:cubicBezTo>
                    <a:pt x="225335" y="-2896"/>
                    <a:pt x="194627" y="-2277"/>
                    <a:pt x="175167" y="8962"/>
                  </a:cubicBezTo>
                  <a:lnTo>
                    <a:pt x="15595" y="101088"/>
                  </a:lnTo>
                  <a:cubicBezTo>
                    <a:pt x="3231" y="108232"/>
                    <a:pt x="-1741" y="118005"/>
                    <a:pt x="536" y="127310"/>
                  </a:cubicBezTo>
                  <a:lnTo>
                    <a:pt x="434999" y="386924"/>
                  </a:lnTo>
                  <a:lnTo>
                    <a:pt x="783976" y="601122"/>
                  </a:lnTo>
                  <a:lnTo>
                    <a:pt x="1031131" y="457752"/>
                  </a:lnTo>
                  <a:lnTo>
                    <a:pt x="418255" y="10561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57" name="Google Shape;1557;p34"/>
            <p:cNvSpPr/>
            <p:nvPr/>
          </p:nvSpPr>
          <p:spPr>
            <a:xfrm>
              <a:off x="7406613" y="2915502"/>
              <a:ext cx="28575" cy="1133475"/>
            </a:xfrm>
            <a:custGeom>
              <a:rect b="b" l="l" r="r" t="t"/>
              <a:pathLst>
                <a:path extrusionOk="0" h="1133475" w="28575">
                  <a:moveTo>
                    <a:pt x="0" y="0"/>
                  </a:moveTo>
                  <a:lnTo>
                    <a:pt x="0" y="1096975"/>
                  </a:lnTo>
                  <a:lnTo>
                    <a:pt x="0" y="1120226"/>
                  </a:lnTo>
                  <a:lnTo>
                    <a:pt x="0" y="1141457"/>
                  </a:lnTo>
                  <a:cubicBezTo>
                    <a:pt x="7848" y="1141257"/>
                    <a:pt x="15611" y="1139495"/>
                    <a:pt x="21602" y="1136037"/>
                  </a:cubicBezTo>
                  <a:cubicBezTo>
                    <a:pt x="27861" y="1132427"/>
                    <a:pt x="30994" y="1127712"/>
                    <a:pt x="31099" y="1122979"/>
                  </a:cubicBezTo>
                  <a:lnTo>
                    <a:pt x="31137" y="1122950"/>
                  </a:lnTo>
                  <a:lnTo>
                    <a:pt x="31137" y="1122778"/>
                  </a:lnTo>
                  <a:lnTo>
                    <a:pt x="31137" y="1122693"/>
                  </a:lnTo>
                  <a:lnTo>
                    <a:pt x="31137" y="17364"/>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58" name="Google Shape;1558;p34"/>
            <p:cNvSpPr/>
            <p:nvPr/>
          </p:nvSpPr>
          <p:spPr>
            <a:xfrm>
              <a:off x="7713327" y="2770998"/>
              <a:ext cx="9600" cy="9525"/>
            </a:xfrm>
            <a:custGeom>
              <a:rect b="b" l="l" r="r" t="t"/>
              <a:pathLst>
                <a:path extrusionOk="0" h="9525" w="120000">
                  <a:moveTo>
                    <a:pt x="72126" y="13792"/>
                  </a:moveTo>
                  <a:lnTo>
                    <a:pt x="72126" y="0"/>
                  </a:lnTo>
                  <a:lnTo>
                    <a:pt x="16806" y="0"/>
                  </a:lnTo>
                  <a:lnTo>
                    <a:pt x="0" y="936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59" name="Google Shape;1559;p34"/>
            <p:cNvSpPr/>
            <p:nvPr/>
          </p:nvSpPr>
          <p:spPr>
            <a:xfrm>
              <a:off x="7433473" y="2933066"/>
              <a:ext cx="9600" cy="9525"/>
            </a:xfrm>
            <a:custGeom>
              <a:rect b="b" l="l" r="r" t="t"/>
              <a:pathLst>
                <a:path extrusionOk="0" h="9525" w="120000">
                  <a:moveTo>
                    <a:pt x="53518" y="14126"/>
                  </a:moveTo>
                  <a:lnTo>
                    <a:pt x="53518" y="0"/>
                  </a:lnTo>
                  <a:lnTo>
                    <a:pt x="0" y="599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60" name="Google Shape;1560;p34"/>
            <p:cNvSpPr/>
            <p:nvPr/>
          </p:nvSpPr>
          <p:spPr>
            <a:xfrm>
              <a:off x="6561062" y="2282899"/>
              <a:ext cx="1152525" cy="666750"/>
            </a:xfrm>
            <a:custGeom>
              <a:rect b="b" l="l" r="r" t="t"/>
              <a:pathLst>
                <a:path extrusionOk="0" h="666750" w="1152525">
                  <a:moveTo>
                    <a:pt x="821081" y="663054"/>
                  </a:moveTo>
                  <a:lnTo>
                    <a:pt x="34697" y="209036"/>
                  </a:lnTo>
                  <a:cubicBezTo>
                    <a:pt x="-11566" y="182328"/>
                    <a:pt x="-11566" y="138865"/>
                    <a:pt x="34697" y="112157"/>
                  </a:cubicBezTo>
                  <a:lnTo>
                    <a:pt x="194260" y="20031"/>
                  </a:lnTo>
                  <a:cubicBezTo>
                    <a:pt x="240523" y="-6677"/>
                    <a:pt x="315799" y="-6677"/>
                    <a:pt x="362062" y="20031"/>
                  </a:cubicBezTo>
                  <a:lnTo>
                    <a:pt x="1148456" y="474059"/>
                  </a:lnTo>
                  <a:cubicBezTo>
                    <a:pt x="1161171" y="481403"/>
                    <a:pt x="1161171" y="493309"/>
                    <a:pt x="1148456" y="500653"/>
                  </a:cubicBezTo>
                  <a:cubicBezTo>
                    <a:pt x="1135740" y="507997"/>
                    <a:pt x="1115109" y="507997"/>
                    <a:pt x="1102393" y="500653"/>
                  </a:cubicBezTo>
                  <a:lnTo>
                    <a:pt x="315999" y="46625"/>
                  </a:lnTo>
                  <a:cubicBezTo>
                    <a:pt x="295139" y="34576"/>
                    <a:pt x="261192" y="34576"/>
                    <a:pt x="240333" y="46625"/>
                  </a:cubicBezTo>
                  <a:lnTo>
                    <a:pt x="80760" y="138751"/>
                  </a:lnTo>
                  <a:cubicBezTo>
                    <a:pt x="59891" y="150800"/>
                    <a:pt x="59900" y="170393"/>
                    <a:pt x="80760" y="182442"/>
                  </a:cubicBezTo>
                  <a:lnTo>
                    <a:pt x="867144" y="636460"/>
                  </a:lnTo>
                  <a:cubicBezTo>
                    <a:pt x="879860" y="643804"/>
                    <a:pt x="879860" y="655710"/>
                    <a:pt x="867144" y="663054"/>
                  </a:cubicBezTo>
                  <a:cubicBezTo>
                    <a:pt x="854428" y="670398"/>
                    <a:pt x="833797" y="670398"/>
                    <a:pt x="821081" y="663054"/>
                  </a:cubicBezTo>
                  <a:close/>
                </a:path>
              </a:pathLst>
            </a:custGeom>
            <a:solidFill>
              <a:srgbClr val="D4E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61" name="Google Shape;1561;p34"/>
            <p:cNvSpPr/>
            <p:nvPr/>
          </p:nvSpPr>
          <p:spPr>
            <a:xfrm>
              <a:off x="6768562" y="2823776"/>
              <a:ext cx="400050" cy="638175"/>
            </a:xfrm>
            <a:custGeom>
              <a:rect b="b" l="l" r="r" t="t"/>
              <a:pathLst>
                <a:path extrusionOk="0" h="638175" w="400050">
                  <a:moveTo>
                    <a:pt x="408641" y="645576"/>
                  </a:moveTo>
                  <a:lnTo>
                    <a:pt x="0" y="409642"/>
                  </a:lnTo>
                  <a:lnTo>
                    <a:pt x="0" y="0"/>
                  </a:lnTo>
                  <a:lnTo>
                    <a:pt x="408641" y="23592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62" name="Google Shape;1562;p34"/>
            <p:cNvSpPr/>
            <p:nvPr/>
          </p:nvSpPr>
          <p:spPr>
            <a:xfrm>
              <a:off x="6626225" y="2320478"/>
              <a:ext cx="1085850" cy="476250"/>
            </a:xfrm>
            <a:custGeom>
              <a:rect b="b" l="l" r="r" t="t"/>
              <a:pathLst>
                <a:path extrusionOk="0" h="476250" w="1085850">
                  <a:moveTo>
                    <a:pt x="1083292" y="463065"/>
                  </a:moveTo>
                  <a:cubicBezTo>
                    <a:pt x="1070576" y="470409"/>
                    <a:pt x="1049945" y="470409"/>
                    <a:pt x="1037229" y="463065"/>
                  </a:cubicBezTo>
                  <a:lnTo>
                    <a:pt x="250835" y="9037"/>
                  </a:lnTo>
                  <a:cubicBezTo>
                    <a:pt x="229976" y="-3012"/>
                    <a:pt x="196029" y="-3012"/>
                    <a:pt x="175169" y="9037"/>
                  </a:cubicBezTo>
                  <a:lnTo>
                    <a:pt x="15597" y="101163"/>
                  </a:lnTo>
                  <a:cubicBezTo>
                    <a:pt x="1928" y="109049"/>
                    <a:pt x="-2720" y="120175"/>
                    <a:pt x="1509" y="130290"/>
                  </a:cubicBezTo>
                  <a:cubicBezTo>
                    <a:pt x="3728" y="124956"/>
                    <a:pt x="8396" y="119889"/>
                    <a:pt x="15597" y="115736"/>
                  </a:cubicBezTo>
                  <a:lnTo>
                    <a:pt x="175169" y="23600"/>
                  </a:lnTo>
                  <a:cubicBezTo>
                    <a:pt x="196029" y="11551"/>
                    <a:pt x="229976" y="11551"/>
                    <a:pt x="250835" y="23600"/>
                  </a:cubicBezTo>
                  <a:lnTo>
                    <a:pt x="1037229" y="477619"/>
                  </a:lnTo>
                  <a:cubicBezTo>
                    <a:pt x="1049945" y="484963"/>
                    <a:pt x="1070576" y="484963"/>
                    <a:pt x="1083292" y="477619"/>
                  </a:cubicBezTo>
                  <a:cubicBezTo>
                    <a:pt x="1092931" y="472057"/>
                    <a:pt x="1095227" y="463884"/>
                    <a:pt x="1090255" y="457045"/>
                  </a:cubicBezTo>
                  <a:cubicBezTo>
                    <a:pt x="1088674" y="459236"/>
                    <a:pt x="1086378" y="461284"/>
                    <a:pt x="1083292" y="4630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63" name="Google Shape;1563;p34"/>
            <p:cNvSpPr/>
            <p:nvPr/>
          </p:nvSpPr>
          <p:spPr>
            <a:xfrm>
              <a:off x="6561115" y="2450777"/>
              <a:ext cx="876300" cy="514350"/>
            </a:xfrm>
            <a:custGeom>
              <a:rect b="b" l="l" r="r" t="t"/>
              <a:pathLst>
                <a:path extrusionOk="0" h="514350" w="876300">
                  <a:moveTo>
                    <a:pt x="867091" y="495176"/>
                  </a:moveTo>
                  <a:cubicBezTo>
                    <a:pt x="854375" y="502520"/>
                    <a:pt x="833744" y="502520"/>
                    <a:pt x="821028" y="495176"/>
                  </a:cubicBezTo>
                  <a:lnTo>
                    <a:pt x="34644" y="41158"/>
                  </a:lnTo>
                  <a:cubicBezTo>
                    <a:pt x="14727" y="29661"/>
                    <a:pt x="3430" y="15040"/>
                    <a:pt x="668" y="0"/>
                  </a:cubicBezTo>
                  <a:cubicBezTo>
                    <a:pt x="-2980" y="19888"/>
                    <a:pt x="8307" y="40519"/>
                    <a:pt x="34644" y="55731"/>
                  </a:cubicBezTo>
                  <a:lnTo>
                    <a:pt x="821028" y="509750"/>
                  </a:lnTo>
                  <a:cubicBezTo>
                    <a:pt x="833744" y="517093"/>
                    <a:pt x="854375" y="517093"/>
                    <a:pt x="867091" y="509750"/>
                  </a:cubicBezTo>
                  <a:cubicBezTo>
                    <a:pt x="876730" y="504187"/>
                    <a:pt x="879026" y="496015"/>
                    <a:pt x="874053" y="489176"/>
                  </a:cubicBezTo>
                  <a:cubicBezTo>
                    <a:pt x="872472" y="491347"/>
                    <a:pt x="870167" y="493395"/>
                    <a:pt x="867091" y="49517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64" name="Google Shape;1564;p34"/>
            <p:cNvSpPr/>
            <p:nvPr/>
          </p:nvSpPr>
          <p:spPr>
            <a:xfrm>
              <a:off x="8685754" y="3094293"/>
              <a:ext cx="57150" cy="47625"/>
            </a:xfrm>
            <a:custGeom>
              <a:rect b="b" l="l" r="r" t="t"/>
              <a:pathLst>
                <a:path extrusionOk="0" h="47625" w="57150">
                  <a:moveTo>
                    <a:pt x="63255" y="2089"/>
                  </a:moveTo>
                  <a:lnTo>
                    <a:pt x="63255" y="2089"/>
                  </a:lnTo>
                  <a:cubicBezTo>
                    <a:pt x="62322" y="508"/>
                    <a:pt x="60484" y="-293"/>
                    <a:pt x="58693" y="98"/>
                  </a:cubicBezTo>
                  <a:lnTo>
                    <a:pt x="0" y="12823"/>
                  </a:lnTo>
                  <a:lnTo>
                    <a:pt x="23117" y="52152"/>
                  </a:lnTo>
                  <a:lnTo>
                    <a:pt x="62789" y="7061"/>
                  </a:lnTo>
                  <a:cubicBezTo>
                    <a:pt x="63989" y="5680"/>
                    <a:pt x="64189" y="3679"/>
                    <a:pt x="63255" y="20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65" name="Google Shape;1565;p34"/>
            <p:cNvSpPr/>
            <p:nvPr/>
          </p:nvSpPr>
          <p:spPr>
            <a:xfrm>
              <a:off x="8506341" y="3100776"/>
              <a:ext cx="219075" cy="171450"/>
            </a:xfrm>
            <a:custGeom>
              <a:rect b="b" l="l" r="r" t="t"/>
              <a:pathLst>
                <a:path extrusionOk="0" h="171450" w="219075">
                  <a:moveTo>
                    <a:pt x="219513" y="24619"/>
                  </a:moveTo>
                  <a:cubicBezTo>
                    <a:pt x="219446" y="16151"/>
                    <a:pt x="213417" y="5902"/>
                    <a:pt x="206054" y="1730"/>
                  </a:cubicBezTo>
                  <a:cubicBezTo>
                    <a:pt x="202654" y="-204"/>
                    <a:pt x="199587" y="-442"/>
                    <a:pt x="197253" y="644"/>
                  </a:cubicBezTo>
                  <a:cubicBezTo>
                    <a:pt x="129426" y="92"/>
                    <a:pt x="62712" y="17942"/>
                    <a:pt x="4229" y="52327"/>
                  </a:cubicBezTo>
                  <a:lnTo>
                    <a:pt x="0" y="54813"/>
                  </a:lnTo>
                  <a:lnTo>
                    <a:pt x="72904" y="178847"/>
                  </a:lnTo>
                  <a:lnTo>
                    <a:pt x="94431" y="164570"/>
                  </a:lnTo>
                  <a:cubicBezTo>
                    <a:pt x="139989" y="134347"/>
                    <a:pt x="178393" y="94532"/>
                    <a:pt x="206949" y="47907"/>
                  </a:cubicBezTo>
                  <a:lnTo>
                    <a:pt x="216170" y="32858"/>
                  </a:lnTo>
                  <a:cubicBezTo>
                    <a:pt x="218265" y="31334"/>
                    <a:pt x="219551" y="28543"/>
                    <a:pt x="219513" y="24619"/>
                  </a:cubicBezTo>
                  <a:close/>
                </a:path>
              </a:pathLst>
            </a:custGeom>
            <a:solidFill>
              <a:srgbClr val="173D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66" name="Google Shape;1566;p34"/>
            <p:cNvSpPr/>
            <p:nvPr/>
          </p:nvSpPr>
          <p:spPr>
            <a:xfrm>
              <a:off x="8491698" y="3152086"/>
              <a:ext cx="95250" cy="123825"/>
            </a:xfrm>
            <a:custGeom>
              <a:rect b="b" l="l" r="r" t="t"/>
              <a:pathLst>
                <a:path extrusionOk="0" h="123825" w="95250">
                  <a:moveTo>
                    <a:pt x="102186" y="94476"/>
                  </a:moveTo>
                  <a:cubicBezTo>
                    <a:pt x="101939" y="62044"/>
                    <a:pt x="78860" y="22772"/>
                    <a:pt x="50637" y="6770"/>
                  </a:cubicBezTo>
                  <a:cubicBezTo>
                    <a:pt x="22424" y="-9232"/>
                    <a:pt x="-255" y="4104"/>
                    <a:pt x="2" y="36536"/>
                  </a:cubicBezTo>
                  <a:cubicBezTo>
                    <a:pt x="259" y="68969"/>
                    <a:pt x="23339" y="108240"/>
                    <a:pt x="51561" y="124242"/>
                  </a:cubicBezTo>
                  <a:cubicBezTo>
                    <a:pt x="79784" y="140244"/>
                    <a:pt x="102444" y="126919"/>
                    <a:pt x="102186" y="94476"/>
                  </a:cubicBezTo>
                  <a:close/>
                </a:path>
              </a:pathLst>
            </a:custGeom>
            <a:solidFill>
              <a:srgbClr val="D4E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67" name="Google Shape;1567;p34"/>
            <p:cNvSpPr/>
            <p:nvPr/>
          </p:nvSpPr>
          <p:spPr>
            <a:xfrm>
              <a:off x="8060399" y="3155579"/>
              <a:ext cx="514350" cy="390525"/>
            </a:xfrm>
            <a:custGeom>
              <a:rect b="b" l="l" r="r" t="t"/>
              <a:pathLst>
                <a:path extrusionOk="0" h="390525" w="514350">
                  <a:moveTo>
                    <a:pt x="86144" y="393602"/>
                  </a:moveTo>
                  <a:lnTo>
                    <a:pt x="518846" y="124035"/>
                  </a:lnTo>
                  <a:lnTo>
                    <a:pt x="445951" y="0"/>
                  </a:lnTo>
                  <a:lnTo>
                    <a:pt x="0" y="247040"/>
                  </a:lnTo>
                  <a:close/>
                </a:path>
              </a:pathLst>
            </a:custGeom>
            <a:solidFill>
              <a:srgbClr val="D4E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68" name="Google Shape;1568;p34"/>
            <p:cNvSpPr/>
            <p:nvPr/>
          </p:nvSpPr>
          <p:spPr>
            <a:xfrm>
              <a:off x="8043099" y="3398501"/>
              <a:ext cx="114300" cy="152400"/>
            </a:xfrm>
            <a:custGeom>
              <a:rect b="b" l="l" r="r" t="t"/>
              <a:pathLst>
                <a:path extrusionOk="0" h="152400" w="114300">
                  <a:moveTo>
                    <a:pt x="120751" y="111637"/>
                  </a:moveTo>
                  <a:cubicBezTo>
                    <a:pt x="120456" y="73309"/>
                    <a:pt x="93176" y="26903"/>
                    <a:pt x="59829" y="7996"/>
                  </a:cubicBezTo>
                  <a:cubicBezTo>
                    <a:pt x="26491" y="-10902"/>
                    <a:pt x="-302" y="4843"/>
                    <a:pt x="3" y="43162"/>
                  </a:cubicBezTo>
                  <a:cubicBezTo>
                    <a:pt x="298" y="81491"/>
                    <a:pt x="27577" y="127896"/>
                    <a:pt x="60915" y="146794"/>
                  </a:cubicBezTo>
                  <a:cubicBezTo>
                    <a:pt x="94252" y="165711"/>
                    <a:pt x="121046" y="149966"/>
                    <a:pt x="120751" y="111637"/>
                  </a:cubicBezTo>
                  <a:close/>
                </a:path>
              </a:pathLst>
            </a:custGeom>
            <a:solidFill>
              <a:srgbClr val="D4E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69" name="Google Shape;1569;p34"/>
            <p:cNvSpPr/>
            <p:nvPr/>
          </p:nvSpPr>
          <p:spPr>
            <a:xfrm>
              <a:off x="8018420" y="3413015"/>
              <a:ext cx="114300" cy="152400"/>
            </a:xfrm>
            <a:custGeom>
              <a:rect b="b" l="l" r="r" t="t"/>
              <a:pathLst>
                <a:path extrusionOk="0" h="152400" w="114300">
                  <a:moveTo>
                    <a:pt x="120751" y="111629"/>
                  </a:moveTo>
                  <a:cubicBezTo>
                    <a:pt x="120446" y="73310"/>
                    <a:pt x="93167" y="26905"/>
                    <a:pt x="59829" y="7997"/>
                  </a:cubicBezTo>
                  <a:cubicBezTo>
                    <a:pt x="26492" y="-10900"/>
                    <a:pt x="-302" y="4835"/>
                    <a:pt x="3" y="43164"/>
                  </a:cubicBezTo>
                  <a:cubicBezTo>
                    <a:pt x="307" y="81492"/>
                    <a:pt x="27577" y="127898"/>
                    <a:pt x="60924" y="146796"/>
                  </a:cubicBezTo>
                  <a:cubicBezTo>
                    <a:pt x="94252" y="165703"/>
                    <a:pt x="121046" y="149958"/>
                    <a:pt x="120751" y="111629"/>
                  </a:cubicBezTo>
                  <a:close/>
                </a:path>
              </a:pathLst>
            </a:custGeom>
            <a:solidFill>
              <a:srgbClr val="D4E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70" name="Google Shape;1570;p34"/>
            <p:cNvSpPr/>
            <p:nvPr/>
          </p:nvSpPr>
          <p:spPr>
            <a:xfrm>
              <a:off x="8032310" y="3395948"/>
              <a:ext cx="133350" cy="161925"/>
            </a:xfrm>
            <a:custGeom>
              <a:rect b="b" l="l" r="r" t="t"/>
              <a:pathLst>
                <a:path extrusionOk="0" h="161925" w="133350">
                  <a:moveTo>
                    <a:pt x="135893" y="111637"/>
                  </a:moveTo>
                  <a:cubicBezTo>
                    <a:pt x="135598" y="73309"/>
                    <a:pt x="108318" y="26903"/>
                    <a:pt x="74971" y="7996"/>
                  </a:cubicBezTo>
                  <a:cubicBezTo>
                    <a:pt x="58302" y="-1453"/>
                    <a:pt x="43272" y="-2244"/>
                    <a:pt x="32433" y="4128"/>
                  </a:cubicBezTo>
                  <a:lnTo>
                    <a:pt x="0" y="23188"/>
                  </a:lnTo>
                  <a:lnTo>
                    <a:pt x="15459" y="49477"/>
                  </a:lnTo>
                  <a:cubicBezTo>
                    <a:pt x="18278" y="84329"/>
                    <a:pt x="41605" y="124029"/>
                    <a:pt x="70695" y="143441"/>
                  </a:cubicBezTo>
                  <a:lnTo>
                    <a:pt x="86153" y="169740"/>
                  </a:lnTo>
                  <a:lnTo>
                    <a:pt x="118586" y="150680"/>
                  </a:lnTo>
                  <a:lnTo>
                    <a:pt x="118586" y="150680"/>
                  </a:lnTo>
                  <a:cubicBezTo>
                    <a:pt x="129416" y="144308"/>
                    <a:pt x="136036" y="130792"/>
                    <a:pt x="135893" y="111637"/>
                  </a:cubicBezTo>
                  <a:close/>
                </a:path>
              </a:pathLst>
            </a:custGeom>
            <a:solidFill>
              <a:srgbClr val="FF2C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71" name="Google Shape;1571;p34"/>
            <p:cNvSpPr/>
            <p:nvPr/>
          </p:nvSpPr>
          <p:spPr>
            <a:xfrm>
              <a:off x="7445948" y="3415045"/>
              <a:ext cx="685800" cy="485775"/>
            </a:xfrm>
            <a:custGeom>
              <a:rect b="b" l="l" r="r" t="t"/>
              <a:pathLst>
                <a:path extrusionOk="0" h="485775" w="685800">
                  <a:moveTo>
                    <a:pt x="689813" y="111599"/>
                  </a:moveTo>
                  <a:cubicBezTo>
                    <a:pt x="689518" y="73281"/>
                    <a:pt x="662238" y="26875"/>
                    <a:pt x="628891" y="7967"/>
                  </a:cubicBezTo>
                  <a:cubicBezTo>
                    <a:pt x="613965" y="-500"/>
                    <a:pt x="600383" y="-1967"/>
                    <a:pt x="589924" y="2376"/>
                  </a:cubicBezTo>
                  <a:lnTo>
                    <a:pt x="589753" y="2091"/>
                  </a:lnTo>
                  <a:lnTo>
                    <a:pt x="17300" y="338580"/>
                  </a:lnTo>
                  <a:cubicBezTo>
                    <a:pt x="6461" y="344943"/>
                    <a:pt x="-159" y="358459"/>
                    <a:pt x="3" y="377633"/>
                  </a:cubicBezTo>
                  <a:cubicBezTo>
                    <a:pt x="298" y="415952"/>
                    <a:pt x="27578" y="462358"/>
                    <a:pt x="60915" y="481265"/>
                  </a:cubicBezTo>
                  <a:cubicBezTo>
                    <a:pt x="77594" y="490713"/>
                    <a:pt x="92615" y="491504"/>
                    <a:pt x="103454" y="485141"/>
                  </a:cubicBezTo>
                  <a:lnTo>
                    <a:pt x="103454" y="485141"/>
                  </a:lnTo>
                  <a:lnTo>
                    <a:pt x="675916" y="148652"/>
                  </a:lnTo>
                  <a:lnTo>
                    <a:pt x="675745" y="148376"/>
                  </a:lnTo>
                  <a:cubicBezTo>
                    <a:pt x="684622" y="141346"/>
                    <a:pt x="689947" y="128754"/>
                    <a:pt x="689813" y="111599"/>
                  </a:cubicBezTo>
                  <a:close/>
                </a:path>
              </a:pathLst>
            </a:custGeom>
            <a:solidFill>
              <a:srgbClr val="86B8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72" name="Google Shape;1572;p34"/>
            <p:cNvSpPr/>
            <p:nvPr/>
          </p:nvSpPr>
          <p:spPr>
            <a:xfrm>
              <a:off x="7467498" y="3780413"/>
              <a:ext cx="76200" cy="85725"/>
            </a:xfrm>
            <a:custGeom>
              <a:rect b="b" l="l" r="r" t="t"/>
              <a:pathLst>
                <a:path extrusionOk="0" h="85725" w="76200">
                  <a:moveTo>
                    <a:pt x="77608" y="68473"/>
                  </a:moveTo>
                  <a:cubicBezTo>
                    <a:pt x="76284" y="45851"/>
                    <a:pt x="57862" y="17666"/>
                    <a:pt x="36450" y="5531"/>
                  </a:cubicBezTo>
                  <a:cubicBezTo>
                    <a:pt x="15047" y="-6604"/>
                    <a:pt x="-1240" y="1893"/>
                    <a:pt x="74" y="24515"/>
                  </a:cubicBezTo>
                  <a:cubicBezTo>
                    <a:pt x="1398" y="47136"/>
                    <a:pt x="19820" y="75321"/>
                    <a:pt x="41222" y="87456"/>
                  </a:cubicBezTo>
                  <a:cubicBezTo>
                    <a:pt x="62625" y="99591"/>
                    <a:pt x="78913" y="91095"/>
                    <a:pt x="77608" y="68473"/>
                  </a:cubicBezTo>
                  <a:close/>
                </a:path>
              </a:pathLst>
            </a:custGeom>
            <a:solidFill>
              <a:srgbClr val="396CA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73" name="Google Shape;1573;p34"/>
            <p:cNvSpPr/>
            <p:nvPr/>
          </p:nvSpPr>
          <p:spPr>
            <a:xfrm>
              <a:off x="8071562" y="3388109"/>
              <a:ext cx="104775" cy="152400"/>
            </a:xfrm>
            <a:custGeom>
              <a:rect b="b" l="l" r="r" t="t"/>
              <a:pathLst>
                <a:path extrusionOk="0" h="152400" w="104775">
                  <a:moveTo>
                    <a:pt x="96641" y="119467"/>
                  </a:moveTo>
                  <a:cubicBezTo>
                    <a:pt x="96346" y="81148"/>
                    <a:pt x="69066" y="34742"/>
                    <a:pt x="35719" y="15835"/>
                  </a:cubicBezTo>
                  <a:cubicBezTo>
                    <a:pt x="22289" y="8225"/>
                    <a:pt x="9973" y="6320"/>
                    <a:pt x="0" y="9158"/>
                  </a:cubicBezTo>
                  <a:cubicBezTo>
                    <a:pt x="10830" y="-2158"/>
                    <a:pt x="28575" y="-3482"/>
                    <a:pt x="48787" y="7968"/>
                  </a:cubicBezTo>
                  <a:cubicBezTo>
                    <a:pt x="82125" y="26875"/>
                    <a:pt x="109404" y="73271"/>
                    <a:pt x="109709" y="111599"/>
                  </a:cubicBezTo>
                  <a:cubicBezTo>
                    <a:pt x="109890" y="134488"/>
                    <a:pt x="100365" y="149242"/>
                    <a:pt x="85592" y="153452"/>
                  </a:cubicBezTo>
                  <a:cubicBezTo>
                    <a:pt x="92621" y="146099"/>
                    <a:pt x="96746" y="134574"/>
                    <a:pt x="96641" y="1194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74" name="Google Shape;1574;p34"/>
            <p:cNvSpPr/>
            <p:nvPr/>
          </p:nvSpPr>
          <p:spPr>
            <a:xfrm>
              <a:off x="7473515" y="3800885"/>
              <a:ext cx="47625" cy="66675"/>
            </a:xfrm>
            <a:custGeom>
              <a:rect b="b" l="l" r="r" t="t"/>
              <a:pathLst>
                <a:path extrusionOk="0" h="66675" w="47625">
                  <a:moveTo>
                    <a:pt x="52103" y="48162"/>
                  </a:moveTo>
                  <a:cubicBezTo>
                    <a:pt x="51969" y="31627"/>
                    <a:pt x="40206" y="11605"/>
                    <a:pt x="25823" y="3452"/>
                  </a:cubicBezTo>
                  <a:cubicBezTo>
                    <a:pt x="11431" y="-4702"/>
                    <a:pt x="-132" y="2080"/>
                    <a:pt x="1" y="18625"/>
                  </a:cubicBezTo>
                  <a:cubicBezTo>
                    <a:pt x="135" y="35170"/>
                    <a:pt x="11907" y="55182"/>
                    <a:pt x="26290" y="63335"/>
                  </a:cubicBezTo>
                  <a:cubicBezTo>
                    <a:pt x="40673" y="71489"/>
                    <a:pt x="52227" y="64707"/>
                    <a:pt x="52103" y="48162"/>
                  </a:cubicBezTo>
                  <a:close/>
                </a:path>
              </a:pathLst>
            </a:custGeom>
            <a:solidFill>
              <a:srgbClr val="FF2C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75" name="Google Shape;1575;p34"/>
            <p:cNvSpPr/>
            <p:nvPr/>
          </p:nvSpPr>
          <p:spPr>
            <a:xfrm>
              <a:off x="7341554" y="3800885"/>
              <a:ext cx="180975" cy="133350"/>
            </a:xfrm>
            <a:custGeom>
              <a:rect b="b" l="l" r="r" t="t"/>
              <a:pathLst>
                <a:path extrusionOk="0" h="133350" w="180975">
                  <a:moveTo>
                    <a:pt x="184064" y="48162"/>
                  </a:moveTo>
                  <a:cubicBezTo>
                    <a:pt x="183931" y="31627"/>
                    <a:pt x="172168" y="11605"/>
                    <a:pt x="157785" y="3452"/>
                  </a:cubicBezTo>
                  <a:cubicBezTo>
                    <a:pt x="150584" y="-625"/>
                    <a:pt x="144097" y="-968"/>
                    <a:pt x="139430" y="1775"/>
                  </a:cubicBezTo>
                  <a:lnTo>
                    <a:pt x="18091" y="73089"/>
                  </a:lnTo>
                  <a:cubicBezTo>
                    <a:pt x="632" y="83357"/>
                    <a:pt x="-5197" y="105836"/>
                    <a:pt x="5061" y="123296"/>
                  </a:cubicBezTo>
                  <a:cubicBezTo>
                    <a:pt x="15329" y="140764"/>
                    <a:pt x="37808" y="146594"/>
                    <a:pt x="55267" y="136326"/>
                  </a:cubicBezTo>
                  <a:lnTo>
                    <a:pt x="176606" y="65012"/>
                  </a:lnTo>
                  <a:lnTo>
                    <a:pt x="176606" y="65012"/>
                  </a:lnTo>
                  <a:cubicBezTo>
                    <a:pt x="181273" y="62269"/>
                    <a:pt x="184131" y="56430"/>
                    <a:pt x="184064" y="48162"/>
                  </a:cubicBezTo>
                  <a:close/>
                </a:path>
              </a:pathLst>
            </a:custGeom>
            <a:solidFill>
              <a:srgbClr val="FF2C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76" name="Google Shape;1576;p34"/>
            <p:cNvSpPr/>
            <p:nvPr/>
          </p:nvSpPr>
          <p:spPr>
            <a:xfrm>
              <a:off x="7815083" y="2476199"/>
              <a:ext cx="466725" cy="590550"/>
            </a:xfrm>
            <a:custGeom>
              <a:rect b="b" l="l" r="r" t="t"/>
              <a:pathLst>
                <a:path extrusionOk="0" h="590550" w="466725">
                  <a:moveTo>
                    <a:pt x="233715" y="0"/>
                  </a:moveTo>
                  <a:lnTo>
                    <a:pt x="168069" y="215360"/>
                  </a:lnTo>
                  <a:lnTo>
                    <a:pt x="0" y="331013"/>
                  </a:lnTo>
                  <a:lnTo>
                    <a:pt x="127482" y="382981"/>
                  </a:lnTo>
                  <a:lnTo>
                    <a:pt x="89268" y="596722"/>
                  </a:lnTo>
                  <a:lnTo>
                    <a:pt x="233715" y="410766"/>
                  </a:lnTo>
                  <a:lnTo>
                    <a:pt x="378162" y="429930"/>
                  </a:lnTo>
                  <a:lnTo>
                    <a:pt x="339957" y="260309"/>
                  </a:lnTo>
                  <a:lnTo>
                    <a:pt x="467439" y="61131"/>
                  </a:lnTo>
                  <a:lnTo>
                    <a:pt x="299380" y="139541"/>
                  </a:lnTo>
                  <a:close/>
                </a:path>
              </a:pathLst>
            </a:custGeom>
            <a:solidFill>
              <a:srgbClr val="E8A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77" name="Google Shape;1577;p34"/>
            <p:cNvSpPr/>
            <p:nvPr/>
          </p:nvSpPr>
          <p:spPr>
            <a:xfrm>
              <a:off x="8161399" y="2537331"/>
              <a:ext cx="190500" cy="142875"/>
            </a:xfrm>
            <a:custGeom>
              <a:rect b="b" l="l" r="r" t="t"/>
              <a:pathLst>
                <a:path extrusionOk="0" h="142875" w="190500">
                  <a:moveTo>
                    <a:pt x="199552" y="45025"/>
                  </a:moveTo>
                  <a:lnTo>
                    <a:pt x="121132" y="0"/>
                  </a:lnTo>
                  <a:lnTo>
                    <a:pt x="3" y="56512"/>
                  </a:lnTo>
                  <a:cubicBezTo>
                    <a:pt x="3" y="56512"/>
                    <a:pt x="422" y="137960"/>
                    <a:pt x="3" y="139894"/>
                  </a:cubicBezTo>
                  <a:cubicBezTo>
                    <a:pt x="-426" y="141827"/>
                    <a:pt x="49923" y="144256"/>
                    <a:pt x="53324" y="144256"/>
                  </a:cubicBezTo>
                  <a:cubicBezTo>
                    <a:pt x="56705" y="144256"/>
                    <a:pt x="199552" y="45025"/>
                    <a:pt x="199552" y="45025"/>
                  </a:cubicBez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78" name="Google Shape;1578;p34"/>
            <p:cNvSpPr/>
            <p:nvPr/>
          </p:nvSpPr>
          <p:spPr>
            <a:xfrm>
              <a:off x="7904351" y="2864095"/>
              <a:ext cx="114300" cy="247650"/>
            </a:xfrm>
            <a:custGeom>
              <a:rect b="b" l="l" r="r" t="t"/>
              <a:pathLst>
                <a:path extrusionOk="0" h="247650" w="114300">
                  <a:moveTo>
                    <a:pt x="0" y="208826"/>
                  </a:moveTo>
                  <a:lnTo>
                    <a:pt x="78429" y="253851"/>
                  </a:lnTo>
                  <a:lnTo>
                    <a:pt x="116634" y="40119"/>
                  </a:lnTo>
                  <a:cubicBezTo>
                    <a:pt x="116634" y="40119"/>
                    <a:pt x="78629" y="0"/>
                    <a:pt x="78791" y="0"/>
                  </a:cubicBezTo>
                  <a:cubicBezTo>
                    <a:pt x="78953" y="0"/>
                    <a:pt x="36033" y="7268"/>
                    <a:pt x="36033" y="7268"/>
                  </a:cubicBezTo>
                  <a:lnTo>
                    <a:pt x="0" y="208826"/>
                  </a:ln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79" name="Google Shape;1579;p34"/>
            <p:cNvSpPr/>
            <p:nvPr/>
          </p:nvSpPr>
          <p:spPr>
            <a:xfrm>
              <a:off x="7893512" y="2521224"/>
              <a:ext cx="466725" cy="590550"/>
            </a:xfrm>
            <a:custGeom>
              <a:rect b="b" l="l" r="r" t="t"/>
              <a:pathLst>
                <a:path extrusionOk="0" h="590550" w="466725">
                  <a:moveTo>
                    <a:pt x="233724" y="0"/>
                  </a:moveTo>
                  <a:lnTo>
                    <a:pt x="168059" y="215351"/>
                  </a:lnTo>
                  <a:lnTo>
                    <a:pt x="0" y="331013"/>
                  </a:lnTo>
                  <a:lnTo>
                    <a:pt x="127473" y="382981"/>
                  </a:lnTo>
                  <a:lnTo>
                    <a:pt x="89278" y="596713"/>
                  </a:lnTo>
                  <a:lnTo>
                    <a:pt x="233724" y="410775"/>
                  </a:lnTo>
                  <a:lnTo>
                    <a:pt x="378171" y="429930"/>
                  </a:lnTo>
                  <a:lnTo>
                    <a:pt x="339957" y="260309"/>
                  </a:lnTo>
                  <a:lnTo>
                    <a:pt x="467440" y="61131"/>
                  </a:lnTo>
                  <a:lnTo>
                    <a:pt x="299371" y="139532"/>
                  </a:lnTo>
                  <a:close/>
                </a:path>
              </a:pathLst>
            </a:custGeom>
            <a:solidFill>
              <a:srgbClr val="FF2C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80" name="Google Shape;1580;p34"/>
            <p:cNvSpPr/>
            <p:nvPr/>
          </p:nvSpPr>
          <p:spPr>
            <a:xfrm>
              <a:off x="7893483" y="2521224"/>
              <a:ext cx="466725" cy="590550"/>
            </a:xfrm>
            <a:custGeom>
              <a:rect b="b" l="l" r="r" t="t"/>
              <a:pathLst>
                <a:path extrusionOk="0" h="590550" w="466725">
                  <a:moveTo>
                    <a:pt x="104623" y="576986"/>
                  </a:moveTo>
                  <a:lnTo>
                    <a:pt x="140608" y="375761"/>
                  </a:lnTo>
                  <a:lnTo>
                    <a:pt x="24336" y="328374"/>
                  </a:lnTo>
                  <a:lnTo>
                    <a:pt x="178032" y="222609"/>
                  </a:lnTo>
                  <a:lnTo>
                    <a:pt x="236058" y="32223"/>
                  </a:lnTo>
                  <a:lnTo>
                    <a:pt x="293808" y="154972"/>
                  </a:lnTo>
                  <a:lnTo>
                    <a:pt x="455752" y="79429"/>
                  </a:lnTo>
                  <a:lnTo>
                    <a:pt x="467458" y="61131"/>
                  </a:lnTo>
                  <a:lnTo>
                    <a:pt x="299390" y="139541"/>
                  </a:lnTo>
                  <a:lnTo>
                    <a:pt x="233724" y="0"/>
                  </a:lnTo>
                  <a:lnTo>
                    <a:pt x="168069" y="215351"/>
                  </a:lnTo>
                  <a:lnTo>
                    <a:pt x="0" y="331013"/>
                  </a:lnTo>
                  <a:lnTo>
                    <a:pt x="127483" y="382981"/>
                  </a:lnTo>
                  <a:lnTo>
                    <a:pt x="89278" y="596713"/>
                  </a:lnTo>
                  <a:lnTo>
                    <a:pt x="104623" y="57698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81" name="Google Shape;1581;p34"/>
            <p:cNvSpPr/>
            <p:nvPr/>
          </p:nvSpPr>
          <p:spPr>
            <a:xfrm>
              <a:off x="7983151" y="2476199"/>
              <a:ext cx="142875" cy="257175"/>
            </a:xfrm>
            <a:custGeom>
              <a:rect b="b" l="l" r="r" t="t"/>
              <a:pathLst>
                <a:path extrusionOk="0" h="257175" w="142875">
                  <a:moveTo>
                    <a:pt x="144085" y="45025"/>
                  </a:moveTo>
                  <a:lnTo>
                    <a:pt x="65646" y="0"/>
                  </a:lnTo>
                  <a:lnTo>
                    <a:pt x="0" y="215360"/>
                  </a:lnTo>
                  <a:lnTo>
                    <a:pt x="78419" y="260375"/>
                  </a:ln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82" name="Google Shape;1582;p34"/>
            <p:cNvSpPr/>
            <p:nvPr/>
          </p:nvSpPr>
          <p:spPr>
            <a:xfrm>
              <a:off x="7815083" y="2691560"/>
              <a:ext cx="238125" cy="152400"/>
            </a:xfrm>
            <a:custGeom>
              <a:rect b="b" l="l" r="r" t="t"/>
              <a:pathLst>
                <a:path extrusionOk="0" h="152400" w="238125">
                  <a:moveTo>
                    <a:pt x="0" y="115653"/>
                  </a:moveTo>
                  <a:lnTo>
                    <a:pt x="78429" y="160677"/>
                  </a:lnTo>
                  <a:lnTo>
                    <a:pt x="246488" y="45015"/>
                  </a:lnTo>
                  <a:lnTo>
                    <a:pt x="168069" y="0"/>
                  </a:ln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83" name="Google Shape;1583;p34"/>
            <p:cNvSpPr/>
            <p:nvPr/>
          </p:nvSpPr>
          <p:spPr>
            <a:xfrm>
              <a:off x="7977579" y="2685797"/>
              <a:ext cx="85725" cy="47625"/>
            </a:xfrm>
            <a:custGeom>
              <a:rect b="b" l="l" r="r" t="t"/>
              <a:pathLst>
                <a:path extrusionOk="0" h="47625" w="85725">
                  <a:moveTo>
                    <a:pt x="80077" y="56197"/>
                  </a:moveTo>
                  <a:lnTo>
                    <a:pt x="92030" y="49292"/>
                  </a:lnTo>
                  <a:lnTo>
                    <a:pt x="7315" y="0"/>
                  </a:lnTo>
                  <a:lnTo>
                    <a:pt x="5572" y="5763"/>
                  </a:lnTo>
                  <a:lnTo>
                    <a:pt x="0" y="959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84" name="Google Shape;1584;p34"/>
            <p:cNvSpPr/>
            <p:nvPr/>
          </p:nvSpPr>
          <p:spPr>
            <a:xfrm>
              <a:off x="7279406" y="2782828"/>
              <a:ext cx="466725" cy="590550"/>
            </a:xfrm>
            <a:custGeom>
              <a:rect b="b" l="l" r="r" t="t"/>
              <a:pathLst>
                <a:path extrusionOk="0" h="590550" w="466725">
                  <a:moveTo>
                    <a:pt x="233715" y="0"/>
                  </a:moveTo>
                  <a:lnTo>
                    <a:pt x="168069" y="215351"/>
                  </a:lnTo>
                  <a:lnTo>
                    <a:pt x="0" y="331013"/>
                  </a:lnTo>
                  <a:lnTo>
                    <a:pt x="127492" y="382981"/>
                  </a:lnTo>
                  <a:lnTo>
                    <a:pt x="89268" y="596713"/>
                  </a:lnTo>
                  <a:lnTo>
                    <a:pt x="233715" y="410775"/>
                  </a:lnTo>
                  <a:lnTo>
                    <a:pt x="378171" y="429920"/>
                  </a:lnTo>
                  <a:lnTo>
                    <a:pt x="339947" y="260309"/>
                  </a:lnTo>
                  <a:lnTo>
                    <a:pt x="467440" y="61131"/>
                  </a:lnTo>
                  <a:lnTo>
                    <a:pt x="299380" y="139532"/>
                  </a:lnTo>
                  <a:close/>
                </a:path>
              </a:pathLst>
            </a:custGeom>
            <a:solidFill>
              <a:srgbClr val="E8A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85" name="Google Shape;1585;p34"/>
            <p:cNvSpPr/>
            <p:nvPr/>
          </p:nvSpPr>
          <p:spPr>
            <a:xfrm>
              <a:off x="7625723" y="2843950"/>
              <a:ext cx="190500" cy="142875"/>
            </a:xfrm>
            <a:custGeom>
              <a:rect b="b" l="l" r="r" t="t"/>
              <a:pathLst>
                <a:path extrusionOk="0" h="142875" w="190500">
                  <a:moveTo>
                    <a:pt x="199551" y="45034"/>
                  </a:moveTo>
                  <a:lnTo>
                    <a:pt x="121132" y="0"/>
                  </a:lnTo>
                  <a:lnTo>
                    <a:pt x="3" y="56512"/>
                  </a:lnTo>
                  <a:cubicBezTo>
                    <a:pt x="3" y="56512"/>
                    <a:pt x="421" y="137960"/>
                    <a:pt x="3" y="139894"/>
                  </a:cubicBezTo>
                  <a:cubicBezTo>
                    <a:pt x="-417" y="141837"/>
                    <a:pt x="49933" y="144256"/>
                    <a:pt x="53323" y="144256"/>
                  </a:cubicBezTo>
                  <a:cubicBezTo>
                    <a:pt x="56714" y="144256"/>
                    <a:pt x="199551" y="45034"/>
                    <a:pt x="199551" y="45034"/>
                  </a:cubicBez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86" name="Google Shape;1586;p34"/>
            <p:cNvSpPr/>
            <p:nvPr/>
          </p:nvSpPr>
          <p:spPr>
            <a:xfrm>
              <a:off x="7368675" y="3170715"/>
              <a:ext cx="114300" cy="247650"/>
            </a:xfrm>
            <a:custGeom>
              <a:rect b="b" l="l" r="r" t="t"/>
              <a:pathLst>
                <a:path extrusionOk="0" h="247650" w="114300">
                  <a:moveTo>
                    <a:pt x="0" y="208826"/>
                  </a:moveTo>
                  <a:lnTo>
                    <a:pt x="78429" y="253851"/>
                  </a:lnTo>
                  <a:lnTo>
                    <a:pt x="116643" y="40119"/>
                  </a:lnTo>
                  <a:cubicBezTo>
                    <a:pt x="116643" y="40119"/>
                    <a:pt x="78629" y="0"/>
                    <a:pt x="78791" y="0"/>
                  </a:cubicBezTo>
                  <a:cubicBezTo>
                    <a:pt x="78953" y="0"/>
                    <a:pt x="36043" y="7268"/>
                    <a:pt x="36043" y="7268"/>
                  </a:cubicBezTo>
                  <a:lnTo>
                    <a:pt x="0" y="208826"/>
                  </a:ln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87" name="Google Shape;1587;p34"/>
            <p:cNvSpPr/>
            <p:nvPr/>
          </p:nvSpPr>
          <p:spPr>
            <a:xfrm>
              <a:off x="7357826" y="2827843"/>
              <a:ext cx="466725" cy="590550"/>
            </a:xfrm>
            <a:custGeom>
              <a:rect b="b" l="l" r="r" t="t"/>
              <a:pathLst>
                <a:path extrusionOk="0" h="590550" w="466725">
                  <a:moveTo>
                    <a:pt x="233734" y="0"/>
                  </a:moveTo>
                  <a:lnTo>
                    <a:pt x="168069" y="215360"/>
                  </a:lnTo>
                  <a:lnTo>
                    <a:pt x="0" y="331013"/>
                  </a:lnTo>
                  <a:lnTo>
                    <a:pt x="127492" y="382981"/>
                  </a:lnTo>
                  <a:lnTo>
                    <a:pt x="89278" y="596722"/>
                  </a:lnTo>
                  <a:lnTo>
                    <a:pt x="233734" y="410775"/>
                  </a:lnTo>
                  <a:lnTo>
                    <a:pt x="378181" y="429930"/>
                  </a:lnTo>
                  <a:lnTo>
                    <a:pt x="339957" y="260318"/>
                  </a:lnTo>
                  <a:lnTo>
                    <a:pt x="467449" y="61141"/>
                  </a:lnTo>
                  <a:lnTo>
                    <a:pt x="299380" y="139551"/>
                  </a:lnTo>
                  <a:close/>
                </a:path>
              </a:pathLst>
            </a:custGeom>
            <a:solidFill>
              <a:srgbClr val="FF2C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88" name="Google Shape;1588;p34"/>
            <p:cNvSpPr/>
            <p:nvPr/>
          </p:nvSpPr>
          <p:spPr>
            <a:xfrm>
              <a:off x="7357816" y="2827843"/>
              <a:ext cx="466725" cy="590550"/>
            </a:xfrm>
            <a:custGeom>
              <a:rect b="b" l="l" r="r" t="t"/>
              <a:pathLst>
                <a:path extrusionOk="0" h="590550" w="466725">
                  <a:moveTo>
                    <a:pt x="104613" y="576986"/>
                  </a:moveTo>
                  <a:lnTo>
                    <a:pt x="140608" y="375761"/>
                  </a:lnTo>
                  <a:lnTo>
                    <a:pt x="24327" y="328374"/>
                  </a:lnTo>
                  <a:lnTo>
                    <a:pt x="178022" y="222609"/>
                  </a:lnTo>
                  <a:lnTo>
                    <a:pt x="236049" y="32223"/>
                  </a:lnTo>
                  <a:lnTo>
                    <a:pt x="293799" y="154972"/>
                  </a:lnTo>
                  <a:lnTo>
                    <a:pt x="455752" y="79429"/>
                  </a:lnTo>
                  <a:lnTo>
                    <a:pt x="467458" y="61131"/>
                  </a:lnTo>
                  <a:lnTo>
                    <a:pt x="299390" y="139541"/>
                  </a:lnTo>
                  <a:lnTo>
                    <a:pt x="233734" y="0"/>
                  </a:lnTo>
                  <a:lnTo>
                    <a:pt x="168069" y="215351"/>
                  </a:lnTo>
                  <a:lnTo>
                    <a:pt x="0" y="331013"/>
                  </a:lnTo>
                  <a:lnTo>
                    <a:pt x="127492" y="382981"/>
                  </a:lnTo>
                  <a:lnTo>
                    <a:pt x="89268" y="596722"/>
                  </a:lnTo>
                  <a:lnTo>
                    <a:pt x="104613" y="57698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89" name="Google Shape;1589;p34"/>
            <p:cNvSpPr/>
            <p:nvPr/>
          </p:nvSpPr>
          <p:spPr>
            <a:xfrm>
              <a:off x="7447475" y="2782828"/>
              <a:ext cx="142875" cy="257175"/>
            </a:xfrm>
            <a:custGeom>
              <a:rect b="b" l="l" r="r" t="t"/>
              <a:pathLst>
                <a:path extrusionOk="0" h="257175" w="142875">
                  <a:moveTo>
                    <a:pt x="144085" y="45015"/>
                  </a:moveTo>
                  <a:lnTo>
                    <a:pt x="65646" y="0"/>
                  </a:lnTo>
                  <a:lnTo>
                    <a:pt x="0" y="215351"/>
                  </a:lnTo>
                  <a:lnTo>
                    <a:pt x="78419" y="260375"/>
                  </a:ln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90" name="Google Shape;1590;p34"/>
            <p:cNvSpPr/>
            <p:nvPr/>
          </p:nvSpPr>
          <p:spPr>
            <a:xfrm>
              <a:off x="7279406" y="2998179"/>
              <a:ext cx="238125" cy="152400"/>
            </a:xfrm>
            <a:custGeom>
              <a:rect b="b" l="l" r="r" t="t"/>
              <a:pathLst>
                <a:path extrusionOk="0" h="152400" w="238125">
                  <a:moveTo>
                    <a:pt x="0" y="115662"/>
                  </a:moveTo>
                  <a:lnTo>
                    <a:pt x="78419" y="160677"/>
                  </a:lnTo>
                  <a:lnTo>
                    <a:pt x="246488" y="45025"/>
                  </a:lnTo>
                  <a:lnTo>
                    <a:pt x="168069" y="0"/>
                  </a:ln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91" name="Google Shape;1591;p34"/>
            <p:cNvSpPr/>
            <p:nvPr/>
          </p:nvSpPr>
          <p:spPr>
            <a:xfrm>
              <a:off x="7441903" y="2992426"/>
              <a:ext cx="85725" cy="47625"/>
            </a:xfrm>
            <a:custGeom>
              <a:rect b="b" l="l" r="r" t="t"/>
              <a:pathLst>
                <a:path extrusionOk="0" h="47625" w="85725">
                  <a:moveTo>
                    <a:pt x="80086" y="56188"/>
                  </a:moveTo>
                  <a:lnTo>
                    <a:pt x="92030" y="49282"/>
                  </a:lnTo>
                  <a:lnTo>
                    <a:pt x="7325" y="0"/>
                  </a:lnTo>
                  <a:lnTo>
                    <a:pt x="5572" y="5753"/>
                  </a:lnTo>
                  <a:lnTo>
                    <a:pt x="0" y="958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92" name="Google Shape;1592;p34"/>
            <p:cNvSpPr/>
            <p:nvPr/>
          </p:nvSpPr>
          <p:spPr>
            <a:xfrm>
              <a:off x="6743739" y="3089447"/>
              <a:ext cx="466725" cy="590550"/>
            </a:xfrm>
            <a:custGeom>
              <a:rect b="b" l="l" r="r" t="t"/>
              <a:pathLst>
                <a:path extrusionOk="0" h="590550" w="466725">
                  <a:moveTo>
                    <a:pt x="233715" y="0"/>
                  </a:moveTo>
                  <a:lnTo>
                    <a:pt x="168050" y="215360"/>
                  </a:lnTo>
                  <a:lnTo>
                    <a:pt x="0" y="331013"/>
                  </a:lnTo>
                  <a:lnTo>
                    <a:pt x="127483" y="382981"/>
                  </a:lnTo>
                  <a:lnTo>
                    <a:pt x="89268" y="596722"/>
                  </a:lnTo>
                  <a:lnTo>
                    <a:pt x="233715" y="410775"/>
                  </a:lnTo>
                  <a:lnTo>
                    <a:pt x="378162" y="429930"/>
                  </a:lnTo>
                  <a:lnTo>
                    <a:pt x="339947" y="260318"/>
                  </a:lnTo>
                  <a:lnTo>
                    <a:pt x="467430" y="61141"/>
                  </a:lnTo>
                  <a:lnTo>
                    <a:pt x="299361" y="139551"/>
                  </a:lnTo>
                  <a:close/>
                </a:path>
              </a:pathLst>
            </a:custGeom>
            <a:solidFill>
              <a:srgbClr val="E8A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93" name="Google Shape;1593;p34"/>
            <p:cNvSpPr/>
            <p:nvPr/>
          </p:nvSpPr>
          <p:spPr>
            <a:xfrm>
              <a:off x="7090037" y="3150588"/>
              <a:ext cx="190500" cy="142875"/>
            </a:xfrm>
            <a:custGeom>
              <a:rect b="b" l="l" r="r" t="t"/>
              <a:pathLst>
                <a:path extrusionOk="0" h="142875" w="190500">
                  <a:moveTo>
                    <a:pt x="199561" y="45025"/>
                  </a:moveTo>
                  <a:lnTo>
                    <a:pt x="121132" y="0"/>
                  </a:lnTo>
                  <a:lnTo>
                    <a:pt x="3" y="56512"/>
                  </a:lnTo>
                  <a:cubicBezTo>
                    <a:pt x="3" y="56512"/>
                    <a:pt x="431" y="137951"/>
                    <a:pt x="3" y="139894"/>
                  </a:cubicBezTo>
                  <a:cubicBezTo>
                    <a:pt x="-416" y="141827"/>
                    <a:pt x="49933" y="144247"/>
                    <a:pt x="53324" y="144247"/>
                  </a:cubicBezTo>
                  <a:cubicBezTo>
                    <a:pt x="56715" y="144247"/>
                    <a:pt x="199561" y="45025"/>
                    <a:pt x="199561" y="45025"/>
                  </a:cubicBez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94" name="Google Shape;1594;p34"/>
            <p:cNvSpPr/>
            <p:nvPr/>
          </p:nvSpPr>
          <p:spPr>
            <a:xfrm>
              <a:off x="6833008" y="3477353"/>
              <a:ext cx="114300" cy="247650"/>
            </a:xfrm>
            <a:custGeom>
              <a:rect b="b" l="l" r="r" t="t"/>
              <a:pathLst>
                <a:path extrusionOk="0" h="247650" w="114300">
                  <a:moveTo>
                    <a:pt x="0" y="208817"/>
                  </a:moveTo>
                  <a:lnTo>
                    <a:pt x="78419" y="253851"/>
                  </a:lnTo>
                  <a:lnTo>
                    <a:pt x="116634" y="40119"/>
                  </a:lnTo>
                  <a:cubicBezTo>
                    <a:pt x="116634" y="40119"/>
                    <a:pt x="78629" y="0"/>
                    <a:pt x="78781" y="0"/>
                  </a:cubicBezTo>
                  <a:cubicBezTo>
                    <a:pt x="78953" y="0"/>
                    <a:pt x="36043" y="7258"/>
                    <a:pt x="36043" y="7258"/>
                  </a:cubicBezTo>
                  <a:lnTo>
                    <a:pt x="0" y="208817"/>
                  </a:ln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95" name="Google Shape;1595;p34"/>
            <p:cNvSpPr/>
            <p:nvPr/>
          </p:nvSpPr>
          <p:spPr>
            <a:xfrm>
              <a:off x="6822159" y="3134472"/>
              <a:ext cx="466725" cy="590550"/>
            </a:xfrm>
            <a:custGeom>
              <a:rect b="b" l="l" r="r" t="t"/>
              <a:pathLst>
                <a:path extrusionOk="0" h="590550" w="466725">
                  <a:moveTo>
                    <a:pt x="233715" y="0"/>
                  </a:moveTo>
                  <a:lnTo>
                    <a:pt x="168069" y="215351"/>
                  </a:lnTo>
                  <a:lnTo>
                    <a:pt x="0" y="331013"/>
                  </a:lnTo>
                  <a:lnTo>
                    <a:pt x="127483" y="382991"/>
                  </a:lnTo>
                  <a:lnTo>
                    <a:pt x="89268" y="596722"/>
                  </a:lnTo>
                  <a:lnTo>
                    <a:pt x="233715" y="410775"/>
                  </a:lnTo>
                  <a:lnTo>
                    <a:pt x="378162" y="429921"/>
                  </a:lnTo>
                  <a:lnTo>
                    <a:pt x="339957" y="260318"/>
                  </a:lnTo>
                  <a:lnTo>
                    <a:pt x="467440" y="61141"/>
                  </a:lnTo>
                  <a:lnTo>
                    <a:pt x="299371" y="139541"/>
                  </a:lnTo>
                  <a:close/>
                </a:path>
              </a:pathLst>
            </a:custGeom>
            <a:solidFill>
              <a:srgbClr val="FF2C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96" name="Google Shape;1596;p34"/>
            <p:cNvSpPr/>
            <p:nvPr/>
          </p:nvSpPr>
          <p:spPr>
            <a:xfrm>
              <a:off x="6822149" y="3134463"/>
              <a:ext cx="466725" cy="590550"/>
            </a:xfrm>
            <a:custGeom>
              <a:rect b="b" l="l" r="r" t="t"/>
              <a:pathLst>
                <a:path extrusionOk="0" h="590550" w="466725">
                  <a:moveTo>
                    <a:pt x="104613" y="576996"/>
                  </a:moveTo>
                  <a:lnTo>
                    <a:pt x="140599" y="375771"/>
                  </a:lnTo>
                  <a:lnTo>
                    <a:pt x="24327" y="328384"/>
                  </a:lnTo>
                  <a:lnTo>
                    <a:pt x="178022" y="222618"/>
                  </a:lnTo>
                  <a:lnTo>
                    <a:pt x="236049" y="32233"/>
                  </a:lnTo>
                  <a:lnTo>
                    <a:pt x="293799" y="154972"/>
                  </a:lnTo>
                  <a:lnTo>
                    <a:pt x="455743" y="79429"/>
                  </a:lnTo>
                  <a:lnTo>
                    <a:pt x="467459" y="61141"/>
                  </a:lnTo>
                  <a:lnTo>
                    <a:pt x="299380" y="139541"/>
                  </a:lnTo>
                  <a:lnTo>
                    <a:pt x="233725" y="0"/>
                  </a:lnTo>
                  <a:lnTo>
                    <a:pt x="168069" y="215360"/>
                  </a:lnTo>
                  <a:lnTo>
                    <a:pt x="0" y="331013"/>
                  </a:lnTo>
                  <a:lnTo>
                    <a:pt x="127483" y="382991"/>
                  </a:lnTo>
                  <a:lnTo>
                    <a:pt x="89268" y="596722"/>
                  </a:lnTo>
                  <a:lnTo>
                    <a:pt x="104613" y="5769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97" name="Google Shape;1597;p34"/>
            <p:cNvSpPr/>
            <p:nvPr/>
          </p:nvSpPr>
          <p:spPr>
            <a:xfrm>
              <a:off x="6911789" y="3089447"/>
              <a:ext cx="142875" cy="257175"/>
            </a:xfrm>
            <a:custGeom>
              <a:rect b="b" l="l" r="r" t="t"/>
              <a:pathLst>
                <a:path extrusionOk="0" h="257175" w="142875">
                  <a:moveTo>
                    <a:pt x="144085" y="45025"/>
                  </a:moveTo>
                  <a:lnTo>
                    <a:pt x="65665" y="0"/>
                  </a:lnTo>
                  <a:lnTo>
                    <a:pt x="0" y="215360"/>
                  </a:lnTo>
                  <a:lnTo>
                    <a:pt x="78438" y="260375"/>
                  </a:ln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98" name="Google Shape;1598;p34"/>
            <p:cNvSpPr/>
            <p:nvPr/>
          </p:nvSpPr>
          <p:spPr>
            <a:xfrm>
              <a:off x="6743739" y="3304808"/>
              <a:ext cx="238125" cy="152400"/>
            </a:xfrm>
            <a:custGeom>
              <a:rect b="b" l="l" r="r" t="t"/>
              <a:pathLst>
                <a:path extrusionOk="0" h="152400" w="238125">
                  <a:moveTo>
                    <a:pt x="0" y="115653"/>
                  </a:moveTo>
                  <a:lnTo>
                    <a:pt x="78419" y="160677"/>
                  </a:lnTo>
                  <a:lnTo>
                    <a:pt x="246488" y="45015"/>
                  </a:lnTo>
                  <a:lnTo>
                    <a:pt x="168050" y="0"/>
                  </a:ln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599" name="Google Shape;1599;p34"/>
            <p:cNvSpPr/>
            <p:nvPr/>
          </p:nvSpPr>
          <p:spPr>
            <a:xfrm>
              <a:off x="6906217" y="3299055"/>
              <a:ext cx="85725" cy="47625"/>
            </a:xfrm>
            <a:custGeom>
              <a:rect b="b" l="l" r="r" t="t"/>
              <a:pathLst>
                <a:path extrusionOk="0" h="47625" w="85725">
                  <a:moveTo>
                    <a:pt x="80096" y="56178"/>
                  </a:moveTo>
                  <a:lnTo>
                    <a:pt x="92030" y="49292"/>
                  </a:lnTo>
                  <a:lnTo>
                    <a:pt x="7334" y="0"/>
                  </a:lnTo>
                  <a:lnTo>
                    <a:pt x="5572" y="5753"/>
                  </a:lnTo>
                  <a:lnTo>
                    <a:pt x="0" y="959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00" name="Google Shape;1600;p34"/>
            <p:cNvSpPr/>
            <p:nvPr/>
          </p:nvSpPr>
          <p:spPr>
            <a:xfrm>
              <a:off x="7442370" y="1967717"/>
              <a:ext cx="466725" cy="590550"/>
            </a:xfrm>
            <a:custGeom>
              <a:rect b="b" l="l" r="r" t="t"/>
              <a:pathLst>
                <a:path extrusionOk="0" h="590550" w="466725">
                  <a:moveTo>
                    <a:pt x="233724" y="0"/>
                  </a:moveTo>
                  <a:lnTo>
                    <a:pt x="168069" y="215351"/>
                  </a:lnTo>
                  <a:lnTo>
                    <a:pt x="0" y="331013"/>
                  </a:lnTo>
                  <a:lnTo>
                    <a:pt x="127492" y="382991"/>
                  </a:lnTo>
                  <a:lnTo>
                    <a:pt x="89278" y="596722"/>
                  </a:lnTo>
                  <a:lnTo>
                    <a:pt x="233724" y="410775"/>
                  </a:lnTo>
                  <a:lnTo>
                    <a:pt x="378180" y="429920"/>
                  </a:lnTo>
                  <a:lnTo>
                    <a:pt x="339966" y="260318"/>
                  </a:lnTo>
                  <a:lnTo>
                    <a:pt x="467449" y="61141"/>
                  </a:lnTo>
                  <a:lnTo>
                    <a:pt x="299380" y="139541"/>
                  </a:lnTo>
                  <a:close/>
                </a:path>
              </a:pathLst>
            </a:custGeom>
            <a:solidFill>
              <a:srgbClr val="E8A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01" name="Google Shape;1601;p34"/>
            <p:cNvSpPr/>
            <p:nvPr/>
          </p:nvSpPr>
          <p:spPr>
            <a:xfrm>
              <a:off x="7788696" y="2028848"/>
              <a:ext cx="190500" cy="142875"/>
            </a:xfrm>
            <a:custGeom>
              <a:rect b="b" l="l" r="r" t="t"/>
              <a:pathLst>
                <a:path extrusionOk="0" h="142875" w="190500">
                  <a:moveTo>
                    <a:pt x="199542" y="45025"/>
                  </a:moveTo>
                  <a:lnTo>
                    <a:pt x="121123" y="0"/>
                  </a:lnTo>
                  <a:lnTo>
                    <a:pt x="3" y="56502"/>
                  </a:lnTo>
                  <a:cubicBezTo>
                    <a:pt x="3" y="56502"/>
                    <a:pt x="422" y="137951"/>
                    <a:pt x="3" y="139884"/>
                  </a:cubicBezTo>
                  <a:cubicBezTo>
                    <a:pt x="-426" y="141818"/>
                    <a:pt x="49923" y="144237"/>
                    <a:pt x="53314" y="144237"/>
                  </a:cubicBezTo>
                  <a:cubicBezTo>
                    <a:pt x="56705" y="144237"/>
                    <a:pt x="199542" y="45025"/>
                    <a:pt x="199542" y="45025"/>
                  </a:cubicBez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02" name="Google Shape;1602;p34"/>
            <p:cNvSpPr/>
            <p:nvPr/>
          </p:nvSpPr>
          <p:spPr>
            <a:xfrm>
              <a:off x="7531647" y="2355613"/>
              <a:ext cx="114300" cy="247650"/>
            </a:xfrm>
            <a:custGeom>
              <a:rect b="b" l="l" r="r" t="t"/>
              <a:pathLst>
                <a:path extrusionOk="0" h="247650" w="114300">
                  <a:moveTo>
                    <a:pt x="0" y="208826"/>
                  </a:moveTo>
                  <a:lnTo>
                    <a:pt x="78419" y="253851"/>
                  </a:lnTo>
                  <a:lnTo>
                    <a:pt x="116634" y="40119"/>
                  </a:lnTo>
                  <a:cubicBezTo>
                    <a:pt x="116634" y="40119"/>
                    <a:pt x="78619" y="0"/>
                    <a:pt x="78781" y="0"/>
                  </a:cubicBezTo>
                  <a:cubicBezTo>
                    <a:pt x="78943" y="0"/>
                    <a:pt x="36033" y="7258"/>
                    <a:pt x="36033" y="7258"/>
                  </a:cubicBezTo>
                  <a:lnTo>
                    <a:pt x="0" y="208826"/>
                  </a:ln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03" name="Google Shape;1603;p34"/>
            <p:cNvSpPr/>
            <p:nvPr/>
          </p:nvSpPr>
          <p:spPr>
            <a:xfrm>
              <a:off x="7520808" y="2012741"/>
              <a:ext cx="466725" cy="590550"/>
            </a:xfrm>
            <a:custGeom>
              <a:rect b="b" l="l" r="r" t="t"/>
              <a:pathLst>
                <a:path extrusionOk="0" h="590550" w="466725">
                  <a:moveTo>
                    <a:pt x="233715" y="0"/>
                  </a:moveTo>
                  <a:lnTo>
                    <a:pt x="168050" y="215351"/>
                  </a:lnTo>
                  <a:lnTo>
                    <a:pt x="0" y="331013"/>
                  </a:lnTo>
                  <a:lnTo>
                    <a:pt x="127483" y="382981"/>
                  </a:lnTo>
                  <a:lnTo>
                    <a:pt x="89268" y="596722"/>
                  </a:lnTo>
                  <a:lnTo>
                    <a:pt x="233715" y="410766"/>
                  </a:lnTo>
                  <a:lnTo>
                    <a:pt x="378162" y="429920"/>
                  </a:lnTo>
                  <a:lnTo>
                    <a:pt x="339947" y="260309"/>
                  </a:lnTo>
                  <a:lnTo>
                    <a:pt x="467430" y="61131"/>
                  </a:lnTo>
                  <a:lnTo>
                    <a:pt x="299361" y="139541"/>
                  </a:lnTo>
                  <a:close/>
                </a:path>
              </a:pathLst>
            </a:custGeom>
            <a:solidFill>
              <a:srgbClr val="FF2C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04" name="Google Shape;1604;p34"/>
            <p:cNvSpPr/>
            <p:nvPr/>
          </p:nvSpPr>
          <p:spPr>
            <a:xfrm>
              <a:off x="7520789" y="2012732"/>
              <a:ext cx="466725" cy="590550"/>
            </a:xfrm>
            <a:custGeom>
              <a:rect b="b" l="l" r="r" t="t"/>
              <a:pathLst>
                <a:path extrusionOk="0" h="590550" w="466725">
                  <a:moveTo>
                    <a:pt x="104604" y="576996"/>
                  </a:moveTo>
                  <a:lnTo>
                    <a:pt x="140598" y="375771"/>
                  </a:lnTo>
                  <a:lnTo>
                    <a:pt x="24327" y="328384"/>
                  </a:lnTo>
                  <a:lnTo>
                    <a:pt x="178022" y="222618"/>
                  </a:lnTo>
                  <a:lnTo>
                    <a:pt x="236039" y="32233"/>
                  </a:lnTo>
                  <a:lnTo>
                    <a:pt x="293789" y="154972"/>
                  </a:lnTo>
                  <a:lnTo>
                    <a:pt x="455743" y="79429"/>
                  </a:lnTo>
                  <a:lnTo>
                    <a:pt x="467449" y="61141"/>
                  </a:lnTo>
                  <a:lnTo>
                    <a:pt x="299380" y="139541"/>
                  </a:lnTo>
                  <a:lnTo>
                    <a:pt x="233724" y="0"/>
                  </a:lnTo>
                  <a:lnTo>
                    <a:pt x="168059" y="215351"/>
                  </a:lnTo>
                  <a:lnTo>
                    <a:pt x="0" y="331013"/>
                  </a:lnTo>
                  <a:lnTo>
                    <a:pt x="127483" y="382991"/>
                  </a:lnTo>
                  <a:lnTo>
                    <a:pt x="89268" y="596722"/>
                  </a:lnTo>
                  <a:lnTo>
                    <a:pt x="104604" y="5769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05" name="Google Shape;1605;p34"/>
            <p:cNvSpPr/>
            <p:nvPr/>
          </p:nvSpPr>
          <p:spPr>
            <a:xfrm>
              <a:off x="7610438" y="1967717"/>
              <a:ext cx="142875" cy="257175"/>
            </a:xfrm>
            <a:custGeom>
              <a:rect b="b" l="l" r="r" t="t"/>
              <a:pathLst>
                <a:path extrusionOk="0" h="257175" w="142875">
                  <a:moveTo>
                    <a:pt x="144085" y="45025"/>
                  </a:moveTo>
                  <a:lnTo>
                    <a:pt x="65656" y="0"/>
                  </a:lnTo>
                  <a:lnTo>
                    <a:pt x="0" y="215351"/>
                  </a:lnTo>
                  <a:lnTo>
                    <a:pt x="78419" y="260375"/>
                  </a:ln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06" name="Google Shape;1606;p34"/>
            <p:cNvSpPr/>
            <p:nvPr/>
          </p:nvSpPr>
          <p:spPr>
            <a:xfrm>
              <a:off x="7442370" y="2183068"/>
              <a:ext cx="238125" cy="152400"/>
            </a:xfrm>
            <a:custGeom>
              <a:rect b="b" l="l" r="r" t="t"/>
              <a:pathLst>
                <a:path extrusionOk="0" h="152400" w="238125">
                  <a:moveTo>
                    <a:pt x="0" y="115662"/>
                  </a:moveTo>
                  <a:lnTo>
                    <a:pt x="78438" y="160687"/>
                  </a:lnTo>
                  <a:lnTo>
                    <a:pt x="246488" y="45025"/>
                  </a:lnTo>
                  <a:lnTo>
                    <a:pt x="168069" y="0"/>
                  </a:ln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07" name="Google Shape;1607;p34"/>
            <p:cNvSpPr/>
            <p:nvPr/>
          </p:nvSpPr>
          <p:spPr>
            <a:xfrm>
              <a:off x="7604866" y="2177314"/>
              <a:ext cx="85725" cy="47625"/>
            </a:xfrm>
            <a:custGeom>
              <a:rect b="b" l="l" r="r" t="t"/>
              <a:pathLst>
                <a:path extrusionOk="0" h="47625" w="85725">
                  <a:moveTo>
                    <a:pt x="80077" y="56188"/>
                  </a:moveTo>
                  <a:lnTo>
                    <a:pt x="92030" y="49292"/>
                  </a:lnTo>
                  <a:lnTo>
                    <a:pt x="7334" y="0"/>
                  </a:lnTo>
                  <a:lnTo>
                    <a:pt x="5572" y="5753"/>
                  </a:lnTo>
                  <a:lnTo>
                    <a:pt x="0" y="959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08" name="Google Shape;1608;p34"/>
            <p:cNvSpPr/>
            <p:nvPr/>
          </p:nvSpPr>
          <p:spPr>
            <a:xfrm>
              <a:off x="6906703" y="2274346"/>
              <a:ext cx="466725" cy="590550"/>
            </a:xfrm>
            <a:custGeom>
              <a:rect b="b" l="l" r="r" t="t"/>
              <a:pathLst>
                <a:path extrusionOk="0" h="590550" w="466725">
                  <a:moveTo>
                    <a:pt x="233715" y="0"/>
                  </a:moveTo>
                  <a:lnTo>
                    <a:pt x="168069" y="215341"/>
                  </a:lnTo>
                  <a:lnTo>
                    <a:pt x="0" y="331003"/>
                  </a:lnTo>
                  <a:lnTo>
                    <a:pt x="127483" y="382981"/>
                  </a:lnTo>
                  <a:lnTo>
                    <a:pt x="89268" y="596713"/>
                  </a:lnTo>
                  <a:lnTo>
                    <a:pt x="233715" y="410766"/>
                  </a:lnTo>
                  <a:lnTo>
                    <a:pt x="378162" y="429920"/>
                  </a:lnTo>
                  <a:lnTo>
                    <a:pt x="339957" y="260309"/>
                  </a:lnTo>
                  <a:lnTo>
                    <a:pt x="467440" y="61131"/>
                  </a:lnTo>
                  <a:lnTo>
                    <a:pt x="299380" y="139532"/>
                  </a:lnTo>
                  <a:close/>
                </a:path>
              </a:pathLst>
            </a:custGeom>
            <a:solidFill>
              <a:srgbClr val="E8A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09" name="Google Shape;1609;p34"/>
            <p:cNvSpPr/>
            <p:nvPr/>
          </p:nvSpPr>
          <p:spPr>
            <a:xfrm>
              <a:off x="7253020" y="2335468"/>
              <a:ext cx="190500" cy="142875"/>
            </a:xfrm>
            <a:custGeom>
              <a:rect b="b" l="l" r="r" t="t"/>
              <a:pathLst>
                <a:path extrusionOk="0" h="142875" w="190500">
                  <a:moveTo>
                    <a:pt x="199551" y="45025"/>
                  </a:moveTo>
                  <a:lnTo>
                    <a:pt x="121132" y="0"/>
                  </a:lnTo>
                  <a:lnTo>
                    <a:pt x="3" y="56512"/>
                  </a:lnTo>
                  <a:cubicBezTo>
                    <a:pt x="3" y="56512"/>
                    <a:pt x="421" y="137960"/>
                    <a:pt x="3" y="139894"/>
                  </a:cubicBezTo>
                  <a:cubicBezTo>
                    <a:pt x="-417" y="141827"/>
                    <a:pt x="49923" y="144247"/>
                    <a:pt x="53314" y="144247"/>
                  </a:cubicBezTo>
                  <a:cubicBezTo>
                    <a:pt x="56705" y="144247"/>
                    <a:pt x="199551" y="45025"/>
                    <a:pt x="199551" y="45025"/>
                  </a:cubicBez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10" name="Google Shape;1610;p34"/>
            <p:cNvSpPr/>
            <p:nvPr/>
          </p:nvSpPr>
          <p:spPr>
            <a:xfrm>
              <a:off x="6995971" y="2662232"/>
              <a:ext cx="114300" cy="247650"/>
            </a:xfrm>
            <a:custGeom>
              <a:rect b="b" l="l" r="r" t="t"/>
              <a:pathLst>
                <a:path extrusionOk="0" h="247650" w="114300">
                  <a:moveTo>
                    <a:pt x="0" y="208826"/>
                  </a:moveTo>
                  <a:lnTo>
                    <a:pt x="78419" y="253851"/>
                  </a:lnTo>
                  <a:lnTo>
                    <a:pt x="116634" y="40119"/>
                  </a:lnTo>
                  <a:cubicBezTo>
                    <a:pt x="116634" y="40119"/>
                    <a:pt x="78629" y="0"/>
                    <a:pt x="78791" y="0"/>
                  </a:cubicBezTo>
                  <a:cubicBezTo>
                    <a:pt x="78953" y="0"/>
                    <a:pt x="36043" y="7258"/>
                    <a:pt x="36043" y="7258"/>
                  </a:cubicBezTo>
                  <a:lnTo>
                    <a:pt x="0" y="208826"/>
                  </a:ln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11" name="Google Shape;1611;p34"/>
            <p:cNvSpPr/>
            <p:nvPr/>
          </p:nvSpPr>
          <p:spPr>
            <a:xfrm>
              <a:off x="6985132" y="2319370"/>
              <a:ext cx="466725" cy="590550"/>
            </a:xfrm>
            <a:custGeom>
              <a:rect b="b" l="l" r="r" t="t"/>
              <a:pathLst>
                <a:path extrusionOk="0" h="590550" w="466725">
                  <a:moveTo>
                    <a:pt x="233715" y="0"/>
                  </a:moveTo>
                  <a:lnTo>
                    <a:pt x="168059" y="215351"/>
                  </a:lnTo>
                  <a:lnTo>
                    <a:pt x="0" y="331003"/>
                  </a:lnTo>
                  <a:lnTo>
                    <a:pt x="127473" y="382981"/>
                  </a:lnTo>
                  <a:lnTo>
                    <a:pt x="89268" y="596713"/>
                  </a:lnTo>
                  <a:lnTo>
                    <a:pt x="233715" y="410766"/>
                  </a:lnTo>
                  <a:lnTo>
                    <a:pt x="378162" y="429920"/>
                  </a:lnTo>
                  <a:lnTo>
                    <a:pt x="339947" y="260309"/>
                  </a:lnTo>
                  <a:lnTo>
                    <a:pt x="467439" y="61122"/>
                  </a:lnTo>
                  <a:lnTo>
                    <a:pt x="299371" y="139532"/>
                  </a:lnTo>
                  <a:close/>
                </a:path>
              </a:pathLst>
            </a:custGeom>
            <a:solidFill>
              <a:srgbClr val="FF2C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12" name="Google Shape;1612;p34"/>
            <p:cNvSpPr/>
            <p:nvPr/>
          </p:nvSpPr>
          <p:spPr>
            <a:xfrm>
              <a:off x="6985103" y="2319370"/>
              <a:ext cx="466725" cy="590550"/>
            </a:xfrm>
            <a:custGeom>
              <a:rect b="b" l="l" r="r" t="t"/>
              <a:pathLst>
                <a:path extrusionOk="0" h="590550" w="466725">
                  <a:moveTo>
                    <a:pt x="104623" y="576986"/>
                  </a:moveTo>
                  <a:lnTo>
                    <a:pt x="140608" y="375761"/>
                  </a:lnTo>
                  <a:lnTo>
                    <a:pt x="24337" y="328374"/>
                  </a:lnTo>
                  <a:lnTo>
                    <a:pt x="178032" y="222609"/>
                  </a:lnTo>
                  <a:lnTo>
                    <a:pt x="236058" y="32223"/>
                  </a:lnTo>
                  <a:lnTo>
                    <a:pt x="293808" y="154972"/>
                  </a:lnTo>
                  <a:lnTo>
                    <a:pt x="455752" y="79429"/>
                  </a:lnTo>
                  <a:lnTo>
                    <a:pt x="467458" y="61131"/>
                  </a:lnTo>
                  <a:lnTo>
                    <a:pt x="299390" y="139532"/>
                  </a:lnTo>
                  <a:lnTo>
                    <a:pt x="233724" y="0"/>
                  </a:lnTo>
                  <a:lnTo>
                    <a:pt x="168069" y="215351"/>
                  </a:lnTo>
                  <a:lnTo>
                    <a:pt x="0" y="331013"/>
                  </a:lnTo>
                  <a:lnTo>
                    <a:pt x="127483" y="382981"/>
                  </a:lnTo>
                  <a:lnTo>
                    <a:pt x="89268" y="596713"/>
                  </a:lnTo>
                  <a:lnTo>
                    <a:pt x="104623" y="57698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13" name="Google Shape;1613;p34"/>
            <p:cNvSpPr/>
            <p:nvPr/>
          </p:nvSpPr>
          <p:spPr>
            <a:xfrm>
              <a:off x="7074771" y="2274346"/>
              <a:ext cx="142875" cy="257175"/>
            </a:xfrm>
            <a:custGeom>
              <a:rect b="b" l="l" r="r" t="t"/>
              <a:pathLst>
                <a:path extrusionOk="0" h="257175" w="142875">
                  <a:moveTo>
                    <a:pt x="144075" y="45025"/>
                  </a:moveTo>
                  <a:lnTo>
                    <a:pt x="65646" y="0"/>
                  </a:lnTo>
                  <a:lnTo>
                    <a:pt x="0" y="215341"/>
                  </a:lnTo>
                  <a:lnTo>
                    <a:pt x="78419" y="260375"/>
                  </a:ln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14" name="Google Shape;1614;p34"/>
            <p:cNvSpPr/>
            <p:nvPr/>
          </p:nvSpPr>
          <p:spPr>
            <a:xfrm>
              <a:off x="6906703" y="2489687"/>
              <a:ext cx="238125" cy="152400"/>
            </a:xfrm>
            <a:custGeom>
              <a:rect b="b" l="l" r="r" t="t"/>
              <a:pathLst>
                <a:path extrusionOk="0" h="152400" w="238125">
                  <a:moveTo>
                    <a:pt x="0" y="115662"/>
                  </a:moveTo>
                  <a:lnTo>
                    <a:pt x="78429" y="160687"/>
                  </a:lnTo>
                  <a:lnTo>
                    <a:pt x="246488" y="45034"/>
                  </a:lnTo>
                  <a:lnTo>
                    <a:pt x="168069" y="0"/>
                  </a:ln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15" name="Google Shape;1615;p34"/>
            <p:cNvSpPr/>
            <p:nvPr/>
          </p:nvSpPr>
          <p:spPr>
            <a:xfrm>
              <a:off x="7069189" y="2483943"/>
              <a:ext cx="85725" cy="47625"/>
            </a:xfrm>
            <a:custGeom>
              <a:rect b="b" l="l" r="r" t="t"/>
              <a:pathLst>
                <a:path extrusionOk="0" h="47625" w="85725">
                  <a:moveTo>
                    <a:pt x="80086" y="56188"/>
                  </a:moveTo>
                  <a:lnTo>
                    <a:pt x="92031" y="49292"/>
                  </a:lnTo>
                  <a:lnTo>
                    <a:pt x="7325" y="0"/>
                  </a:lnTo>
                  <a:lnTo>
                    <a:pt x="5582" y="5744"/>
                  </a:lnTo>
                  <a:lnTo>
                    <a:pt x="0" y="959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16" name="Google Shape;1616;p34"/>
            <p:cNvSpPr/>
            <p:nvPr/>
          </p:nvSpPr>
          <p:spPr>
            <a:xfrm>
              <a:off x="7294105" y="2634276"/>
              <a:ext cx="876300" cy="609600"/>
            </a:xfrm>
            <a:custGeom>
              <a:rect b="b" l="l" r="r" t="t"/>
              <a:pathLst>
                <a:path extrusionOk="0" h="609600" w="876300">
                  <a:moveTo>
                    <a:pt x="34689" y="56922"/>
                  </a:moveTo>
                  <a:cubicBezTo>
                    <a:pt x="-11565" y="83630"/>
                    <a:pt x="-11565" y="127092"/>
                    <a:pt x="34698" y="153800"/>
                  </a:cubicBezTo>
                  <a:lnTo>
                    <a:pt x="821082" y="607819"/>
                  </a:lnTo>
                  <a:cubicBezTo>
                    <a:pt x="833798" y="615163"/>
                    <a:pt x="854429" y="615163"/>
                    <a:pt x="867145" y="607819"/>
                  </a:cubicBezTo>
                  <a:cubicBezTo>
                    <a:pt x="879861" y="600475"/>
                    <a:pt x="879861" y="588569"/>
                    <a:pt x="867145" y="581225"/>
                  </a:cubicBezTo>
                  <a:lnTo>
                    <a:pt x="80761" y="127206"/>
                  </a:lnTo>
                  <a:cubicBezTo>
                    <a:pt x="59892" y="115157"/>
                    <a:pt x="59892" y="95564"/>
                    <a:pt x="80752" y="83515"/>
                  </a:cubicBezTo>
                  <a:lnTo>
                    <a:pt x="156961" y="39519"/>
                  </a:lnTo>
                  <a:cubicBezTo>
                    <a:pt x="148484" y="26784"/>
                    <a:pt x="140807" y="13526"/>
                    <a:pt x="133291" y="0"/>
                  </a:cubicBezTo>
                  <a:lnTo>
                    <a:pt x="34689" y="56922"/>
                  </a:lnTo>
                  <a:close/>
                </a:path>
              </a:pathLst>
            </a:custGeom>
            <a:solidFill>
              <a:srgbClr val="D4E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17" name="Google Shape;1617;p34"/>
            <p:cNvSpPr/>
            <p:nvPr/>
          </p:nvSpPr>
          <p:spPr>
            <a:xfrm>
              <a:off x="7427387" y="2579031"/>
              <a:ext cx="1019175" cy="504825"/>
            </a:xfrm>
            <a:custGeom>
              <a:rect b="b" l="l" r="r" t="t"/>
              <a:pathLst>
                <a:path extrusionOk="0" h="504825" w="1019175">
                  <a:moveTo>
                    <a:pt x="1015165" y="474059"/>
                  </a:moveTo>
                  <a:lnTo>
                    <a:pt x="228771" y="20031"/>
                  </a:lnTo>
                  <a:cubicBezTo>
                    <a:pt x="182518" y="-6677"/>
                    <a:pt x="107232" y="-6677"/>
                    <a:pt x="60970" y="20031"/>
                  </a:cubicBezTo>
                  <a:lnTo>
                    <a:pt x="0" y="55235"/>
                  </a:lnTo>
                  <a:cubicBezTo>
                    <a:pt x="7515" y="68771"/>
                    <a:pt x="15202" y="82029"/>
                    <a:pt x="23669" y="94755"/>
                  </a:cubicBezTo>
                  <a:lnTo>
                    <a:pt x="107032" y="46615"/>
                  </a:lnTo>
                  <a:cubicBezTo>
                    <a:pt x="127901" y="34566"/>
                    <a:pt x="161849" y="34566"/>
                    <a:pt x="182708" y="46615"/>
                  </a:cubicBezTo>
                  <a:lnTo>
                    <a:pt x="969102" y="500634"/>
                  </a:lnTo>
                  <a:cubicBezTo>
                    <a:pt x="981818" y="507978"/>
                    <a:pt x="1002449" y="507978"/>
                    <a:pt x="1015165" y="500634"/>
                  </a:cubicBezTo>
                  <a:cubicBezTo>
                    <a:pt x="1027881" y="493300"/>
                    <a:pt x="1027881" y="481393"/>
                    <a:pt x="1015165" y="474059"/>
                  </a:cubicBezTo>
                  <a:close/>
                </a:path>
              </a:pathLst>
            </a:custGeom>
            <a:solidFill>
              <a:srgbClr val="5793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18" name="Google Shape;1618;p34"/>
            <p:cNvSpPr/>
            <p:nvPr/>
          </p:nvSpPr>
          <p:spPr>
            <a:xfrm>
              <a:off x="7332927" y="1494543"/>
              <a:ext cx="1114425" cy="1571625"/>
            </a:xfrm>
            <a:custGeom>
              <a:rect b="b" l="l" r="r" t="t"/>
              <a:pathLst>
                <a:path extrusionOk="0" h="1571625" w="1114425">
                  <a:moveTo>
                    <a:pt x="1119083" y="1572778"/>
                  </a:moveTo>
                  <a:lnTo>
                    <a:pt x="1119159" y="467001"/>
                  </a:lnTo>
                  <a:lnTo>
                    <a:pt x="295075" y="7601"/>
                  </a:lnTo>
                  <a:lnTo>
                    <a:pt x="179832" y="0"/>
                  </a:lnTo>
                  <a:lnTo>
                    <a:pt x="68390" y="72190"/>
                  </a:lnTo>
                  <a:lnTo>
                    <a:pt x="0" y="131712"/>
                  </a:lnTo>
                  <a:lnTo>
                    <a:pt x="802910" y="1404966"/>
                  </a:lnTo>
                  <a:lnTo>
                    <a:pt x="1065067" y="1559471"/>
                  </a:lnTo>
                  <a:close/>
                </a:path>
              </a:pathLst>
            </a:custGeom>
            <a:solidFill>
              <a:srgbClr val="0025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19" name="Google Shape;1619;p34"/>
            <p:cNvSpPr/>
            <p:nvPr/>
          </p:nvSpPr>
          <p:spPr>
            <a:xfrm>
              <a:off x="8139647" y="1996082"/>
              <a:ext cx="247650" cy="1209675"/>
            </a:xfrm>
            <a:custGeom>
              <a:rect b="b" l="l" r="r" t="t"/>
              <a:pathLst>
                <a:path extrusionOk="0" h="1209675" w="247650">
                  <a:moveTo>
                    <a:pt x="7591" y="1210894"/>
                  </a:moveTo>
                  <a:lnTo>
                    <a:pt x="253917" y="1068686"/>
                  </a:lnTo>
                  <a:lnTo>
                    <a:pt x="253917" y="0"/>
                  </a:lnTo>
                  <a:lnTo>
                    <a:pt x="0" y="118034"/>
                  </a:lnTo>
                  <a:close/>
                </a:path>
              </a:pathLst>
            </a:custGeom>
            <a:solidFill>
              <a:srgbClr val="668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20" name="Google Shape;1620;p34"/>
            <p:cNvSpPr/>
            <p:nvPr/>
          </p:nvSpPr>
          <p:spPr>
            <a:xfrm>
              <a:off x="7294123" y="1634808"/>
              <a:ext cx="876300" cy="1590675"/>
            </a:xfrm>
            <a:custGeom>
              <a:rect b="b" l="l" r="r" t="t"/>
              <a:pathLst>
                <a:path extrusionOk="0" h="1590675" w="876300">
                  <a:moveTo>
                    <a:pt x="0" y="0"/>
                  </a:moveTo>
                  <a:lnTo>
                    <a:pt x="0" y="1103986"/>
                  </a:lnTo>
                  <a:lnTo>
                    <a:pt x="865108" y="1598828"/>
                  </a:lnTo>
                  <a:lnTo>
                    <a:pt x="876652" y="1594199"/>
                  </a:lnTo>
                  <a:lnTo>
                    <a:pt x="876652" y="48859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21" name="Google Shape;1621;p34"/>
            <p:cNvSpPr/>
            <p:nvPr/>
          </p:nvSpPr>
          <p:spPr>
            <a:xfrm>
              <a:off x="7362430" y="1538330"/>
              <a:ext cx="1028700" cy="600075"/>
            </a:xfrm>
            <a:custGeom>
              <a:rect b="b" l="l" r="r" t="t"/>
              <a:pathLst>
                <a:path extrusionOk="0" h="600075" w="1028700">
                  <a:moveTo>
                    <a:pt x="418249" y="105613"/>
                  </a:moveTo>
                  <a:lnTo>
                    <a:pt x="246323" y="6829"/>
                  </a:lnTo>
                  <a:cubicBezTo>
                    <a:pt x="225329" y="-2896"/>
                    <a:pt x="194621" y="-2277"/>
                    <a:pt x="175161" y="8962"/>
                  </a:cubicBezTo>
                  <a:lnTo>
                    <a:pt x="15589" y="101088"/>
                  </a:lnTo>
                  <a:cubicBezTo>
                    <a:pt x="3225" y="108232"/>
                    <a:pt x="-1747" y="118014"/>
                    <a:pt x="540" y="127301"/>
                  </a:cubicBezTo>
                  <a:lnTo>
                    <a:pt x="434994" y="386914"/>
                  </a:lnTo>
                  <a:lnTo>
                    <a:pt x="783961" y="601122"/>
                  </a:lnTo>
                  <a:lnTo>
                    <a:pt x="1031126" y="457742"/>
                  </a:lnTo>
                  <a:lnTo>
                    <a:pt x="418249" y="10561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22" name="Google Shape;1622;p34"/>
            <p:cNvSpPr/>
            <p:nvPr/>
          </p:nvSpPr>
          <p:spPr>
            <a:xfrm>
              <a:off x="8139647" y="2106048"/>
              <a:ext cx="28575" cy="1133475"/>
            </a:xfrm>
            <a:custGeom>
              <a:rect b="b" l="l" r="r" t="t"/>
              <a:pathLst>
                <a:path extrusionOk="0" h="1133475" w="28575">
                  <a:moveTo>
                    <a:pt x="0" y="0"/>
                  </a:moveTo>
                  <a:lnTo>
                    <a:pt x="0" y="1096966"/>
                  </a:lnTo>
                  <a:lnTo>
                    <a:pt x="0" y="1120216"/>
                  </a:lnTo>
                  <a:lnTo>
                    <a:pt x="0" y="1141457"/>
                  </a:lnTo>
                  <a:cubicBezTo>
                    <a:pt x="7849" y="1141257"/>
                    <a:pt x="15612" y="1139485"/>
                    <a:pt x="21603" y="1136028"/>
                  </a:cubicBezTo>
                  <a:cubicBezTo>
                    <a:pt x="27851" y="1132418"/>
                    <a:pt x="30994" y="1127703"/>
                    <a:pt x="31099" y="1122978"/>
                  </a:cubicBezTo>
                  <a:lnTo>
                    <a:pt x="31137" y="1122950"/>
                  </a:lnTo>
                  <a:lnTo>
                    <a:pt x="31137" y="1122769"/>
                  </a:lnTo>
                  <a:lnTo>
                    <a:pt x="31137" y="1122683"/>
                  </a:lnTo>
                  <a:lnTo>
                    <a:pt x="31137" y="17355"/>
                  </a:lnTo>
                  <a:lnTo>
                    <a:pt x="0" y="0"/>
                  </a:lnTo>
                  <a:close/>
                </a:path>
              </a:pathLst>
            </a:custGeom>
            <a:solidFill>
              <a:srgbClr val="0025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23" name="Google Shape;1623;p34"/>
            <p:cNvSpPr/>
            <p:nvPr/>
          </p:nvSpPr>
          <p:spPr>
            <a:xfrm>
              <a:off x="8446362" y="1961545"/>
              <a:ext cx="9600" cy="9525"/>
            </a:xfrm>
            <a:custGeom>
              <a:rect b="b" l="l" r="r" t="t"/>
              <a:pathLst>
                <a:path extrusionOk="0" h="9525" w="120000">
                  <a:moveTo>
                    <a:pt x="72126" y="13783"/>
                  </a:moveTo>
                  <a:lnTo>
                    <a:pt x="72126" y="0"/>
                  </a:lnTo>
                  <a:lnTo>
                    <a:pt x="16806" y="0"/>
                  </a:lnTo>
                  <a:lnTo>
                    <a:pt x="0" y="936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24" name="Google Shape;1624;p34"/>
            <p:cNvSpPr/>
            <p:nvPr/>
          </p:nvSpPr>
          <p:spPr>
            <a:xfrm>
              <a:off x="8166508" y="2123612"/>
              <a:ext cx="9600" cy="9525"/>
            </a:xfrm>
            <a:custGeom>
              <a:rect b="b" l="l" r="r" t="t"/>
              <a:pathLst>
                <a:path extrusionOk="0" h="9525" w="120000">
                  <a:moveTo>
                    <a:pt x="53518" y="14126"/>
                  </a:moveTo>
                  <a:lnTo>
                    <a:pt x="53518" y="0"/>
                  </a:lnTo>
                  <a:lnTo>
                    <a:pt x="0" y="599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25" name="Google Shape;1625;p34"/>
            <p:cNvSpPr/>
            <p:nvPr/>
          </p:nvSpPr>
          <p:spPr>
            <a:xfrm>
              <a:off x="7294095" y="1473445"/>
              <a:ext cx="1152525" cy="666750"/>
            </a:xfrm>
            <a:custGeom>
              <a:rect b="b" l="l" r="r" t="t"/>
              <a:pathLst>
                <a:path extrusionOk="0" h="666750" w="1152525">
                  <a:moveTo>
                    <a:pt x="821082" y="663054"/>
                  </a:moveTo>
                  <a:lnTo>
                    <a:pt x="34698" y="209036"/>
                  </a:lnTo>
                  <a:cubicBezTo>
                    <a:pt x="-11565" y="182328"/>
                    <a:pt x="-11565" y="138865"/>
                    <a:pt x="34689" y="112157"/>
                  </a:cubicBezTo>
                  <a:lnTo>
                    <a:pt x="194261" y="20031"/>
                  </a:lnTo>
                  <a:cubicBezTo>
                    <a:pt x="240524" y="-6677"/>
                    <a:pt x="315810" y="-6677"/>
                    <a:pt x="362063" y="20031"/>
                  </a:cubicBezTo>
                  <a:lnTo>
                    <a:pt x="1148457" y="474050"/>
                  </a:lnTo>
                  <a:cubicBezTo>
                    <a:pt x="1161173" y="481393"/>
                    <a:pt x="1161173" y="493300"/>
                    <a:pt x="1148457" y="500644"/>
                  </a:cubicBezTo>
                  <a:cubicBezTo>
                    <a:pt x="1135741" y="507987"/>
                    <a:pt x="1115110" y="507987"/>
                    <a:pt x="1102394" y="500644"/>
                  </a:cubicBezTo>
                  <a:lnTo>
                    <a:pt x="316000" y="46625"/>
                  </a:lnTo>
                  <a:cubicBezTo>
                    <a:pt x="295140" y="34576"/>
                    <a:pt x="261193" y="34576"/>
                    <a:pt x="240324" y="46625"/>
                  </a:cubicBezTo>
                  <a:lnTo>
                    <a:pt x="80752" y="138751"/>
                  </a:lnTo>
                  <a:cubicBezTo>
                    <a:pt x="59892" y="150800"/>
                    <a:pt x="59892" y="170393"/>
                    <a:pt x="80761" y="182442"/>
                  </a:cubicBezTo>
                  <a:lnTo>
                    <a:pt x="867145" y="636461"/>
                  </a:lnTo>
                  <a:cubicBezTo>
                    <a:pt x="879861" y="643804"/>
                    <a:pt x="879861" y="655711"/>
                    <a:pt x="867145" y="663054"/>
                  </a:cubicBezTo>
                  <a:cubicBezTo>
                    <a:pt x="854429" y="670398"/>
                    <a:pt x="833798" y="670398"/>
                    <a:pt x="821082" y="663054"/>
                  </a:cubicBezTo>
                  <a:close/>
                </a:path>
              </a:pathLst>
            </a:custGeom>
            <a:solidFill>
              <a:srgbClr val="D4E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26" name="Google Shape;1626;p34"/>
            <p:cNvSpPr/>
            <p:nvPr/>
          </p:nvSpPr>
          <p:spPr>
            <a:xfrm>
              <a:off x="7501586" y="2014313"/>
              <a:ext cx="400050" cy="638175"/>
            </a:xfrm>
            <a:custGeom>
              <a:rect b="b" l="l" r="r" t="t"/>
              <a:pathLst>
                <a:path extrusionOk="0" h="638175" w="400050">
                  <a:moveTo>
                    <a:pt x="408661" y="645576"/>
                  </a:moveTo>
                  <a:lnTo>
                    <a:pt x="0" y="409651"/>
                  </a:lnTo>
                  <a:lnTo>
                    <a:pt x="0" y="0"/>
                  </a:lnTo>
                  <a:lnTo>
                    <a:pt x="408661" y="2359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27" name="Google Shape;1627;p34"/>
            <p:cNvSpPr/>
            <p:nvPr/>
          </p:nvSpPr>
          <p:spPr>
            <a:xfrm>
              <a:off x="7359251" y="1511033"/>
              <a:ext cx="1085850" cy="476250"/>
            </a:xfrm>
            <a:custGeom>
              <a:rect b="b" l="l" r="r" t="t"/>
              <a:pathLst>
                <a:path extrusionOk="0" h="476250" w="1085850">
                  <a:moveTo>
                    <a:pt x="1083300" y="463056"/>
                  </a:moveTo>
                  <a:cubicBezTo>
                    <a:pt x="1070585" y="470399"/>
                    <a:pt x="1049954" y="470399"/>
                    <a:pt x="1037237" y="463056"/>
                  </a:cubicBezTo>
                  <a:lnTo>
                    <a:pt x="250844" y="9037"/>
                  </a:lnTo>
                  <a:cubicBezTo>
                    <a:pt x="229984" y="-3012"/>
                    <a:pt x="196037" y="-3012"/>
                    <a:pt x="175168" y="9037"/>
                  </a:cubicBezTo>
                  <a:lnTo>
                    <a:pt x="15595" y="101163"/>
                  </a:lnTo>
                  <a:cubicBezTo>
                    <a:pt x="1937" y="109049"/>
                    <a:pt x="-2721" y="120165"/>
                    <a:pt x="1508" y="130290"/>
                  </a:cubicBezTo>
                  <a:cubicBezTo>
                    <a:pt x="3737" y="124956"/>
                    <a:pt x="8404" y="119889"/>
                    <a:pt x="15595" y="115726"/>
                  </a:cubicBezTo>
                  <a:lnTo>
                    <a:pt x="175168" y="23601"/>
                  </a:lnTo>
                  <a:cubicBezTo>
                    <a:pt x="196037" y="11551"/>
                    <a:pt x="229984" y="11551"/>
                    <a:pt x="250844" y="23601"/>
                  </a:cubicBezTo>
                  <a:lnTo>
                    <a:pt x="1037237" y="477619"/>
                  </a:lnTo>
                  <a:cubicBezTo>
                    <a:pt x="1049954" y="484963"/>
                    <a:pt x="1070585" y="484963"/>
                    <a:pt x="1083300" y="477619"/>
                  </a:cubicBezTo>
                  <a:cubicBezTo>
                    <a:pt x="1092940" y="472057"/>
                    <a:pt x="1095235" y="463875"/>
                    <a:pt x="1090263" y="457036"/>
                  </a:cubicBezTo>
                  <a:cubicBezTo>
                    <a:pt x="1088682" y="459217"/>
                    <a:pt x="1086386" y="461274"/>
                    <a:pt x="1083300" y="4630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28" name="Google Shape;1628;p34"/>
            <p:cNvSpPr/>
            <p:nvPr/>
          </p:nvSpPr>
          <p:spPr>
            <a:xfrm>
              <a:off x="7294141" y="1641324"/>
              <a:ext cx="876300" cy="514350"/>
            </a:xfrm>
            <a:custGeom>
              <a:rect b="b" l="l" r="r" t="t"/>
              <a:pathLst>
                <a:path extrusionOk="0" h="514350" w="876300">
                  <a:moveTo>
                    <a:pt x="867100" y="495176"/>
                  </a:moveTo>
                  <a:cubicBezTo>
                    <a:pt x="854384" y="502520"/>
                    <a:pt x="833753" y="502520"/>
                    <a:pt x="821037" y="495176"/>
                  </a:cubicBezTo>
                  <a:lnTo>
                    <a:pt x="34653" y="41158"/>
                  </a:lnTo>
                  <a:cubicBezTo>
                    <a:pt x="14726" y="29651"/>
                    <a:pt x="3430" y="15040"/>
                    <a:pt x="668" y="0"/>
                  </a:cubicBezTo>
                  <a:cubicBezTo>
                    <a:pt x="-2980" y="19879"/>
                    <a:pt x="8316" y="40519"/>
                    <a:pt x="34653" y="55721"/>
                  </a:cubicBezTo>
                  <a:lnTo>
                    <a:pt x="821037" y="509740"/>
                  </a:lnTo>
                  <a:cubicBezTo>
                    <a:pt x="833753" y="517084"/>
                    <a:pt x="854384" y="517084"/>
                    <a:pt x="867100" y="509740"/>
                  </a:cubicBezTo>
                  <a:cubicBezTo>
                    <a:pt x="876749" y="504177"/>
                    <a:pt x="879034" y="496005"/>
                    <a:pt x="874063" y="489166"/>
                  </a:cubicBezTo>
                  <a:cubicBezTo>
                    <a:pt x="872491" y="491347"/>
                    <a:pt x="870176" y="493395"/>
                    <a:pt x="867100" y="49517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29" name="Google Shape;1629;p34"/>
            <p:cNvSpPr/>
            <p:nvPr/>
          </p:nvSpPr>
          <p:spPr>
            <a:xfrm>
              <a:off x="6932565" y="3085228"/>
              <a:ext cx="876300" cy="609600"/>
            </a:xfrm>
            <a:custGeom>
              <a:rect b="b" l="l" r="r" t="t"/>
              <a:pathLst>
                <a:path extrusionOk="0" h="609600" w="876300">
                  <a:moveTo>
                    <a:pt x="34697" y="56912"/>
                  </a:moveTo>
                  <a:cubicBezTo>
                    <a:pt x="-11566" y="83629"/>
                    <a:pt x="-11566" y="127083"/>
                    <a:pt x="34697" y="153800"/>
                  </a:cubicBezTo>
                  <a:lnTo>
                    <a:pt x="821081" y="607819"/>
                  </a:lnTo>
                  <a:cubicBezTo>
                    <a:pt x="833797" y="615162"/>
                    <a:pt x="854428" y="615162"/>
                    <a:pt x="867144" y="607819"/>
                  </a:cubicBezTo>
                  <a:cubicBezTo>
                    <a:pt x="879860" y="600475"/>
                    <a:pt x="879860" y="588569"/>
                    <a:pt x="867144" y="581215"/>
                  </a:cubicBezTo>
                  <a:lnTo>
                    <a:pt x="80760" y="127197"/>
                  </a:lnTo>
                  <a:cubicBezTo>
                    <a:pt x="59900" y="115148"/>
                    <a:pt x="59891" y="95555"/>
                    <a:pt x="80760" y="83506"/>
                  </a:cubicBezTo>
                  <a:lnTo>
                    <a:pt x="156960" y="39519"/>
                  </a:lnTo>
                  <a:cubicBezTo>
                    <a:pt x="148492" y="26775"/>
                    <a:pt x="140806" y="13525"/>
                    <a:pt x="133300" y="0"/>
                  </a:cubicBezTo>
                  <a:lnTo>
                    <a:pt x="34697" y="56912"/>
                  </a:lnTo>
                  <a:close/>
                </a:path>
              </a:pathLst>
            </a:custGeom>
            <a:solidFill>
              <a:srgbClr val="FF2C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30" name="Google Shape;1630;p34"/>
            <p:cNvSpPr/>
            <p:nvPr/>
          </p:nvSpPr>
          <p:spPr>
            <a:xfrm>
              <a:off x="7065856" y="3029985"/>
              <a:ext cx="1019175" cy="504825"/>
            </a:xfrm>
            <a:custGeom>
              <a:rect b="b" l="l" r="r" t="t"/>
              <a:pathLst>
                <a:path extrusionOk="0" h="504825" w="1019175">
                  <a:moveTo>
                    <a:pt x="1015156" y="474057"/>
                  </a:moveTo>
                  <a:lnTo>
                    <a:pt x="228772" y="20038"/>
                  </a:lnTo>
                  <a:cubicBezTo>
                    <a:pt x="182509" y="-6679"/>
                    <a:pt x="107223" y="-6679"/>
                    <a:pt x="60970" y="20038"/>
                  </a:cubicBezTo>
                  <a:lnTo>
                    <a:pt x="0" y="55243"/>
                  </a:lnTo>
                  <a:cubicBezTo>
                    <a:pt x="7506" y="68768"/>
                    <a:pt x="15202" y="82027"/>
                    <a:pt x="23660" y="94762"/>
                  </a:cubicBezTo>
                  <a:lnTo>
                    <a:pt x="107032" y="46623"/>
                  </a:lnTo>
                  <a:cubicBezTo>
                    <a:pt x="127902" y="34573"/>
                    <a:pt x="161840" y="34573"/>
                    <a:pt x="182709" y="46623"/>
                  </a:cubicBezTo>
                  <a:lnTo>
                    <a:pt x="969093" y="500641"/>
                  </a:lnTo>
                  <a:cubicBezTo>
                    <a:pt x="981818" y="507985"/>
                    <a:pt x="1002440" y="507985"/>
                    <a:pt x="1015156" y="500641"/>
                  </a:cubicBezTo>
                  <a:cubicBezTo>
                    <a:pt x="1027881" y="493307"/>
                    <a:pt x="1027881" y="481391"/>
                    <a:pt x="1015156" y="474057"/>
                  </a:cubicBez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31" name="Google Shape;1631;p34"/>
            <p:cNvSpPr/>
            <p:nvPr/>
          </p:nvSpPr>
          <p:spPr>
            <a:xfrm>
              <a:off x="6971387" y="1945504"/>
              <a:ext cx="1114425" cy="1571625"/>
            </a:xfrm>
            <a:custGeom>
              <a:rect b="b" l="l" r="r" t="t"/>
              <a:pathLst>
                <a:path extrusionOk="0" h="1571625" w="1114425">
                  <a:moveTo>
                    <a:pt x="1119083" y="1572778"/>
                  </a:moveTo>
                  <a:lnTo>
                    <a:pt x="1119169" y="466992"/>
                  </a:lnTo>
                  <a:lnTo>
                    <a:pt x="295075" y="7591"/>
                  </a:lnTo>
                  <a:lnTo>
                    <a:pt x="179842" y="0"/>
                  </a:lnTo>
                  <a:lnTo>
                    <a:pt x="68390" y="72180"/>
                  </a:lnTo>
                  <a:lnTo>
                    <a:pt x="0" y="131702"/>
                  </a:lnTo>
                  <a:lnTo>
                    <a:pt x="802920" y="1404947"/>
                  </a:lnTo>
                  <a:lnTo>
                    <a:pt x="1065076" y="1559462"/>
                  </a:lnTo>
                  <a:close/>
                </a:path>
              </a:pathLst>
            </a:custGeom>
            <a:solidFill>
              <a:srgbClr val="CB01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32" name="Google Shape;1632;p34"/>
            <p:cNvSpPr/>
            <p:nvPr/>
          </p:nvSpPr>
          <p:spPr>
            <a:xfrm>
              <a:off x="7778097" y="2447034"/>
              <a:ext cx="247650" cy="1209675"/>
            </a:xfrm>
            <a:custGeom>
              <a:rect b="b" l="l" r="r" t="t"/>
              <a:pathLst>
                <a:path extrusionOk="0" h="1209675" w="247650">
                  <a:moveTo>
                    <a:pt x="7601" y="1210904"/>
                  </a:moveTo>
                  <a:lnTo>
                    <a:pt x="253927" y="1068686"/>
                  </a:lnTo>
                  <a:lnTo>
                    <a:pt x="253927" y="0"/>
                  </a:lnTo>
                  <a:lnTo>
                    <a:pt x="0" y="118034"/>
                  </a:lnTo>
                  <a:close/>
                </a:path>
              </a:pathLst>
            </a:custGeom>
            <a:solidFill>
              <a:srgbClr val="FE71B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33" name="Google Shape;1633;p34"/>
            <p:cNvSpPr/>
            <p:nvPr/>
          </p:nvSpPr>
          <p:spPr>
            <a:xfrm>
              <a:off x="6932582" y="2085770"/>
              <a:ext cx="876300" cy="1590675"/>
            </a:xfrm>
            <a:custGeom>
              <a:rect b="b" l="l" r="r" t="t"/>
              <a:pathLst>
                <a:path extrusionOk="0" h="1590675" w="876300">
                  <a:moveTo>
                    <a:pt x="0" y="0"/>
                  </a:moveTo>
                  <a:lnTo>
                    <a:pt x="0" y="1103976"/>
                  </a:lnTo>
                  <a:lnTo>
                    <a:pt x="865108" y="1598819"/>
                  </a:lnTo>
                  <a:lnTo>
                    <a:pt x="876652" y="1594190"/>
                  </a:lnTo>
                  <a:lnTo>
                    <a:pt x="876652" y="48859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34" name="Google Shape;1634;p34"/>
            <p:cNvSpPr/>
            <p:nvPr/>
          </p:nvSpPr>
          <p:spPr>
            <a:xfrm>
              <a:off x="7000889" y="1989292"/>
              <a:ext cx="1028700" cy="600075"/>
            </a:xfrm>
            <a:custGeom>
              <a:rect b="b" l="l" r="r" t="t"/>
              <a:pathLst>
                <a:path extrusionOk="0" h="600075" w="1028700">
                  <a:moveTo>
                    <a:pt x="418258" y="105613"/>
                  </a:moveTo>
                  <a:lnTo>
                    <a:pt x="246323" y="6829"/>
                  </a:lnTo>
                  <a:cubicBezTo>
                    <a:pt x="225329" y="-2896"/>
                    <a:pt x="194630" y="-2277"/>
                    <a:pt x="175171" y="8962"/>
                  </a:cubicBezTo>
                  <a:lnTo>
                    <a:pt x="15589" y="101088"/>
                  </a:lnTo>
                  <a:cubicBezTo>
                    <a:pt x="3225" y="108232"/>
                    <a:pt x="-1747" y="118005"/>
                    <a:pt x="540" y="127301"/>
                  </a:cubicBezTo>
                  <a:lnTo>
                    <a:pt x="434994" y="386914"/>
                  </a:lnTo>
                  <a:lnTo>
                    <a:pt x="783971" y="601113"/>
                  </a:lnTo>
                  <a:lnTo>
                    <a:pt x="1031126" y="457742"/>
                  </a:lnTo>
                  <a:lnTo>
                    <a:pt x="418258" y="10561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35" name="Google Shape;1635;p34"/>
            <p:cNvSpPr/>
            <p:nvPr/>
          </p:nvSpPr>
          <p:spPr>
            <a:xfrm>
              <a:off x="7778097" y="2557009"/>
              <a:ext cx="28575" cy="1133475"/>
            </a:xfrm>
            <a:custGeom>
              <a:rect b="b" l="l" r="r" t="t"/>
              <a:pathLst>
                <a:path extrusionOk="0" h="1133475" w="28575">
                  <a:moveTo>
                    <a:pt x="0" y="0"/>
                  </a:moveTo>
                  <a:lnTo>
                    <a:pt x="0" y="1096975"/>
                  </a:lnTo>
                  <a:lnTo>
                    <a:pt x="0" y="1120226"/>
                  </a:lnTo>
                  <a:lnTo>
                    <a:pt x="0" y="1141457"/>
                  </a:lnTo>
                  <a:cubicBezTo>
                    <a:pt x="7858" y="1141257"/>
                    <a:pt x="15621" y="1139495"/>
                    <a:pt x="21603" y="1136037"/>
                  </a:cubicBezTo>
                  <a:cubicBezTo>
                    <a:pt x="27861" y="1132427"/>
                    <a:pt x="31004" y="1127712"/>
                    <a:pt x="31099" y="1122978"/>
                  </a:cubicBezTo>
                  <a:lnTo>
                    <a:pt x="31137" y="1122950"/>
                  </a:lnTo>
                  <a:lnTo>
                    <a:pt x="31137" y="1122769"/>
                  </a:lnTo>
                  <a:lnTo>
                    <a:pt x="31137" y="1122693"/>
                  </a:lnTo>
                  <a:lnTo>
                    <a:pt x="31137" y="17355"/>
                  </a:lnTo>
                  <a:lnTo>
                    <a:pt x="0" y="0"/>
                  </a:lnTo>
                  <a:close/>
                </a:path>
              </a:pathLst>
            </a:custGeom>
            <a:solidFill>
              <a:srgbClr val="CB01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36" name="Google Shape;1636;p34"/>
            <p:cNvSpPr/>
            <p:nvPr/>
          </p:nvSpPr>
          <p:spPr>
            <a:xfrm>
              <a:off x="8084821" y="2412496"/>
              <a:ext cx="9600" cy="9525"/>
            </a:xfrm>
            <a:custGeom>
              <a:rect b="b" l="l" r="r" t="t"/>
              <a:pathLst>
                <a:path extrusionOk="0" h="9525" w="120000">
                  <a:moveTo>
                    <a:pt x="72239" y="13792"/>
                  </a:moveTo>
                  <a:lnTo>
                    <a:pt x="72239" y="0"/>
                  </a:lnTo>
                  <a:lnTo>
                    <a:pt x="16920" y="0"/>
                  </a:lnTo>
                  <a:lnTo>
                    <a:pt x="0" y="936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37" name="Google Shape;1637;p34"/>
            <p:cNvSpPr/>
            <p:nvPr/>
          </p:nvSpPr>
          <p:spPr>
            <a:xfrm>
              <a:off x="7804977" y="2574564"/>
              <a:ext cx="9600" cy="9525"/>
            </a:xfrm>
            <a:custGeom>
              <a:rect b="b" l="l" r="r" t="t"/>
              <a:pathLst>
                <a:path extrusionOk="0" h="9525" w="120000">
                  <a:moveTo>
                    <a:pt x="53392" y="14126"/>
                  </a:moveTo>
                  <a:lnTo>
                    <a:pt x="53392" y="0"/>
                  </a:lnTo>
                  <a:lnTo>
                    <a:pt x="0" y="599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38" name="Google Shape;1638;p34"/>
            <p:cNvSpPr/>
            <p:nvPr/>
          </p:nvSpPr>
          <p:spPr>
            <a:xfrm>
              <a:off x="6932556" y="1924397"/>
              <a:ext cx="1152525" cy="666750"/>
            </a:xfrm>
            <a:custGeom>
              <a:rect b="b" l="l" r="r" t="t"/>
              <a:pathLst>
                <a:path extrusionOk="0" h="666750" w="1152525">
                  <a:moveTo>
                    <a:pt x="821081" y="663054"/>
                  </a:moveTo>
                  <a:lnTo>
                    <a:pt x="34697" y="209036"/>
                  </a:lnTo>
                  <a:cubicBezTo>
                    <a:pt x="-11566" y="182328"/>
                    <a:pt x="-11566" y="138865"/>
                    <a:pt x="34697" y="112157"/>
                  </a:cubicBezTo>
                  <a:lnTo>
                    <a:pt x="194269" y="20031"/>
                  </a:lnTo>
                  <a:cubicBezTo>
                    <a:pt x="240523" y="-6677"/>
                    <a:pt x="315809" y="-6677"/>
                    <a:pt x="362071" y="20031"/>
                  </a:cubicBezTo>
                  <a:lnTo>
                    <a:pt x="1148455" y="474050"/>
                  </a:lnTo>
                  <a:cubicBezTo>
                    <a:pt x="1161181" y="481393"/>
                    <a:pt x="1161181" y="493300"/>
                    <a:pt x="1148455" y="500643"/>
                  </a:cubicBezTo>
                  <a:cubicBezTo>
                    <a:pt x="1135740" y="507987"/>
                    <a:pt x="1115118" y="507987"/>
                    <a:pt x="1102393" y="500643"/>
                  </a:cubicBezTo>
                  <a:lnTo>
                    <a:pt x="316008" y="46615"/>
                  </a:lnTo>
                  <a:cubicBezTo>
                    <a:pt x="295139" y="34566"/>
                    <a:pt x="261202" y="34566"/>
                    <a:pt x="240332" y="46615"/>
                  </a:cubicBezTo>
                  <a:lnTo>
                    <a:pt x="80760" y="138751"/>
                  </a:lnTo>
                  <a:cubicBezTo>
                    <a:pt x="59891" y="150800"/>
                    <a:pt x="59900" y="170393"/>
                    <a:pt x="80760" y="182442"/>
                  </a:cubicBezTo>
                  <a:lnTo>
                    <a:pt x="867144" y="636460"/>
                  </a:lnTo>
                  <a:cubicBezTo>
                    <a:pt x="879860" y="643804"/>
                    <a:pt x="879860" y="655710"/>
                    <a:pt x="867144" y="663054"/>
                  </a:cubicBezTo>
                  <a:cubicBezTo>
                    <a:pt x="854428" y="670398"/>
                    <a:pt x="833797" y="670398"/>
                    <a:pt x="821081" y="6630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39" name="Google Shape;1639;p34"/>
            <p:cNvSpPr/>
            <p:nvPr/>
          </p:nvSpPr>
          <p:spPr>
            <a:xfrm>
              <a:off x="7140056" y="2465265"/>
              <a:ext cx="400050" cy="638175"/>
            </a:xfrm>
            <a:custGeom>
              <a:rect b="b" l="l" r="r" t="t"/>
              <a:pathLst>
                <a:path extrusionOk="0" h="638175" w="400050">
                  <a:moveTo>
                    <a:pt x="408642" y="645585"/>
                  </a:moveTo>
                  <a:lnTo>
                    <a:pt x="0" y="409661"/>
                  </a:lnTo>
                  <a:lnTo>
                    <a:pt x="0" y="0"/>
                  </a:lnTo>
                  <a:lnTo>
                    <a:pt x="408642" y="23592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40" name="Google Shape;1640;p34"/>
            <p:cNvSpPr/>
            <p:nvPr/>
          </p:nvSpPr>
          <p:spPr>
            <a:xfrm>
              <a:off x="6997715" y="1961976"/>
              <a:ext cx="1085850" cy="476250"/>
            </a:xfrm>
            <a:custGeom>
              <a:rect b="b" l="l" r="r" t="t"/>
              <a:pathLst>
                <a:path extrusionOk="0" h="476250" w="1085850">
                  <a:moveTo>
                    <a:pt x="1083296" y="463065"/>
                  </a:moveTo>
                  <a:cubicBezTo>
                    <a:pt x="1070580" y="470409"/>
                    <a:pt x="1049958" y="470409"/>
                    <a:pt x="1037233" y="463065"/>
                  </a:cubicBezTo>
                  <a:lnTo>
                    <a:pt x="250849" y="9037"/>
                  </a:lnTo>
                  <a:cubicBezTo>
                    <a:pt x="229980" y="-3012"/>
                    <a:pt x="196042" y="-3012"/>
                    <a:pt x="175173" y="9037"/>
                  </a:cubicBezTo>
                  <a:lnTo>
                    <a:pt x="15601" y="101172"/>
                  </a:lnTo>
                  <a:cubicBezTo>
                    <a:pt x="1932" y="109059"/>
                    <a:pt x="-2726" y="120175"/>
                    <a:pt x="1513" y="130299"/>
                  </a:cubicBezTo>
                  <a:cubicBezTo>
                    <a:pt x="3732" y="124966"/>
                    <a:pt x="8390" y="119898"/>
                    <a:pt x="15601" y="115736"/>
                  </a:cubicBezTo>
                  <a:lnTo>
                    <a:pt x="175173" y="23610"/>
                  </a:lnTo>
                  <a:cubicBezTo>
                    <a:pt x="196042" y="11561"/>
                    <a:pt x="229980" y="11561"/>
                    <a:pt x="250849" y="23610"/>
                  </a:cubicBezTo>
                  <a:lnTo>
                    <a:pt x="1037233" y="477629"/>
                  </a:lnTo>
                  <a:cubicBezTo>
                    <a:pt x="1049958" y="484972"/>
                    <a:pt x="1070580" y="484972"/>
                    <a:pt x="1083296" y="477629"/>
                  </a:cubicBezTo>
                  <a:cubicBezTo>
                    <a:pt x="1092935" y="472066"/>
                    <a:pt x="1095240" y="463884"/>
                    <a:pt x="1090259" y="457055"/>
                  </a:cubicBezTo>
                  <a:cubicBezTo>
                    <a:pt x="1088678" y="459226"/>
                    <a:pt x="1086382" y="461284"/>
                    <a:pt x="1083296" y="4630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41" name="Google Shape;1641;p34"/>
            <p:cNvSpPr/>
            <p:nvPr/>
          </p:nvSpPr>
          <p:spPr>
            <a:xfrm>
              <a:off x="6932609" y="2092275"/>
              <a:ext cx="876300" cy="514350"/>
            </a:xfrm>
            <a:custGeom>
              <a:rect b="b" l="l" r="r" t="t"/>
              <a:pathLst>
                <a:path extrusionOk="0" h="514350" w="876300">
                  <a:moveTo>
                    <a:pt x="867091" y="495176"/>
                  </a:moveTo>
                  <a:cubicBezTo>
                    <a:pt x="854375" y="502520"/>
                    <a:pt x="833744" y="502520"/>
                    <a:pt x="821028" y="495176"/>
                  </a:cubicBezTo>
                  <a:lnTo>
                    <a:pt x="34644" y="41158"/>
                  </a:lnTo>
                  <a:cubicBezTo>
                    <a:pt x="14717" y="29651"/>
                    <a:pt x="3430" y="15040"/>
                    <a:pt x="668" y="0"/>
                  </a:cubicBezTo>
                  <a:cubicBezTo>
                    <a:pt x="-2980" y="19879"/>
                    <a:pt x="8307" y="40519"/>
                    <a:pt x="34644" y="55721"/>
                  </a:cubicBezTo>
                  <a:lnTo>
                    <a:pt x="821028" y="509750"/>
                  </a:lnTo>
                  <a:cubicBezTo>
                    <a:pt x="833744" y="517093"/>
                    <a:pt x="854375" y="517093"/>
                    <a:pt x="867091" y="509750"/>
                  </a:cubicBezTo>
                  <a:cubicBezTo>
                    <a:pt x="876739" y="504177"/>
                    <a:pt x="879035" y="496005"/>
                    <a:pt x="874054" y="489166"/>
                  </a:cubicBezTo>
                  <a:cubicBezTo>
                    <a:pt x="872472" y="491347"/>
                    <a:pt x="870177" y="493405"/>
                    <a:pt x="867091" y="49517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42" name="Google Shape;1642;p34"/>
            <p:cNvSpPr/>
            <p:nvPr/>
          </p:nvSpPr>
          <p:spPr>
            <a:xfrm>
              <a:off x="6561062" y="3425642"/>
              <a:ext cx="876300" cy="609600"/>
            </a:xfrm>
            <a:custGeom>
              <a:rect b="b" l="l" r="r" t="t"/>
              <a:pathLst>
                <a:path extrusionOk="0" h="609600" w="876300">
                  <a:moveTo>
                    <a:pt x="34697" y="56912"/>
                  </a:moveTo>
                  <a:cubicBezTo>
                    <a:pt x="-11566" y="83630"/>
                    <a:pt x="-11566" y="127083"/>
                    <a:pt x="34697" y="153800"/>
                  </a:cubicBezTo>
                  <a:lnTo>
                    <a:pt x="821081" y="607819"/>
                  </a:lnTo>
                  <a:cubicBezTo>
                    <a:pt x="833797" y="615163"/>
                    <a:pt x="854428" y="615163"/>
                    <a:pt x="867144" y="607819"/>
                  </a:cubicBezTo>
                  <a:cubicBezTo>
                    <a:pt x="879860" y="600475"/>
                    <a:pt x="879860" y="588569"/>
                    <a:pt x="867144" y="581225"/>
                  </a:cubicBezTo>
                  <a:lnTo>
                    <a:pt x="80760" y="127206"/>
                  </a:lnTo>
                  <a:cubicBezTo>
                    <a:pt x="59900" y="115158"/>
                    <a:pt x="59891" y="95565"/>
                    <a:pt x="80760" y="83515"/>
                  </a:cubicBezTo>
                  <a:lnTo>
                    <a:pt x="156960" y="39519"/>
                  </a:lnTo>
                  <a:cubicBezTo>
                    <a:pt x="148483" y="26775"/>
                    <a:pt x="140806" y="13526"/>
                    <a:pt x="133290" y="0"/>
                  </a:cubicBezTo>
                  <a:lnTo>
                    <a:pt x="34697" y="56912"/>
                  </a:lnTo>
                  <a:close/>
                </a:path>
              </a:pathLst>
            </a:custGeom>
            <a:solidFill>
              <a:srgbClr val="D4E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43" name="Google Shape;1643;p34"/>
            <p:cNvSpPr/>
            <p:nvPr/>
          </p:nvSpPr>
          <p:spPr>
            <a:xfrm>
              <a:off x="6694352" y="3370393"/>
              <a:ext cx="1019175" cy="504825"/>
            </a:xfrm>
            <a:custGeom>
              <a:rect b="b" l="l" r="r" t="t"/>
              <a:pathLst>
                <a:path extrusionOk="0" h="504825" w="1019175">
                  <a:moveTo>
                    <a:pt x="1015165" y="474053"/>
                  </a:moveTo>
                  <a:lnTo>
                    <a:pt x="228772" y="20035"/>
                  </a:lnTo>
                  <a:cubicBezTo>
                    <a:pt x="182509" y="-6673"/>
                    <a:pt x="107232" y="-6683"/>
                    <a:pt x="60970" y="20035"/>
                  </a:cubicBezTo>
                  <a:lnTo>
                    <a:pt x="0" y="55239"/>
                  </a:lnTo>
                  <a:cubicBezTo>
                    <a:pt x="7515" y="68764"/>
                    <a:pt x="15202" y="82023"/>
                    <a:pt x="23670" y="94758"/>
                  </a:cubicBezTo>
                  <a:lnTo>
                    <a:pt x="107042" y="46619"/>
                  </a:lnTo>
                  <a:cubicBezTo>
                    <a:pt x="127902" y="34570"/>
                    <a:pt x="161849" y="34570"/>
                    <a:pt x="182709" y="46619"/>
                  </a:cubicBezTo>
                  <a:lnTo>
                    <a:pt x="969102" y="500638"/>
                  </a:lnTo>
                  <a:cubicBezTo>
                    <a:pt x="981818" y="507981"/>
                    <a:pt x="1002449" y="507981"/>
                    <a:pt x="1015165" y="500638"/>
                  </a:cubicBezTo>
                  <a:cubicBezTo>
                    <a:pt x="1027881" y="493294"/>
                    <a:pt x="1027881" y="481397"/>
                    <a:pt x="1015165" y="474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44" name="Google Shape;1644;p34"/>
            <p:cNvSpPr/>
            <p:nvPr/>
          </p:nvSpPr>
          <p:spPr>
            <a:xfrm>
              <a:off x="6599893" y="2285909"/>
              <a:ext cx="1114425" cy="1571625"/>
            </a:xfrm>
            <a:custGeom>
              <a:rect b="b" l="l" r="r" t="t"/>
              <a:pathLst>
                <a:path extrusionOk="0" h="1571625" w="1114425">
                  <a:moveTo>
                    <a:pt x="1119083" y="1572778"/>
                  </a:moveTo>
                  <a:lnTo>
                    <a:pt x="1119159" y="466992"/>
                  </a:lnTo>
                  <a:lnTo>
                    <a:pt x="295075" y="7601"/>
                  </a:lnTo>
                  <a:lnTo>
                    <a:pt x="179822" y="0"/>
                  </a:lnTo>
                  <a:lnTo>
                    <a:pt x="68389" y="72180"/>
                  </a:lnTo>
                  <a:lnTo>
                    <a:pt x="0" y="131702"/>
                  </a:lnTo>
                  <a:lnTo>
                    <a:pt x="802910" y="1404966"/>
                  </a:lnTo>
                  <a:lnTo>
                    <a:pt x="1065076" y="1559462"/>
                  </a:lnTo>
                  <a:close/>
                </a:path>
              </a:pathLst>
            </a:custGeom>
            <a:solidFill>
              <a:srgbClr val="C93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45" name="Google Shape;1645;p34"/>
            <p:cNvSpPr/>
            <p:nvPr/>
          </p:nvSpPr>
          <p:spPr>
            <a:xfrm>
              <a:off x="7406613" y="2787448"/>
              <a:ext cx="247650" cy="1209675"/>
            </a:xfrm>
            <a:custGeom>
              <a:rect b="b" l="l" r="r" t="t"/>
              <a:pathLst>
                <a:path extrusionOk="0" h="1209675" w="247650">
                  <a:moveTo>
                    <a:pt x="7591" y="1210894"/>
                  </a:moveTo>
                  <a:lnTo>
                    <a:pt x="253917" y="1068676"/>
                  </a:lnTo>
                  <a:lnTo>
                    <a:pt x="253917" y="0"/>
                  </a:lnTo>
                  <a:lnTo>
                    <a:pt x="0" y="118034"/>
                  </a:lnTo>
                  <a:close/>
                </a:path>
              </a:pathLst>
            </a:custGeom>
            <a:solidFill>
              <a:srgbClr val="FF92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46" name="Google Shape;1646;p34"/>
            <p:cNvSpPr/>
            <p:nvPr/>
          </p:nvSpPr>
          <p:spPr>
            <a:xfrm>
              <a:off x="6561078" y="2426174"/>
              <a:ext cx="876300" cy="1590675"/>
            </a:xfrm>
            <a:custGeom>
              <a:rect b="b" l="l" r="r" t="t"/>
              <a:pathLst>
                <a:path extrusionOk="0" h="1590675" w="876300">
                  <a:moveTo>
                    <a:pt x="0" y="0"/>
                  </a:moveTo>
                  <a:lnTo>
                    <a:pt x="0" y="1103986"/>
                  </a:lnTo>
                  <a:lnTo>
                    <a:pt x="865108" y="1598819"/>
                  </a:lnTo>
                  <a:lnTo>
                    <a:pt x="876662" y="1594199"/>
                  </a:lnTo>
                  <a:lnTo>
                    <a:pt x="876662" y="48859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47" name="Google Shape;1647;p34"/>
            <p:cNvSpPr/>
            <p:nvPr/>
          </p:nvSpPr>
          <p:spPr>
            <a:xfrm>
              <a:off x="6629389" y="2329696"/>
              <a:ext cx="1028700" cy="600075"/>
            </a:xfrm>
            <a:custGeom>
              <a:rect b="b" l="l" r="r" t="t"/>
              <a:pathLst>
                <a:path extrusionOk="0" h="600075" w="1028700">
                  <a:moveTo>
                    <a:pt x="418255" y="105613"/>
                  </a:moveTo>
                  <a:lnTo>
                    <a:pt x="246328" y="6829"/>
                  </a:lnTo>
                  <a:cubicBezTo>
                    <a:pt x="225335" y="-2896"/>
                    <a:pt x="194627" y="-2277"/>
                    <a:pt x="175167" y="8962"/>
                  </a:cubicBezTo>
                  <a:lnTo>
                    <a:pt x="15595" y="101088"/>
                  </a:lnTo>
                  <a:cubicBezTo>
                    <a:pt x="3231" y="108232"/>
                    <a:pt x="-1741" y="118014"/>
                    <a:pt x="536" y="127311"/>
                  </a:cubicBezTo>
                  <a:lnTo>
                    <a:pt x="434999" y="386924"/>
                  </a:lnTo>
                  <a:lnTo>
                    <a:pt x="783976" y="601132"/>
                  </a:lnTo>
                  <a:lnTo>
                    <a:pt x="1031131" y="457752"/>
                  </a:lnTo>
                  <a:lnTo>
                    <a:pt x="418255" y="10561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48" name="Google Shape;1648;p34"/>
            <p:cNvSpPr/>
            <p:nvPr/>
          </p:nvSpPr>
          <p:spPr>
            <a:xfrm>
              <a:off x="7406613" y="2897414"/>
              <a:ext cx="28575" cy="1133475"/>
            </a:xfrm>
            <a:custGeom>
              <a:rect b="b" l="l" r="r" t="t"/>
              <a:pathLst>
                <a:path extrusionOk="0" h="1133475" w="28575">
                  <a:moveTo>
                    <a:pt x="0" y="0"/>
                  </a:moveTo>
                  <a:lnTo>
                    <a:pt x="0" y="413499"/>
                  </a:lnTo>
                  <a:lnTo>
                    <a:pt x="0" y="1096975"/>
                  </a:lnTo>
                  <a:lnTo>
                    <a:pt x="0" y="1120226"/>
                  </a:lnTo>
                  <a:lnTo>
                    <a:pt x="0" y="1141467"/>
                  </a:lnTo>
                  <a:cubicBezTo>
                    <a:pt x="7848" y="1141267"/>
                    <a:pt x="15611" y="1139495"/>
                    <a:pt x="21602" y="1136037"/>
                  </a:cubicBezTo>
                  <a:cubicBezTo>
                    <a:pt x="27861" y="1132427"/>
                    <a:pt x="30994" y="1127712"/>
                    <a:pt x="31099" y="1122978"/>
                  </a:cubicBezTo>
                  <a:lnTo>
                    <a:pt x="31137" y="1122950"/>
                  </a:lnTo>
                  <a:lnTo>
                    <a:pt x="31137" y="1122778"/>
                  </a:lnTo>
                  <a:lnTo>
                    <a:pt x="31137" y="1122693"/>
                  </a:lnTo>
                  <a:lnTo>
                    <a:pt x="31137" y="17355"/>
                  </a:lnTo>
                  <a:lnTo>
                    <a:pt x="0" y="0"/>
                  </a:lnTo>
                  <a:close/>
                </a:path>
              </a:pathLst>
            </a:custGeom>
            <a:solidFill>
              <a:srgbClr val="C93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49" name="Google Shape;1649;p34"/>
            <p:cNvSpPr/>
            <p:nvPr/>
          </p:nvSpPr>
          <p:spPr>
            <a:xfrm>
              <a:off x="7713327" y="2752901"/>
              <a:ext cx="9600" cy="9525"/>
            </a:xfrm>
            <a:custGeom>
              <a:rect b="b" l="l" r="r" t="t"/>
              <a:pathLst>
                <a:path extrusionOk="0" h="9525" w="120000">
                  <a:moveTo>
                    <a:pt x="72126" y="13792"/>
                  </a:moveTo>
                  <a:lnTo>
                    <a:pt x="72126" y="0"/>
                  </a:lnTo>
                  <a:lnTo>
                    <a:pt x="16806" y="0"/>
                  </a:lnTo>
                  <a:lnTo>
                    <a:pt x="0" y="937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50" name="Google Shape;1650;p34"/>
            <p:cNvSpPr/>
            <p:nvPr/>
          </p:nvSpPr>
          <p:spPr>
            <a:xfrm>
              <a:off x="7433473" y="2914978"/>
              <a:ext cx="9600" cy="9525"/>
            </a:xfrm>
            <a:custGeom>
              <a:rect b="b" l="l" r="r" t="t"/>
              <a:pathLst>
                <a:path extrusionOk="0" h="9525" w="120000">
                  <a:moveTo>
                    <a:pt x="53518" y="14116"/>
                  </a:moveTo>
                  <a:lnTo>
                    <a:pt x="53518" y="0"/>
                  </a:lnTo>
                  <a:lnTo>
                    <a:pt x="0" y="599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51" name="Google Shape;1651;p34"/>
            <p:cNvSpPr/>
            <p:nvPr/>
          </p:nvSpPr>
          <p:spPr>
            <a:xfrm>
              <a:off x="6561062" y="2264801"/>
              <a:ext cx="1152525" cy="666750"/>
            </a:xfrm>
            <a:custGeom>
              <a:rect b="b" l="l" r="r" t="t"/>
              <a:pathLst>
                <a:path extrusionOk="0" h="666750" w="1152525">
                  <a:moveTo>
                    <a:pt x="821081" y="663054"/>
                  </a:moveTo>
                  <a:lnTo>
                    <a:pt x="34697" y="209036"/>
                  </a:lnTo>
                  <a:cubicBezTo>
                    <a:pt x="-11566" y="182328"/>
                    <a:pt x="-11566" y="138865"/>
                    <a:pt x="34697" y="112157"/>
                  </a:cubicBezTo>
                  <a:lnTo>
                    <a:pt x="194260" y="20031"/>
                  </a:lnTo>
                  <a:cubicBezTo>
                    <a:pt x="240523" y="-6677"/>
                    <a:pt x="315799" y="-6677"/>
                    <a:pt x="362062" y="20031"/>
                  </a:cubicBezTo>
                  <a:lnTo>
                    <a:pt x="1148456" y="474059"/>
                  </a:lnTo>
                  <a:cubicBezTo>
                    <a:pt x="1161171" y="481403"/>
                    <a:pt x="1161171" y="493309"/>
                    <a:pt x="1148456" y="500653"/>
                  </a:cubicBezTo>
                  <a:cubicBezTo>
                    <a:pt x="1135740" y="507997"/>
                    <a:pt x="1115109" y="507997"/>
                    <a:pt x="1102393" y="500653"/>
                  </a:cubicBezTo>
                  <a:lnTo>
                    <a:pt x="315999" y="46625"/>
                  </a:lnTo>
                  <a:cubicBezTo>
                    <a:pt x="295139" y="34576"/>
                    <a:pt x="261192" y="34576"/>
                    <a:pt x="240333" y="46625"/>
                  </a:cubicBezTo>
                  <a:lnTo>
                    <a:pt x="80760" y="138751"/>
                  </a:lnTo>
                  <a:cubicBezTo>
                    <a:pt x="59891" y="150800"/>
                    <a:pt x="59900" y="170393"/>
                    <a:pt x="80760" y="182442"/>
                  </a:cubicBezTo>
                  <a:lnTo>
                    <a:pt x="867144" y="636461"/>
                  </a:lnTo>
                  <a:cubicBezTo>
                    <a:pt x="879860" y="643804"/>
                    <a:pt x="879860" y="655711"/>
                    <a:pt x="867144" y="663054"/>
                  </a:cubicBezTo>
                  <a:cubicBezTo>
                    <a:pt x="854428" y="670408"/>
                    <a:pt x="833797" y="670408"/>
                    <a:pt x="821081" y="66305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52" name="Google Shape;1652;p34"/>
            <p:cNvSpPr/>
            <p:nvPr/>
          </p:nvSpPr>
          <p:spPr>
            <a:xfrm>
              <a:off x="6768562" y="2805679"/>
              <a:ext cx="400050" cy="638175"/>
            </a:xfrm>
            <a:custGeom>
              <a:rect b="b" l="l" r="r" t="t"/>
              <a:pathLst>
                <a:path extrusionOk="0" h="638175" w="400050">
                  <a:moveTo>
                    <a:pt x="408641" y="645585"/>
                  </a:moveTo>
                  <a:lnTo>
                    <a:pt x="0" y="409651"/>
                  </a:lnTo>
                  <a:lnTo>
                    <a:pt x="0" y="0"/>
                  </a:lnTo>
                  <a:lnTo>
                    <a:pt x="408641" y="2359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53" name="Google Shape;1653;p34"/>
            <p:cNvSpPr/>
            <p:nvPr/>
          </p:nvSpPr>
          <p:spPr>
            <a:xfrm>
              <a:off x="6626225" y="2302390"/>
              <a:ext cx="1085850" cy="476250"/>
            </a:xfrm>
            <a:custGeom>
              <a:rect b="b" l="l" r="r" t="t"/>
              <a:pathLst>
                <a:path extrusionOk="0" h="476250" w="1085850">
                  <a:moveTo>
                    <a:pt x="1083292" y="463065"/>
                  </a:moveTo>
                  <a:cubicBezTo>
                    <a:pt x="1070576" y="470409"/>
                    <a:pt x="1049945" y="470409"/>
                    <a:pt x="1037229" y="463065"/>
                  </a:cubicBezTo>
                  <a:lnTo>
                    <a:pt x="250835" y="9037"/>
                  </a:lnTo>
                  <a:cubicBezTo>
                    <a:pt x="229976" y="-3012"/>
                    <a:pt x="196029" y="-3012"/>
                    <a:pt x="175169" y="9037"/>
                  </a:cubicBezTo>
                  <a:lnTo>
                    <a:pt x="15597" y="101163"/>
                  </a:lnTo>
                  <a:cubicBezTo>
                    <a:pt x="1928" y="109049"/>
                    <a:pt x="-2720" y="120165"/>
                    <a:pt x="1509" y="130290"/>
                  </a:cubicBezTo>
                  <a:cubicBezTo>
                    <a:pt x="3728" y="124946"/>
                    <a:pt x="8396" y="119889"/>
                    <a:pt x="15597" y="115726"/>
                  </a:cubicBezTo>
                  <a:lnTo>
                    <a:pt x="175169" y="23591"/>
                  </a:lnTo>
                  <a:cubicBezTo>
                    <a:pt x="196029" y="11542"/>
                    <a:pt x="229976" y="11542"/>
                    <a:pt x="250835" y="23591"/>
                  </a:cubicBezTo>
                  <a:lnTo>
                    <a:pt x="1037229" y="477610"/>
                  </a:lnTo>
                  <a:cubicBezTo>
                    <a:pt x="1049945" y="484953"/>
                    <a:pt x="1070576" y="484953"/>
                    <a:pt x="1083292" y="477610"/>
                  </a:cubicBezTo>
                  <a:cubicBezTo>
                    <a:pt x="1092931" y="472047"/>
                    <a:pt x="1095227" y="463875"/>
                    <a:pt x="1090255" y="457036"/>
                  </a:cubicBezTo>
                  <a:cubicBezTo>
                    <a:pt x="1088674" y="459226"/>
                    <a:pt x="1086378" y="461284"/>
                    <a:pt x="1083292" y="4630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54" name="Google Shape;1654;p34"/>
            <p:cNvSpPr/>
            <p:nvPr/>
          </p:nvSpPr>
          <p:spPr>
            <a:xfrm>
              <a:off x="6561115" y="2432680"/>
              <a:ext cx="876300" cy="514350"/>
            </a:xfrm>
            <a:custGeom>
              <a:rect b="b" l="l" r="r" t="t"/>
              <a:pathLst>
                <a:path extrusionOk="0" h="514350" w="876300">
                  <a:moveTo>
                    <a:pt x="867091" y="495176"/>
                  </a:moveTo>
                  <a:cubicBezTo>
                    <a:pt x="854375" y="502520"/>
                    <a:pt x="833744" y="502520"/>
                    <a:pt x="821028" y="495176"/>
                  </a:cubicBezTo>
                  <a:lnTo>
                    <a:pt x="34644" y="41158"/>
                  </a:lnTo>
                  <a:cubicBezTo>
                    <a:pt x="14727" y="29661"/>
                    <a:pt x="3430" y="15040"/>
                    <a:pt x="668" y="0"/>
                  </a:cubicBezTo>
                  <a:cubicBezTo>
                    <a:pt x="-2980" y="19879"/>
                    <a:pt x="8307" y="40510"/>
                    <a:pt x="34644" y="55721"/>
                  </a:cubicBezTo>
                  <a:lnTo>
                    <a:pt x="821028" y="509740"/>
                  </a:lnTo>
                  <a:cubicBezTo>
                    <a:pt x="833744" y="517084"/>
                    <a:pt x="854375" y="517084"/>
                    <a:pt x="867091" y="509740"/>
                  </a:cubicBezTo>
                  <a:cubicBezTo>
                    <a:pt x="876730" y="504177"/>
                    <a:pt x="879026" y="496005"/>
                    <a:pt x="874053" y="489166"/>
                  </a:cubicBezTo>
                  <a:cubicBezTo>
                    <a:pt x="872472" y="491357"/>
                    <a:pt x="870167" y="493404"/>
                    <a:pt x="867091" y="49517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55" name="Google Shape;1655;p34"/>
            <p:cNvSpPr/>
            <p:nvPr/>
          </p:nvSpPr>
          <p:spPr>
            <a:xfrm>
              <a:off x="8544374" y="1529656"/>
              <a:ext cx="438150" cy="390525"/>
            </a:xfrm>
            <a:custGeom>
              <a:rect b="b" l="l" r="r" t="t"/>
              <a:pathLst>
                <a:path extrusionOk="0" h="390525" w="438150">
                  <a:moveTo>
                    <a:pt x="380638" y="69129"/>
                  </a:moveTo>
                  <a:cubicBezTo>
                    <a:pt x="375009" y="72377"/>
                    <a:pt x="369589" y="76435"/>
                    <a:pt x="364408" y="81026"/>
                  </a:cubicBezTo>
                  <a:cubicBezTo>
                    <a:pt x="362160" y="7950"/>
                    <a:pt x="309372" y="-21111"/>
                    <a:pt x="244412" y="16389"/>
                  </a:cubicBezTo>
                  <a:cubicBezTo>
                    <a:pt x="191510" y="46936"/>
                    <a:pt x="146685" y="112325"/>
                    <a:pt x="130626" y="176419"/>
                  </a:cubicBezTo>
                  <a:cubicBezTo>
                    <a:pt x="117567" y="174666"/>
                    <a:pt x="102232" y="178057"/>
                    <a:pt x="85744" y="187573"/>
                  </a:cubicBezTo>
                  <a:cubicBezTo>
                    <a:pt x="38395" y="214909"/>
                    <a:pt x="0" y="281404"/>
                    <a:pt x="0" y="336077"/>
                  </a:cubicBezTo>
                  <a:cubicBezTo>
                    <a:pt x="0" y="390750"/>
                    <a:pt x="38395" y="412915"/>
                    <a:pt x="85744" y="385578"/>
                  </a:cubicBezTo>
                  <a:lnTo>
                    <a:pt x="380638" y="215319"/>
                  </a:lnTo>
                  <a:cubicBezTo>
                    <a:pt x="415605" y="195136"/>
                    <a:pt x="443941" y="146044"/>
                    <a:pt x="443941" y="105677"/>
                  </a:cubicBezTo>
                  <a:cubicBezTo>
                    <a:pt x="443941" y="65310"/>
                    <a:pt x="415605" y="48946"/>
                    <a:pt x="380638" y="6912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56" name="Google Shape;1656;p34"/>
            <p:cNvSpPr/>
            <p:nvPr/>
          </p:nvSpPr>
          <p:spPr>
            <a:xfrm>
              <a:off x="5869419" y="2460248"/>
              <a:ext cx="552450" cy="333375"/>
            </a:xfrm>
            <a:custGeom>
              <a:rect b="b" l="l" r="r" t="t"/>
              <a:pathLst>
                <a:path extrusionOk="0" h="333375" w="552450">
                  <a:moveTo>
                    <a:pt x="14442" y="342239"/>
                  </a:moveTo>
                  <a:cubicBezTo>
                    <a:pt x="12184" y="342239"/>
                    <a:pt x="9889" y="341706"/>
                    <a:pt x="7765" y="340591"/>
                  </a:cubicBezTo>
                  <a:cubicBezTo>
                    <a:pt x="688" y="336896"/>
                    <a:pt x="-2046" y="328161"/>
                    <a:pt x="1640" y="321094"/>
                  </a:cubicBezTo>
                  <a:cubicBezTo>
                    <a:pt x="16309" y="293014"/>
                    <a:pt x="37826" y="269344"/>
                    <a:pt x="60667" y="256162"/>
                  </a:cubicBezTo>
                  <a:cubicBezTo>
                    <a:pt x="75040" y="247875"/>
                    <a:pt x="89242" y="244027"/>
                    <a:pt x="102253" y="244646"/>
                  </a:cubicBezTo>
                  <a:cubicBezTo>
                    <a:pt x="120741" y="245551"/>
                    <a:pt x="144077" y="231578"/>
                    <a:pt x="164337" y="207184"/>
                  </a:cubicBezTo>
                  <a:cubicBezTo>
                    <a:pt x="175662" y="193526"/>
                    <a:pt x="188654" y="182267"/>
                    <a:pt x="201875" y="174628"/>
                  </a:cubicBezTo>
                  <a:cubicBezTo>
                    <a:pt x="216248" y="166341"/>
                    <a:pt x="230202" y="162465"/>
                    <a:pt x="243471" y="163122"/>
                  </a:cubicBezTo>
                  <a:cubicBezTo>
                    <a:pt x="261721" y="164389"/>
                    <a:pt x="285295" y="150053"/>
                    <a:pt x="305535" y="125660"/>
                  </a:cubicBezTo>
                  <a:cubicBezTo>
                    <a:pt x="317051" y="111791"/>
                    <a:pt x="329681" y="100847"/>
                    <a:pt x="343074" y="93103"/>
                  </a:cubicBezTo>
                  <a:cubicBezTo>
                    <a:pt x="357447" y="84817"/>
                    <a:pt x="371591" y="80950"/>
                    <a:pt x="384660" y="81588"/>
                  </a:cubicBezTo>
                  <a:cubicBezTo>
                    <a:pt x="403233" y="82302"/>
                    <a:pt x="426484" y="68519"/>
                    <a:pt x="446744" y="44126"/>
                  </a:cubicBezTo>
                  <a:cubicBezTo>
                    <a:pt x="458069" y="30467"/>
                    <a:pt x="471061" y="19208"/>
                    <a:pt x="484281" y="11569"/>
                  </a:cubicBezTo>
                  <a:cubicBezTo>
                    <a:pt x="505475" y="-661"/>
                    <a:pt x="526620" y="-3318"/>
                    <a:pt x="543794" y="4188"/>
                  </a:cubicBezTo>
                  <a:cubicBezTo>
                    <a:pt x="551118" y="7369"/>
                    <a:pt x="554462" y="15884"/>
                    <a:pt x="551280" y="23199"/>
                  </a:cubicBezTo>
                  <a:cubicBezTo>
                    <a:pt x="548080" y="30524"/>
                    <a:pt x="539574" y="33839"/>
                    <a:pt x="532259" y="30686"/>
                  </a:cubicBezTo>
                  <a:cubicBezTo>
                    <a:pt x="523687" y="26933"/>
                    <a:pt x="511790" y="29057"/>
                    <a:pt x="498731" y="36601"/>
                  </a:cubicBezTo>
                  <a:cubicBezTo>
                    <a:pt x="488434" y="42545"/>
                    <a:pt x="478148" y="51527"/>
                    <a:pt x="468975" y="62595"/>
                  </a:cubicBezTo>
                  <a:cubicBezTo>
                    <a:pt x="442543" y="94427"/>
                    <a:pt x="411415" y="111687"/>
                    <a:pt x="383221" y="110458"/>
                  </a:cubicBezTo>
                  <a:cubicBezTo>
                    <a:pt x="375801" y="109991"/>
                    <a:pt x="366857" y="112744"/>
                    <a:pt x="357523" y="118135"/>
                  </a:cubicBezTo>
                  <a:cubicBezTo>
                    <a:pt x="347245" y="124069"/>
                    <a:pt x="336949" y="133051"/>
                    <a:pt x="327757" y="144129"/>
                  </a:cubicBezTo>
                  <a:cubicBezTo>
                    <a:pt x="301344" y="175952"/>
                    <a:pt x="269779" y="193192"/>
                    <a:pt x="242023" y="191992"/>
                  </a:cubicBezTo>
                  <a:cubicBezTo>
                    <a:pt x="234546" y="191497"/>
                    <a:pt x="225668" y="194259"/>
                    <a:pt x="216324" y="199660"/>
                  </a:cubicBezTo>
                  <a:cubicBezTo>
                    <a:pt x="206028" y="205603"/>
                    <a:pt x="195741" y="214585"/>
                    <a:pt x="186568" y="225653"/>
                  </a:cubicBezTo>
                  <a:cubicBezTo>
                    <a:pt x="160127" y="257486"/>
                    <a:pt x="129047" y="274717"/>
                    <a:pt x="100815" y="273516"/>
                  </a:cubicBezTo>
                  <a:cubicBezTo>
                    <a:pt x="93357" y="273088"/>
                    <a:pt x="84441" y="275803"/>
                    <a:pt x="75116" y="281194"/>
                  </a:cubicBezTo>
                  <a:cubicBezTo>
                    <a:pt x="56895" y="291709"/>
                    <a:pt x="39445" y="311140"/>
                    <a:pt x="27253" y="334476"/>
                  </a:cubicBezTo>
                  <a:cubicBezTo>
                    <a:pt x="24691" y="339410"/>
                    <a:pt x="19652" y="342239"/>
                    <a:pt x="14442" y="3422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57" name="Google Shape;1657;p34"/>
            <p:cNvSpPr/>
            <p:nvPr/>
          </p:nvSpPr>
          <p:spPr>
            <a:xfrm>
              <a:off x="8800530" y="2176488"/>
              <a:ext cx="47625" cy="66675"/>
            </a:xfrm>
            <a:custGeom>
              <a:rect b="b" l="l" r="r" t="t"/>
              <a:pathLst>
                <a:path extrusionOk="0" h="66675" w="47625">
                  <a:moveTo>
                    <a:pt x="55606" y="19857"/>
                  </a:moveTo>
                  <a:cubicBezTo>
                    <a:pt x="55606" y="37583"/>
                    <a:pt x="43157" y="59148"/>
                    <a:pt x="27803" y="68015"/>
                  </a:cubicBezTo>
                  <a:cubicBezTo>
                    <a:pt x="12459" y="76883"/>
                    <a:pt x="0" y="69692"/>
                    <a:pt x="0" y="51956"/>
                  </a:cubicBezTo>
                  <a:cubicBezTo>
                    <a:pt x="0" y="34230"/>
                    <a:pt x="12459" y="12666"/>
                    <a:pt x="27803" y="3798"/>
                  </a:cubicBezTo>
                  <a:cubicBezTo>
                    <a:pt x="43167" y="-5070"/>
                    <a:pt x="55606" y="2121"/>
                    <a:pt x="55606" y="198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58" name="Google Shape;1658;p34"/>
            <p:cNvSpPr/>
            <p:nvPr/>
          </p:nvSpPr>
          <p:spPr>
            <a:xfrm>
              <a:off x="8890655" y="2124461"/>
              <a:ext cx="47625" cy="66675"/>
            </a:xfrm>
            <a:custGeom>
              <a:rect b="b" l="l" r="r" t="t"/>
              <a:pathLst>
                <a:path extrusionOk="0" h="66675" w="47625">
                  <a:moveTo>
                    <a:pt x="55607" y="19849"/>
                  </a:moveTo>
                  <a:cubicBezTo>
                    <a:pt x="55607" y="37585"/>
                    <a:pt x="43158" y="59140"/>
                    <a:pt x="27804" y="68008"/>
                  </a:cubicBezTo>
                  <a:cubicBezTo>
                    <a:pt x="12449" y="76876"/>
                    <a:pt x="0" y="69684"/>
                    <a:pt x="0" y="51958"/>
                  </a:cubicBezTo>
                  <a:cubicBezTo>
                    <a:pt x="0" y="34223"/>
                    <a:pt x="12449" y="12667"/>
                    <a:pt x="27804" y="3800"/>
                  </a:cubicBezTo>
                  <a:cubicBezTo>
                    <a:pt x="43158" y="-5068"/>
                    <a:pt x="55607" y="2114"/>
                    <a:pt x="55607" y="1984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59" name="Google Shape;1659;p34"/>
            <p:cNvSpPr/>
            <p:nvPr/>
          </p:nvSpPr>
          <p:spPr>
            <a:xfrm>
              <a:off x="8980781" y="2072426"/>
              <a:ext cx="47625" cy="66675"/>
            </a:xfrm>
            <a:custGeom>
              <a:rect b="b" l="l" r="r" t="t"/>
              <a:pathLst>
                <a:path extrusionOk="0" h="66675" w="47625">
                  <a:moveTo>
                    <a:pt x="55607" y="19849"/>
                  </a:moveTo>
                  <a:cubicBezTo>
                    <a:pt x="55607" y="37575"/>
                    <a:pt x="43158" y="59140"/>
                    <a:pt x="27804" y="68008"/>
                  </a:cubicBezTo>
                  <a:cubicBezTo>
                    <a:pt x="12449" y="76875"/>
                    <a:pt x="0" y="69684"/>
                    <a:pt x="0" y="51958"/>
                  </a:cubicBezTo>
                  <a:cubicBezTo>
                    <a:pt x="0" y="34232"/>
                    <a:pt x="12449" y="12667"/>
                    <a:pt x="27804" y="3800"/>
                  </a:cubicBezTo>
                  <a:cubicBezTo>
                    <a:pt x="43158" y="-5068"/>
                    <a:pt x="55607" y="2114"/>
                    <a:pt x="55607" y="1984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60" name="Google Shape;1660;p34"/>
            <p:cNvSpPr/>
            <p:nvPr/>
          </p:nvSpPr>
          <p:spPr>
            <a:xfrm>
              <a:off x="9070907" y="2020392"/>
              <a:ext cx="47625" cy="66675"/>
            </a:xfrm>
            <a:custGeom>
              <a:rect b="b" l="l" r="r" t="t"/>
              <a:pathLst>
                <a:path extrusionOk="0" h="66675" w="47625">
                  <a:moveTo>
                    <a:pt x="55607" y="19848"/>
                  </a:moveTo>
                  <a:cubicBezTo>
                    <a:pt x="55607" y="37574"/>
                    <a:pt x="43158" y="59138"/>
                    <a:pt x="27804" y="68006"/>
                  </a:cubicBezTo>
                  <a:cubicBezTo>
                    <a:pt x="12449" y="76874"/>
                    <a:pt x="0" y="69682"/>
                    <a:pt x="0" y="51956"/>
                  </a:cubicBezTo>
                  <a:cubicBezTo>
                    <a:pt x="0" y="34230"/>
                    <a:pt x="12449" y="12666"/>
                    <a:pt x="27804" y="3798"/>
                  </a:cubicBezTo>
                  <a:cubicBezTo>
                    <a:pt x="43158" y="-5070"/>
                    <a:pt x="55607" y="2122"/>
                    <a:pt x="55607" y="198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61" name="Google Shape;1661;p34"/>
            <p:cNvSpPr/>
            <p:nvPr/>
          </p:nvSpPr>
          <p:spPr>
            <a:xfrm>
              <a:off x="8163412" y="1197556"/>
              <a:ext cx="47625" cy="66675"/>
            </a:xfrm>
            <a:custGeom>
              <a:rect b="b" l="l" r="r" t="t"/>
              <a:pathLst>
                <a:path extrusionOk="0" h="66675" w="47625">
                  <a:moveTo>
                    <a:pt x="55607" y="19848"/>
                  </a:moveTo>
                  <a:cubicBezTo>
                    <a:pt x="55607" y="37583"/>
                    <a:pt x="43158" y="59138"/>
                    <a:pt x="27804" y="68006"/>
                  </a:cubicBezTo>
                  <a:cubicBezTo>
                    <a:pt x="12449" y="76874"/>
                    <a:pt x="0" y="69682"/>
                    <a:pt x="0" y="51956"/>
                  </a:cubicBezTo>
                  <a:cubicBezTo>
                    <a:pt x="0" y="34221"/>
                    <a:pt x="12449" y="12666"/>
                    <a:pt x="27804" y="3798"/>
                  </a:cubicBezTo>
                  <a:cubicBezTo>
                    <a:pt x="43158" y="-5070"/>
                    <a:pt x="55607" y="2122"/>
                    <a:pt x="55607" y="198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62" name="Google Shape;1662;p34"/>
            <p:cNvSpPr/>
            <p:nvPr/>
          </p:nvSpPr>
          <p:spPr>
            <a:xfrm>
              <a:off x="8240107" y="1153275"/>
              <a:ext cx="47625" cy="66675"/>
            </a:xfrm>
            <a:custGeom>
              <a:rect b="b" l="l" r="r" t="t"/>
              <a:pathLst>
                <a:path extrusionOk="0" h="66675" w="47625">
                  <a:moveTo>
                    <a:pt x="55607" y="19848"/>
                  </a:moveTo>
                  <a:cubicBezTo>
                    <a:pt x="55607" y="37574"/>
                    <a:pt x="43158" y="59138"/>
                    <a:pt x="27804" y="68006"/>
                  </a:cubicBezTo>
                  <a:cubicBezTo>
                    <a:pt x="12449" y="76874"/>
                    <a:pt x="0" y="69682"/>
                    <a:pt x="0" y="51956"/>
                  </a:cubicBezTo>
                  <a:cubicBezTo>
                    <a:pt x="0" y="34230"/>
                    <a:pt x="12449" y="12666"/>
                    <a:pt x="27804" y="3798"/>
                  </a:cubicBezTo>
                  <a:cubicBezTo>
                    <a:pt x="43167" y="-5070"/>
                    <a:pt x="55607" y="2122"/>
                    <a:pt x="55607" y="198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63" name="Google Shape;1663;p34"/>
            <p:cNvSpPr/>
            <p:nvPr/>
          </p:nvSpPr>
          <p:spPr>
            <a:xfrm>
              <a:off x="8163412" y="1108993"/>
              <a:ext cx="47625" cy="66675"/>
            </a:xfrm>
            <a:custGeom>
              <a:rect b="b" l="l" r="r" t="t"/>
              <a:pathLst>
                <a:path extrusionOk="0" h="66675" w="47625">
                  <a:moveTo>
                    <a:pt x="55607" y="19848"/>
                  </a:moveTo>
                  <a:cubicBezTo>
                    <a:pt x="55607" y="37574"/>
                    <a:pt x="43158" y="59138"/>
                    <a:pt x="27804" y="68006"/>
                  </a:cubicBezTo>
                  <a:cubicBezTo>
                    <a:pt x="12449" y="76874"/>
                    <a:pt x="0" y="69682"/>
                    <a:pt x="0" y="51956"/>
                  </a:cubicBezTo>
                  <a:cubicBezTo>
                    <a:pt x="0" y="34230"/>
                    <a:pt x="12449" y="12666"/>
                    <a:pt x="27804" y="3798"/>
                  </a:cubicBezTo>
                  <a:cubicBezTo>
                    <a:pt x="43158" y="-5070"/>
                    <a:pt x="55607" y="2122"/>
                    <a:pt x="55607" y="198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64" name="Google Shape;1664;p34"/>
            <p:cNvSpPr/>
            <p:nvPr/>
          </p:nvSpPr>
          <p:spPr>
            <a:xfrm>
              <a:off x="8240107" y="1064711"/>
              <a:ext cx="47625" cy="66675"/>
            </a:xfrm>
            <a:custGeom>
              <a:rect b="b" l="l" r="r" t="t"/>
              <a:pathLst>
                <a:path extrusionOk="0" h="66675" w="47625">
                  <a:moveTo>
                    <a:pt x="55607" y="19848"/>
                  </a:moveTo>
                  <a:cubicBezTo>
                    <a:pt x="55607" y="37574"/>
                    <a:pt x="43158" y="59138"/>
                    <a:pt x="27804" y="68006"/>
                  </a:cubicBezTo>
                  <a:cubicBezTo>
                    <a:pt x="12449" y="76874"/>
                    <a:pt x="0" y="69682"/>
                    <a:pt x="0" y="51956"/>
                  </a:cubicBezTo>
                  <a:cubicBezTo>
                    <a:pt x="0" y="34221"/>
                    <a:pt x="12449" y="12666"/>
                    <a:pt x="27804" y="3798"/>
                  </a:cubicBezTo>
                  <a:cubicBezTo>
                    <a:pt x="43158" y="-5070"/>
                    <a:pt x="55607" y="2122"/>
                    <a:pt x="55607" y="198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65" name="Google Shape;1665;p34"/>
            <p:cNvSpPr/>
            <p:nvPr/>
          </p:nvSpPr>
          <p:spPr>
            <a:xfrm>
              <a:off x="6297455" y="3162008"/>
              <a:ext cx="552450" cy="428625"/>
            </a:xfrm>
            <a:custGeom>
              <a:rect b="b" l="l" r="r" t="t"/>
              <a:pathLst>
                <a:path extrusionOk="0" h="428625" w="552450">
                  <a:moveTo>
                    <a:pt x="496491" y="36167"/>
                  </a:moveTo>
                  <a:cubicBezTo>
                    <a:pt x="486689" y="41835"/>
                    <a:pt x="477469" y="49950"/>
                    <a:pt x="469325" y="59513"/>
                  </a:cubicBezTo>
                  <a:cubicBezTo>
                    <a:pt x="468049" y="5964"/>
                    <a:pt x="429625" y="-15439"/>
                    <a:pt x="382296" y="11888"/>
                  </a:cubicBezTo>
                  <a:cubicBezTo>
                    <a:pt x="367132" y="20632"/>
                    <a:pt x="352882" y="33348"/>
                    <a:pt x="340471" y="48378"/>
                  </a:cubicBezTo>
                  <a:cubicBezTo>
                    <a:pt x="319402" y="11564"/>
                    <a:pt x="275758" y="3001"/>
                    <a:pt x="225181" y="32214"/>
                  </a:cubicBezTo>
                  <a:cubicBezTo>
                    <a:pt x="154048" y="73277"/>
                    <a:pt x="96393" y="173146"/>
                    <a:pt x="96393" y="255271"/>
                  </a:cubicBezTo>
                  <a:cubicBezTo>
                    <a:pt x="96393" y="262053"/>
                    <a:pt x="96926" y="268368"/>
                    <a:pt x="97689" y="274473"/>
                  </a:cubicBezTo>
                  <a:cubicBezTo>
                    <a:pt x="87544" y="271844"/>
                    <a:pt x="75105" y="273959"/>
                    <a:pt x="61617" y="281750"/>
                  </a:cubicBezTo>
                  <a:cubicBezTo>
                    <a:pt x="27584" y="301401"/>
                    <a:pt x="0" y="349188"/>
                    <a:pt x="0" y="388478"/>
                  </a:cubicBezTo>
                  <a:cubicBezTo>
                    <a:pt x="0" y="427778"/>
                    <a:pt x="27584" y="443704"/>
                    <a:pt x="61617" y="424054"/>
                  </a:cubicBezTo>
                  <a:lnTo>
                    <a:pt x="496481" y="172984"/>
                  </a:lnTo>
                  <a:cubicBezTo>
                    <a:pt x="529209" y="154096"/>
                    <a:pt x="555727" y="108157"/>
                    <a:pt x="555727" y="70381"/>
                  </a:cubicBezTo>
                  <a:cubicBezTo>
                    <a:pt x="555736" y="32596"/>
                    <a:pt x="529219" y="17289"/>
                    <a:pt x="496491" y="36167"/>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66" name="Google Shape;1666;p34"/>
            <p:cNvSpPr/>
            <p:nvPr/>
          </p:nvSpPr>
          <p:spPr>
            <a:xfrm>
              <a:off x="6445921" y="1584325"/>
              <a:ext cx="552450" cy="428625"/>
            </a:xfrm>
            <a:custGeom>
              <a:rect b="b" l="l" r="r" t="t"/>
              <a:pathLst>
                <a:path extrusionOk="0" h="428625" w="552450">
                  <a:moveTo>
                    <a:pt x="496491" y="36177"/>
                  </a:moveTo>
                  <a:cubicBezTo>
                    <a:pt x="486689" y="41835"/>
                    <a:pt x="477469" y="49950"/>
                    <a:pt x="469325" y="59513"/>
                  </a:cubicBezTo>
                  <a:cubicBezTo>
                    <a:pt x="468049" y="5964"/>
                    <a:pt x="429625" y="-15439"/>
                    <a:pt x="382296" y="11888"/>
                  </a:cubicBezTo>
                  <a:cubicBezTo>
                    <a:pt x="367132" y="20642"/>
                    <a:pt x="352882" y="33348"/>
                    <a:pt x="340462" y="48388"/>
                  </a:cubicBezTo>
                  <a:cubicBezTo>
                    <a:pt x="319392" y="11564"/>
                    <a:pt x="275758" y="3011"/>
                    <a:pt x="225171" y="32215"/>
                  </a:cubicBezTo>
                  <a:cubicBezTo>
                    <a:pt x="154048" y="73277"/>
                    <a:pt x="96384" y="173146"/>
                    <a:pt x="96384" y="255271"/>
                  </a:cubicBezTo>
                  <a:cubicBezTo>
                    <a:pt x="96384" y="262053"/>
                    <a:pt x="96926" y="268368"/>
                    <a:pt x="97679" y="274473"/>
                  </a:cubicBezTo>
                  <a:cubicBezTo>
                    <a:pt x="87535" y="271844"/>
                    <a:pt x="75095" y="273969"/>
                    <a:pt x="61617" y="281751"/>
                  </a:cubicBezTo>
                  <a:cubicBezTo>
                    <a:pt x="27584" y="301401"/>
                    <a:pt x="0" y="349187"/>
                    <a:pt x="0" y="388478"/>
                  </a:cubicBezTo>
                  <a:cubicBezTo>
                    <a:pt x="0" y="427769"/>
                    <a:pt x="27584" y="443695"/>
                    <a:pt x="61617" y="424054"/>
                  </a:cubicBezTo>
                  <a:lnTo>
                    <a:pt x="496481" y="172985"/>
                  </a:lnTo>
                  <a:cubicBezTo>
                    <a:pt x="529199" y="154096"/>
                    <a:pt x="555727" y="108157"/>
                    <a:pt x="555727" y="70381"/>
                  </a:cubicBezTo>
                  <a:cubicBezTo>
                    <a:pt x="555727" y="32605"/>
                    <a:pt x="529209" y="17289"/>
                    <a:pt x="496491" y="361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67" name="Google Shape;1667;p34"/>
            <p:cNvSpPr/>
            <p:nvPr/>
          </p:nvSpPr>
          <p:spPr>
            <a:xfrm>
              <a:off x="7695396" y="2175096"/>
              <a:ext cx="95250" cy="123825"/>
            </a:xfrm>
            <a:custGeom>
              <a:rect b="b" l="l" r="r" t="t"/>
              <a:pathLst>
                <a:path extrusionOk="0" h="123825" w="95250">
                  <a:moveTo>
                    <a:pt x="79624" y="4209"/>
                  </a:moveTo>
                  <a:cubicBezTo>
                    <a:pt x="79624" y="4209"/>
                    <a:pt x="54221" y="-8602"/>
                    <a:pt x="38619" y="10477"/>
                  </a:cubicBezTo>
                  <a:cubicBezTo>
                    <a:pt x="23008" y="29555"/>
                    <a:pt x="710" y="74589"/>
                    <a:pt x="14" y="105031"/>
                  </a:cubicBezTo>
                  <a:cubicBezTo>
                    <a:pt x="-681" y="135464"/>
                    <a:pt x="24094" y="133406"/>
                    <a:pt x="38819" y="126205"/>
                  </a:cubicBezTo>
                  <a:cubicBezTo>
                    <a:pt x="53545" y="119004"/>
                    <a:pt x="96569" y="56597"/>
                    <a:pt x="99170" y="44367"/>
                  </a:cubicBezTo>
                  <a:cubicBezTo>
                    <a:pt x="101770" y="32136"/>
                    <a:pt x="96103" y="15601"/>
                    <a:pt x="91959" y="12372"/>
                  </a:cubicBezTo>
                  <a:cubicBezTo>
                    <a:pt x="87835" y="9143"/>
                    <a:pt x="79624" y="4209"/>
                    <a:pt x="79624" y="4209"/>
                  </a:cubicBezTo>
                  <a:close/>
                </a:path>
              </a:pathLst>
            </a:custGeom>
            <a:solidFill>
              <a:srgbClr val="173D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68" name="Google Shape;1668;p34"/>
            <p:cNvSpPr/>
            <p:nvPr/>
          </p:nvSpPr>
          <p:spPr>
            <a:xfrm>
              <a:off x="7732463" y="2167108"/>
              <a:ext cx="47625" cy="47625"/>
            </a:xfrm>
            <a:custGeom>
              <a:rect b="b" l="l" r="r" t="t"/>
              <a:pathLst>
                <a:path extrusionOk="0" h="47625" w="47625">
                  <a:moveTo>
                    <a:pt x="48101" y="6073"/>
                  </a:moveTo>
                  <a:lnTo>
                    <a:pt x="49272" y="32400"/>
                  </a:lnTo>
                  <a:cubicBezTo>
                    <a:pt x="49529" y="38001"/>
                    <a:pt x="46710" y="43325"/>
                    <a:pt x="41843" y="46097"/>
                  </a:cubicBezTo>
                  <a:cubicBezTo>
                    <a:pt x="37404" y="48612"/>
                    <a:pt x="30956" y="50545"/>
                    <a:pt x="22240" y="49145"/>
                  </a:cubicBezTo>
                  <a:cubicBezTo>
                    <a:pt x="3095" y="46069"/>
                    <a:pt x="1400" y="40601"/>
                    <a:pt x="28" y="14284"/>
                  </a:cubicBezTo>
                  <a:cubicBezTo>
                    <a:pt x="-1343" y="-12034"/>
                    <a:pt x="48101" y="6073"/>
                    <a:pt x="48101" y="6073"/>
                  </a:cubicBezTo>
                  <a:close/>
                </a:path>
              </a:pathLst>
            </a:custGeom>
            <a:solidFill>
              <a:srgbClr val="D4E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69" name="Google Shape;1669;p34"/>
            <p:cNvSpPr/>
            <p:nvPr/>
          </p:nvSpPr>
          <p:spPr>
            <a:xfrm>
              <a:off x="7602395" y="2124480"/>
              <a:ext cx="95250" cy="123825"/>
            </a:xfrm>
            <a:custGeom>
              <a:rect b="b" l="l" r="r" t="t"/>
              <a:pathLst>
                <a:path extrusionOk="0" h="123825" w="95250">
                  <a:moveTo>
                    <a:pt x="79633" y="4209"/>
                  </a:moveTo>
                  <a:cubicBezTo>
                    <a:pt x="79633" y="4209"/>
                    <a:pt x="54221" y="-8602"/>
                    <a:pt x="38619" y="10476"/>
                  </a:cubicBezTo>
                  <a:cubicBezTo>
                    <a:pt x="23007" y="29555"/>
                    <a:pt x="709" y="74589"/>
                    <a:pt x="14" y="105022"/>
                  </a:cubicBezTo>
                  <a:cubicBezTo>
                    <a:pt x="-672" y="135454"/>
                    <a:pt x="24093" y="133397"/>
                    <a:pt x="38828" y="126205"/>
                  </a:cubicBezTo>
                  <a:cubicBezTo>
                    <a:pt x="53554" y="119004"/>
                    <a:pt x="96578" y="56597"/>
                    <a:pt x="99179" y="44366"/>
                  </a:cubicBezTo>
                  <a:cubicBezTo>
                    <a:pt x="101779" y="32136"/>
                    <a:pt x="96112" y="15601"/>
                    <a:pt x="91968" y="12372"/>
                  </a:cubicBezTo>
                  <a:cubicBezTo>
                    <a:pt x="87834" y="9143"/>
                    <a:pt x="79633" y="4209"/>
                    <a:pt x="79633" y="4209"/>
                  </a:cubicBezTo>
                  <a:close/>
                </a:path>
              </a:pathLst>
            </a:custGeom>
            <a:solidFill>
              <a:srgbClr val="173D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70" name="Google Shape;1670;p34"/>
            <p:cNvSpPr/>
            <p:nvPr/>
          </p:nvSpPr>
          <p:spPr>
            <a:xfrm>
              <a:off x="7639461" y="2116497"/>
              <a:ext cx="47625" cy="47625"/>
            </a:xfrm>
            <a:custGeom>
              <a:rect b="b" l="l" r="r" t="t"/>
              <a:pathLst>
                <a:path extrusionOk="0" h="47625" w="47625">
                  <a:moveTo>
                    <a:pt x="48110" y="6077"/>
                  </a:moveTo>
                  <a:lnTo>
                    <a:pt x="49282" y="32404"/>
                  </a:lnTo>
                  <a:cubicBezTo>
                    <a:pt x="49530" y="37995"/>
                    <a:pt x="46710" y="43329"/>
                    <a:pt x="41843" y="46101"/>
                  </a:cubicBezTo>
                  <a:cubicBezTo>
                    <a:pt x="37414" y="48616"/>
                    <a:pt x="30956" y="50549"/>
                    <a:pt x="22250" y="49149"/>
                  </a:cubicBezTo>
                  <a:cubicBezTo>
                    <a:pt x="3105" y="46073"/>
                    <a:pt x="1400" y="40605"/>
                    <a:pt x="28" y="14288"/>
                  </a:cubicBezTo>
                  <a:cubicBezTo>
                    <a:pt x="-1343" y="-12039"/>
                    <a:pt x="48110" y="6077"/>
                    <a:pt x="48110" y="6077"/>
                  </a:cubicBezTo>
                  <a:close/>
                </a:path>
              </a:pathLst>
            </a:custGeom>
            <a:solidFill>
              <a:srgbClr val="D4E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71" name="Google Shape;1671;p34"/>
            <p:cNvSpPr/>
            <p:nvPr/>
          </p:nvSpPr>
          <p:spPr>
            <a:xfrm>
              <a:off x="7599411" y="1589227"/>
              <a:ext cx="314325" cy="552450"/>
            </a:xfrm>
            <a:custGeom>
              <a:rect b="b" l="l" r="r" t="t"/>
              <a:pathLst>
                <a:path extrusionOk="0" h="552450" w="314325">
                  <a:moveTo>
                    <a:pt x="314865" y="50077"/>
                  </a:moveTo>
                  <a:cubicBezTo>
                    <a:pt x="307341" y="-72281"/>
                    <a:pt x="182353" y="68079"/>
                    <a:pt x="182353" y="68079"/>
                  </a:cubicBezTo>
                  <a:lnTo>
                    <a:pt x="96809" y="151928"/>
                  </a:lnTo>
                  <a:lnTo>
                    <a:pt x="19781" y="236548"/>
                  </a:lnTo>
                  <a:cubicBezTo>
                    <a:pt x="4741" y="253074"/>
                    <a:pt x="-2260" y="275391"/>
                    <a:pt x="645" y="297546"/>
                  </a:cubicBezTo>
                  <a:lnTo>
                    <a:pt x="31801" y="534823"/>
                  </a:lnTo>
                  <a:cubicBezTo>
                    <a:pt x="33344" y="546539"/>
                    <a:pt x="43374" y="555188"/>
                    <a:pt x="55185" y="555083"/>
                  </a:cubicBezTo>
                  <a:cubicBezTo>
                    <a:pt x="58528" y="555064"/>
                    <a:pt x="62348" y="554759"/>
                    <a:pt x="66729" y="554073"/>
                  </a:cubicBezTo>
                  <a:cubicBezTo>
                    <a:pt x="94533" y="549739"/>
                    <a:pt x="92475" y="523317"/>
                    <a:pt x="92475" y="523317"/>
                  </a:cubicBezTo>
                  <a:lnTo>
                    <a:pt x="86770" y="301394"/>
                  </a:lnTo>
                  <a:lnTo>
                    <a:pt x="248543" y="203877"/>
                  </a:lnTo>
                  <a:cubicBezTo>
                    <a:pt x="248552" y="203877"/>
                    <a:pt x="322380" y="172425"/>
                    <a:pt x="314865" y="50077"/>
                  </a:cubicBezTo>
                  <a:close/>
                </a:path>
              </a:pathLst>
            </a:custGeom>
            <a:solidFill>
              <a:srgbClr val="173D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72" name="Google Shape;1672;p34"/>
            <p:cNvSpPr/>
            <p:nvPr/>
          </p:nvSpPr>
          <p:spPr>
            <a:xfrm>
              <a:off x="7692422" y="1635843"/>
              <a:ext cx="314325" cy="552450"/>
            </a:xfrm>
            <a:custGeom>
              <a:rect b="b" l="l" r="r" t="t"/>
              <a:pathLst>
                <a:path extrusionOk="0" h="552450" w="314325">
                  <a:moveTo>
                    <a:pt x="314866" y="50077"/>
                  </a:moveTo>
                  <a:cubicBezTo>
                    <a:pt x="307332" y="-72281"/>
                    <a:pt x="182354" y="68079"/>
                    <a:pt x="182354" y="68079"/>
                  </a:cubicBezTo>
                  <a:lnTo>
                    <a:pt x="96810" y="151928"/>
                  </a:lnTo>
                  <a:lnTo>
                    <a:pt x="19781" y="236548"/>
                  </a:lnTo>
                  <a:cubicBezTo>
                    <a:pt x="4732" y="253074"/>
                    <a:pt x="-2260" y="275391"/>
                    <a:pt x="646" y="297546"/>
                  </a:cubicBezTo>
                  <a:lnTo>
                    <a:pt x="31802" y="534823"/>
                  </a:lnTo>
                  <a:cubicBezTo>
                    <a:pt x="33335" y="546539"/>
                    <a:pt x="43365" y="555188"/>
                    <a:pt x="55176" y="555092"/>
                  </a:cubicBezTo>
                  <a:cubicBezTo>
                    <a:pt x="58520" y="555064"/>
                    <a:pt x="62339" y="554759"/>
                    <a:pt x="66730" y="554083"/>
                  </a:cubicBezTo>
                  <a:cubicBezTo>
                    <a:pt x="94524" y="549749"/>
                    <a:pt x="92476" y="523327"/>
                    <a:pt x="92476" y="523327"/>
                  </a:cubicBezTo>
                  <a:lnTo>
                    <a:pt x="86942" y="307785"/>
                  </a:lnTo>
                  <a:lnTo>
                    <a:pt x="248553" y="203887"/>
                  </a:lnTo>
                  <a:cubicBezTo>
                    <a:pt x="248553" y="203877"/>
                    <a:pt x="322381" y="172435"/>
                    <a:pt x="314866" y="50077"/>
                  </a:cubicBezTo>
                  <a:close/>
                </a:path>
              </a:pathLst>
            </a:custGeom>
            <a:solidFill>
              <a:srgbClr val="173D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73" name="Google Shape;1673;p34"/>
            <p:cNvSpPr/>
            <p:nvPr/>
          </p:nvSpPr>
          <p:spPr>
            <a:xfrm>
              <a:off x="7750521" y="1279534"/>
              <a:ext cx="266700" cy="485775"/>
            </a:xfrm>
            <a:custGeom>
              <a:rect b="b" l="l" r="r" t="t"/>
              <a:pathLst>
                <a:path extrusionOk="0" h="485775" w="266700">
                  <a:moveTo>
                    <a:pt x="182814" y="13622"/>
                  </a:moveTo>
                  <a:cubicBezTo>
                    <a:pt x="277569" y="52913"/>
                    <a:pt x="275674" y="108920"/>
                    <a:pt x="275674" y="108920"/>
                  </a:cubicBezTo>
                  <a:cubicBezTo>
                    <a:pt x="275674" y="108920"/>
                    <a:pt x="257110" y="314269"/>
                    <a:pt x="263443" y="451420"/>
                  </a:cubicBezTo>
                  <a:cubicBezTo>
                    <a:pt x="266092" y="508750"/>
                    <a:pt x="-41157" y="513132"/>
                    <a:pt x="4659" y="360170"/>
                  </a:cubicBezTo>
                  <a:cubicBezTo>
                    <a:pt x="58694" y="179824"/>
                    <a:pt x="38435" y="33824"/>
                    <a:pt x="63733" y="11803"/>
                  </a:cubicBezTo>
                  <a:cubicBezTo>
                    <a:pt x="89022" y="-10219"/>
                    <a:pt x="158307" y="3459"/>
                    <a:pt x="182814" y="136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74" name="Google Shape;1674;p34"/>
            <p:cNvSpPr/>
            <p:nvPr/>
          </p:nvSpPr>
          <p:spPr>
            <a:xfrm>
              <a:off x="7868302" y="1269988"/>
              <a:ext cx="95250" cy="95250"/>
            </a:xfrm>
            <a:custGeom>
              <a:rect b="b" l="l" r="r" t="t"/>
              <a:pathLst>
                <a:path extrusionOk="0" h="95250" w="95250">
                  <a:moveTo>
                    <a:pt x="73701" y="32617"/>
                  </a:moveTo>
                  <a:cubicBezTo>
                    <a:pt x="73797" y="27197"/>
                    <a:pt x="73968" y="20739"/>
                    <a:pt x="74473" y="12872"/>
                  </a:cubicBezTo>
                  <a:cubicBezTo>
                    <a:pt x="76530" y="-19256"/>
                    <a:pt x="27038" y="18882"/>
                    <a:pt x="27038" y="18882"/>
                  </a:cubicBezTo>
                  <a:cubicBezTo>
                    <a:pt x="27038" y="18882"/>
                    <a:pt x="27267" y="20006"/>
                    <a:pt x="27238" y="25511"/>
                  </a:cubicBezTo>
                  <a:cubicBezTo>
                    <a:pt x="14008" y="28874"/>
                    <a:pt x="3807" y="36989"/>
                    <a:pt x="854" y="48438"/>
                  </a:cubicBezTo>
                  <a:cubicBezTo>
                    <a:pt x="-4109" y="67679"/>
                    <a:pt x="13065" y="88729"/>
                    <a:pt x="39202" y="95463"/>
                  </a:cubicBezTo>
                  <a:cubicBezTo>
                    <a:pt x="65338" y="102197"/>
                    <a:pt x="90551" y="92062"/>
                    <a:pt x="95504" y="72822"/>
                  </a:cubicBezTo>
                  <a:cubicBezTo>
                    <a:pt x="99323" y="58049"/>
                    <a:pt x="90046" y="42228"/>
                    <a:pt x="73701" y="32617"/>
                  </a:cubicBezTo>
                  <a:close/>
                </a:path>
              </a:pathLst>
            </a:custGeom>
            <a:solidFill>
              <a:srgbClr val="EF98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75" name="Google Shape;1675;p34"/>
            <p:cNvSpPr/>
            <p:nvPr/>
          </p:nvSpPr>
          <p:spPr>
            <a:xfrm>
              <a:off x="7863780" y="1289240"/>
              <a:ext cx="104775" cy="76200"/>
            </a:xfrm>
            <a:custGeom>
              <a:rect b="b" l="l" r="r" t="t"/>
              <a:pathLst>
                <a:path extrusionOk="0" h="76200" w="104775">
                  <a:moveTo>
                    <a:pt x="59916" y="82849"/>
                  </a:moveTo>
                  <a:cubicBezTo>
                    <a:pt x="54230" y="82849"/>
                    <a:pt x="48401" y="82106"/>
                    <a:pt x="42619" y="80621"/>
                  </a:cubicBezTo>
                  <a:cubicBezTo>
                    <a:pt x="29046" y="77125"/>
                    <a:pt x="17244" y="69895"/>
                    <a:pt x="9396" y="60266"/>
                  </a:cubicBezTo>
                  <a:cubicBezTo>
                    <a:pt x="1223" y="50236"/>
                    <a:pt x="-1758" y="38796"/>
                    <a:pt x="1004" y="28062"/>
                  </a:cubicBezTo>
                  <a:cubicBezTo>
                    <a:pt x="5128" y="12088"/>
                    <a:pt x="21321" y="1087"/>
                    <a:pt x="42266" y="30"/>
                  </a:cubicBezTo>
                  <a:cubicBezTo>
                    <a:pt x="45019" y="-275"/>
                    <a:pt x="46896" y="1820"/>
                    <a:pt x="47019" y="4316"/>
                  </a:cubicBezTo>
                  <a:cubicBezTo>
                    <a:pt x="47153" y="6821"/>
                    <a:pt x="45229" y="8945"/>
                    <a:pt x="42733" y="9069"/>
                  </a:cubicBezTo>
                  <a:cubicBezTo>
                    <a:pt x="25826" y="9936"/>
                    <a:pt x="12882" y="18279"/>
                    <a:pt x="9786" y="30319"/>
                  </a:cubicBezTo>
                  <a:cubicBezTo>
                    <a:pt x="7748" y="38196"/>
                    <a:pt x="10110" y="46788"/>
                    <a:pt x="16416" y="54532"/>
                  </a:cubicBezTo>
                  <a:cubicBezTo>
                    <a:pt x="23055" y="62666"/>
                    <a:pt x="33161" y="68819"/>
                    <a:pt x="44876" y="71829"/>
                  </a:cubicBezTo>
                  <a:cubicBezTo>
                    <a:pt x="56592" y="74848"/>
                    <a:pt x="68422" y="74372"/>
                    <a:pt x="78147" y="70438"/>
                  </a:cubicBezTo>
                  <a:cubicBezTo>
                    <a:pt x="87415" y="66705"/>
                    <a:pt x="93635" y="60323"/>
                    <a:pt x="95654" y="52446"/>
                  </a:cubicBezTo>
                  <a:cubicBezTo>
                    <a:pt x="98807" y="40235"/>
                    <a:pt x="91349" y="26566"/>
                    <a:pt x="76633" y="17641"/>
                  </a:cubicBezTo>
                  <a:cubicBezTo>
                    <a:pt x="74490" y="16346"/>
                    <a:pt x="73813" y="13555"/>
                    <a:pt x="75118" y="11421"/>
                  </a:cubicBezTo>
                  <a:cubicBezTo>
                    <a:pt x="76414" y="9259"/>
                    <a:pt x="79214" y="8602"/>
                    <a:pt x="81338" y="9907"/>
                  </a:cubicBezTo>
                  <a:cubicBezTo>
                    <a:pt x="99540" y="20956"/>
                    <a:pt x="108598" y="38549"/>
                    <a:pt x="104436" y="54713"/>
                  </a:cubicBezTo>
                  <a:cubicBezTo>
                    <a:pt x="101674" y="65447"/>
                    <a:pt x="93540" y="74020"/>
                    <a:pt x="81538" y="78849"/>
                  </a:cubicBezTo>
                  <a:cubicBezTo>
                    <a:pt x="74918" y="81506"/>
                    <a:pt x="67546" y="82849"/>
                    <a:pt x="59916" y="8284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76" name="Google Shape;1676;p34"/>
            <p:cNvSpPr/>
            <p:nvPr/>
          </p:nvSpPr>
          <p:spPr>
            <a:xfrm>
              <a:off x="7894521" y="1282869"/>
              <a:ext cx="47625" cy="38100"/>
            </a:xfrm>
            <a:custGeom>
              <a:rect b="b" l="l" r="r" t="t"/>
              <a:pathLst>
                <a:path extrusionOk="0" h="38100" w="47625">
                  <a:moveTo>
                    <a:pt x="48263" y="0"/>
                  </a:moveTo>
                  <a:cubicBezTo>
                    <a:pt x="48263" y="0"/>
                    <a:pt x="40129" y="29785"/>
                    <a:pt x="0" y="41215"/>
                  </a:cubicBezTo>
                  <a:lnTo>
                    <a:pt x="610" y="14145"/>
                  </a:lnTo>
                  <a:lnTo>
                    <a:pt x="48263" y="0"/>
                  </a:lnTo>
                  <a:close/>
                </a:path>
              </a:pathLst>
            </a:custGeom>
            <a:solidFill>
              <a:srgbClr val="EA9C9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77" name="Google Shape;1677;p34"/>
            <p:cNvSpPr/>
            <p:nvPr/>
          </p:nvSpPr>
          <p:spPr>
            <a:xfrm>
              <a:off x="7824636" y="1152501"/>
              <a:ext cx="142875" cy="142875"/>
            </a:xfrm>
            <a:custGeom>
              <a:rect b="b" l="l" r="r" t="t"/>
              <a:pathLst>
                <a:path extrusionOk="0" h="142875" w="142875">
                  <a:moveTo>
                    <a:pt x="145885" y="72942"/>
                  </a:moveTo>
                  <a:cubicBezTo>
                    <a:pt x="145885" y="113227"/>
                    <a:pt x="113228" y="145885"/>
                    <a:pt x="72943" y="145885"/>
                  </a:cubicBezTo>
                  <a:cubicBezTo>
                    <a:pt x="32658" y="145885"/>
                    <a:pt x="0" y="113227"/>
                    <a:pt x="0" y="72942"/>
                  </a:cubicBezTo>
                  <a:cubicBezTo>
                    <a:pt x="0" y="32657"/>
                    <a:pt x="32658" y="0"/>
                    <a:pt x="72943" y="0"/>
                  </a:cubicBezTo>
                  <a:cubicBezTo>
                    <a:pt x="113228" y="0"/>
                    <a:pt x="145885" y="32657"/>
                    <a:pt x="145885" y="72942"/>
                  </a:cubicBezTo>
                  <a:close/>
                </a:path>
              </a:pathLst>
            </a:custGeom>
            <a:solidFill>
              <a:srgbClr val="FFC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78" name="Google Shape;1678;p34"/>
            <p:cNvSpPr/>
            <p:nvPr/>
          </p:nvSpPr>
          <p:spPr>
            <a:xfrm>
              <a:off x="7824118" y="1210508"/>
              <a:ext cx="85725" cy="28575"/>
            </a:xfrm>
            <a:custGeom>
              <a:rect b="b" l="l" r="r" t="t"/>
              <a:pathLst>
                <a:path extrusionOk="0" h="28575" w="85725">
                  <a:moveTo>
                    <a:pt x="90215" y="17612"/>
                  </a:moveTo>
                  <a:cubicBezTo>
                    <a:pt x="90215" y="17612"/>
                    <a:pt x="50057" y="34814"/>
                    <a:pt x="22245" y="35014"/>
                  </a:cubicBezTo>
                  <a:cubicBezTo>
                    <a:pt x="-5559" y="35214"/>
                    <a:pt x="575" y="11925"/>
                    <a:pt x="575" y="11925"/>
                  </a:cubicBezTo>
                  <a:lnTo>
                    <a:pt x="83119" y="0"/>
                  </a:lnTo>
                  <a:lnTo>
                    <a:pt x="90215" y="17612"/>
                  </a:lnTo>
                  <a:close/>
                </a:path>
              </a:pathLst>
            </a:custGeom>
            <a:solidFill>
              <a:srgbClr val="EA9C9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79" name="Google Shape;1679;p34"/>
            <p:cNvSpPr/>
            <p:nvPr/>
          </p:nvSpPr>
          <p:spPr>
            <a:xfrm>
              <a:off x="7792409" y="1121007"/>
              <a:ext cx="190500" cy="142875"/>
            </a:xfrm>
            <a:custGeom>
              <a:rect b="b" l="l" r="r" t="t"/>
              <a:pathLst>
                <a:path extrusionOk="0" h="142875" w="190500">
                  <a:moveTo>
                    <a:pt x="45667" y="111646"/>
                  </a:moveTo>
                  <a:cubicBezTo>
                    <a:pt x="45667" y="111646"/>
                    <a:pt x="80653" y="96797"/>
                    <a:pt x="111352" y="102988"/>
                  </a:cubicBezTo>
                  <a:cubicBezTo>
                    <a:pt x="118562" y="104445"/>
                    <a:pt x="125249" y="108303"/>
                    <a:pt x="129887" y="114008"/>
                  </a:cubicBezTo>
                  <a:cubicBezTo>
                    <a:pt x="131402" y="115875"/>
                    <a:pt x="133317" y="117580"/>
                    <a:pt x="135498" y="118066"/>
                  </a:cubicBezTo>
                  <a:cubicBezTo>
                    <a:pt x="140936" y="119295"/>
                    <a:pt x="149852" y="96720"/>
                    <a:pt x="160425" y="96206"/>
                  </a:cubicBezTo>
                  <a:cubicBezTo>
                    <a:pt x="171007" y="95692"/>
                    <a:pt x="178065" y="103178"/>
                    <a:pt x="169388" y="117066"/>
                  </a:cubicBezTo>
                  <a:cubicBezTo>
                    <a:pt x="160720" y="130953"/>
                    <a:pt x="163635" y="146488"/>
                    <a:pt x="167635" y="148717"/>
                  </a:cubicBezTo>
                  <a:cubicBezTo>
                    <a:pt x="171626" y="150946"/>
                    <a:pt x="221023" y="116466"/>
                    <a:pt x="183694" y="42504"/>
                  </a:cubicBezTo>
                  <a:cubicBezTo>
                    <a:pt x="146366" y="-31458"/>
                    <a:pt x="44439" y="10433"/>
                    <a:pt x="29694" y="25426"/>
                  </a:cubicBezTo>
                  <a:cubicBezTo>
                    <a:pt x="29694" y="25426"/>
                    <a:pt x="14140" y="38961"/>
                    <a:pt x="1510" y="26912"/>
                  </a:cubicBezTo>
                  <a:cubicBezTo>
                    <a:pt x="1519" y="26921"/>
                    <a:pt x="-12654" y="133030"/>
                    <a:pt x="45667" y="111646"/>
                  </a:cubicBezTo>
                  <a:close/>
                </a:path>
              </a:pathLst>
            </a:custGeom>
            <a:solidFill>
              <a:srgbClr val="505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80" name="Google Shape;1680;p34"/>
            <p:cNvSpPr/>
            <p:nvPr/>
          </p:nvSpPr>
          <p:spPr>
            <a:xfrm>
              <a:off x="7851668" y="1506907"/>
              <a:ext cx="190500" cy="219075"/>
            </a:xfrm>
            <a:custGeom>
              <a:rect b="b" l="l" r="r" t="t"/>
              <a:pathLst>
                <a:path extrusionOk="0" h="219075" w="190500">
                  <a:moveTo>
                    <a:pt x="121368" y="31575"/>
                  </a:moveTo>
                  <a:lnTo>
                    <a:pt x="121368" y="87068"/>
                  </a:lnTo>
                  <a:cubicBezTo>
                    <a:pt x="121368" y="93421"/>
                    <a:pt x="118691" y="99489"/>
                    <a:pt x="113995" y="103775"/>
                  </a:cubicBezTo>
                  <a:lnTo>
                    <a:pt x="0" y="207702"/>
                  </a:lnTo>
                  <a:lnTo>
                    <a:pt x="12954" y="227514"/>
                  </a:lnTo>
                  <a:lnTo>
                    <a:pt x="169993" y="124539"/>
                  </a:lnTo>
                  <a:cubicBezTo>
                    <a:pt x="177022" y="119444"/>
                    <a:pt x="181546" y="111604"/>
                    <a:pt x="182461" y="102975"/>
                  </a:cubicBezTo>
                  <a:lnTo>
                    <a:pt x="193205" y="0"/>
                  </a:lnTo>
                  <a:lnTo>
                    <a:pt x="121368" y="31575"/>
                  </a:lnTo>
                  <a:close/>
                </a:path>
              </a:pathLst>
            </a:custGeom>
            <a:solidFill>
              <a:srgbClr val="FFC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81" name="Google Shape;1681;p34"/>
            <p:cNvSpPr/>
            <p:nvPr/>
          </p:nvSpPr>
          <p:spPr>
            <a:xfrm>
              <a:off x="7964722" y="1360708"/>
              <a:ext cx="95250" cy="200025"/>
            </a:xfrm>
            <a:custGeom>
              <a:rect b="b" l="l" r="r" t="t"/>
              <a:pathLst>
                <a:path extrusionOk="0" h="200025" w="95250">
                  <a:moveTo>
                    <a:pt x="53453" y="0"/>
                  </a:moveTo>
                  <a:cubicBezTo>
                    <a:pt x="53453" y="0"/>
                    <a:pt x="88038" y="52006"/>
                    <a:pt x="100916" y="188909"/>
                  </a:cubicBezTo>
                  <a:cubicBezTo>
                    <a:pt x="100916" y="188909"/>
                    <a:pt x="41842" y="208007"/>
                    <a:pt x="8314" y="197167"/>
                  </a:cubicBezTo>
                  <a:cubicBezTo>
                    <a:pt x="-25204" y="186319"/>
                    <a:pt x="53453" y="0"/>
                    <a:pt x="53453"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82" name="Google Shape;1682;p34"/>
            <p:cNvSpPr/>
            <p:nvPr/>
          </p:nvSpPr>
          <p:spPr>
            <a:xfrm>
              <a:off x="7952409" y="1426468"/>
              <a:ext cx="9525" cy="123825"/>
            </a:xfrm>
            <a:custGeom>
              <a:rect b="b" l="l" r="r" t="t"/>
              <a:pathLst>
                <a:path extrusionOk="0" h="123825" w="9525">
                  <a:moveTo>
                    <a:pt x="14321" y="0"/>
                  </a:moveTo>
                  <a:cubicBezTo>
                    <a:pt x="14321" y="0"/>
                    <a:pt x="777" y="72457"/>
                    <a:pt x="5" y="106509"/>
                  </a:cubicBezTo>
                  <a:cubicBezTo>
                    <a:pt x="-195" y="115862"/>
                    <a:pt x="5510" y="124320"/>
                    <a:pt x="14321" y="127502"/>
                  </a:cubicBezTo>
                  <a:lnTo>
                    <a:pt x="14321" y="127502"/>
                  </a:lnTo>
                  <a:lnTo>
                    <a:pt x="14321" y="0"/>
                  </a:lnTo>
                  <a:close/>
                </a:path>
              </a:pathLst>
            </a:custGeom>
            <a:solidFill>
              <a:srgbClr val="0025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83" name="Google Shape;1683;p34"/>
            <p:cNvSpPr/>
            <p:nvPr/>
          </p:nvSpPr>
          <p:spPr>
            <a:xfrm>
              <a:off x="7598494" y="1687508"/>
              <a:ext cx="333375" cy="190500"/>
            </a:xfrm>
            <a:custGeom>
              <a:rect b="b" l="l" r="r" t="t"/>
              <a:pathLst>
                <a:path extrusionOk="0" h="190500" w="333375">
                  <a:moveTo>
                    <a:pt x="338661" y="99253"/>
                  </a:moveTo>
                  <a:lnTo>
                    <a:pt x="313468" y="95929"/>
                  </a:lnTo>
                  <a:lnTo>
                    <a:pt x="150838" y="2031"/>
                  </a:lnTo>
                  <a:cubicBezTo>
                    <a:pt x="145609" y="-979"/>
                    <a:pt x="136512" y="-598"/>
                    <a:pt x="130483" y="2869"/>
                  </a:cubicBezTo>
                  <a:lnTo>
                    <a:pt x="15240" y="69382"/>
                  </a:lnTo>
                  <a:lnTo>
                    <a:pt x="0" y="67373"/>
                  </a:lnTo>
                  <a:lnTo>
                    <a:pt x="0" y="82537"/>
                  </a:lnTo>
                  <a:lnTo>
                    <a:pt x="19" y="82537"/>
                  </a:lnTo>
                  <a:cubicBezTo>
                    <a:pt x="-86" y="84537"/>
                    <a:pt x="1057" y="86461"/>
                    <a:pt x="3515" y="87880"/>
                  </a:cubicBezTo>
                  <a:lnTo>
                    <a:pt x="187833" y="194293"/>
                  </a:lnTo>
                  <a:cubicBezTo>
                    <a:pt x="193043" y="197303"/>
                    <a:pt x="202149" y="196922"/>
                    <a:pt x="208169" y="193455"/>
                  </a:cubicBezTo>
                  <a:lnTo>
                    <a:pt x="333680" y="121027"/>
                  </a:lnTo>
                  <a:cubicBezTo>
                    <a:pt x="337061" y="119065"/>
                    <a:pt x="338747" y="116550"/>
                    <a:pt x="338652" y="114188"/>
                  </a:cubicBezTo>
                  <a:lnTo>
                    <a:pt x="338652" y="114188"/>
                  </a:lnTo>
                  <a:lnTo>
                    <a:pt x="338652" y="99253"/>
                  </a:lnTo>
                  <a:close/>
                </a:path>
              </a:pathLst>
            </a:custGeom>
            <a:solidFill>
              <a:srgbClr val="396CA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84" name="Google Shape;1684;p34"/>
            <p:cNvSpPr/>
            <p:nvPr/>
          </p:nvSpPr>
          <p:spPr>
            <a:xfrm>
              <a:off x="7598503" y="1754871"/>
              <a:ext cx="9600" cy="19050"/>
            </a:xfrm>
            <a:custGeom>
              <a:rect b="b" l="l" r="r" t="t"/>
              <a:pathLst>
                <a:path extrusionOk="0" h="19050" w="120000">
                  <a:moveTo>
                    <a:pt x="85203" y="895"/>
                  </a:moveTo>
                  <a:lnTo>
                    <a:pt x="0" y="0"/>
                  </a:lnTo>
                  <a:lnTo>
                    <a:pt x="0" y="15164"/>
                  </a:lnTo>
                  <a:lnTo>
                    <a:pt x="239" y="15164"/>
                  </a:lnTo>
                  <a:cubicBezTo>
                    <a:pt x="-1083" y="17164"/>
                    <a:pt x="13317" y="19088"/>
                    <a:pt x="44283" y="20507"/>
                  </a:cubicBezTo>
                  <a:lnTo>
                    <a:pt x="85203" y="22384"/>
                  </a:lnTo>
                  <a:lnTo>
                    <a:pt x="85203" y="895"/>
                  </a:lnTo>
                  <a:close/>
                </a:path>
              </a:pathLst>
            </a:custGeom>
            <a:solidFill>
              <a:srgbClr val="5793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85" name="Google Shape;1685;p34"/>
            <p:cNvSpPr/>
            <p:nvPr/>
          </p:nvSpPr>
          <p:spPr>
            <a:xfrm>
              <a:off x="7598495" y="1673170"/>
              <a:ext cx="333375" cy="190500"/>
            </a:xfrm>
            <a:custGeom>
              <a:rect b="b" l="l" r="r" t="t"/>
              <a:pathLst>
                <a:path extrusionOk="0" h="190500" w="333375">
                  <a:moveTo>
                    <a:pt x="187842" y="193468"/>
                  </a:moveTo>
                  <a:lnTo>
                    <a:pt x="3523" y="87055"/>
                  </a:lnTo>
                  <a:cubicBezTo>
                    <a:pt x="-1696" y="84045"/>
                    <a:pt x="-1039" y="78787"/>
                    <a:pt x="4981" y="75310"/>
                  </a:cubicBezTo>
                  <a:lnTo>
                    <a:pt x="130482" y="2873"/>
                  </a:lnTo>
                  <a:cubicBezTo>
                    <a:pt x="136512" y="-604"/>
                    <a:pt x="145608" y="-975"/>
                    <a:pt x="150837" y="2034"/>
                  </a:cubicBezTo>
                  <a:lnTo>
                    <a:pt x="335146" y="108448"/>
                  </a:lnTo>
                  <a:cubicBezTo>
                    <a:pt x="340356" y="111458"/>
                    <a:pt x="339708" y="116715"/>
                    <a:pt x="333688" y="120192"/>
                  </a:cubicBezTo>
                  <a:lnTo>
                    <a:pt x="208177" y="192620"/>
                  </a:lnTo>
                  <a:cubicBezTo>
                    <a:pt x="202158" y="196106"/>
                    <a:pt x="193052" y="196478"/>
                    <a:pt x="187842" y="1934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86" name="Google Shape;1686;p34"/>
            <p:cNvSpPr/>
            <p:nvPr/>
          </p:nvSpPr>
          <p:spPr>
            <a:xfrm>
              <a:off x="7627038" y="1712049"/>
              <a:ext cx="238125" cy="133350"/>
            </a:xfrm>
            <a:custGeom>
              <a:rect b="b" l="l" r="r" t="t"/>
              <a:pathLst>
                <a:path extrusionOk="0" h="133350" w="238125">
                  <a:moveTo>
                    <a:pt x="156174" y="138463"/>
                  </a:moveTo>
                  <a:lnTo>
                    <a:pt x="2926" y="49975"/>
                  </a:lnTo>
                  <a:cubicBezTo>
                    <a:pt x="-1407" y="47470"/>
                    <a:pt x="-864" y="43098"/>
                    <a:pt x="4136" y="40212"/>
                  </a:cubicBezTo>
                  <a:lnTo>
                    <a:pt x="71392" y="2389"/>
                  </a:lnTo>
                  <a:cubicBezTo>
                    <a:pt x="76402" y="-497"/>
                    <a:pt x="83975" y="-812"/>
                    <a:pt x="88309" y="1684"/>
                  </a:cubicBezTo>
                  <a:lnTo>
                    <a:pt x="241566" y="90171"/>
                  </a:lnTo>
                  <a:cubicBezTo>
                    <a:pt x="245900" y="92676"/>
                    <a:pt x="245347" y="97048"/>
                    <a:pt x="240347" y="99934"/>
                  </a:cubicBezTo>
                  <a:lnTo>
                    <a:pt x="173091" y="137748"/>
                  </a:lnTo>
                  <a:cubicBezTo>
                    <a:pt x="168090" y="140644"/>
                    <a:pt x="160518" y="140968"/>
                    <a:pt x="156174" y="138463"/>
                  </a:cubicBezTo>
                  <a:close/>
                </a:path>
              </a:pathLst>
            </a:custGeom>
            <a:solidFill>
              <a:srgbClr val="D4E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87" name="Google Shape;1687;p34"/>
            <p:cNvSpPr/>
            <p:nvPr/>
          </p:nvSpPr>
          <p:spPr>
            <a:xfrm>
              <a:off x="7733157" y="1666161"/>
              <a:ext cx="38100" cy="66675"/>
            </a:xfrm>
            <a:custGeom>
              <a:rect b="b" l="l" r="r" t="t"/>
              <a:pathLst>
                <a:path extrusionOk="0" h="66675" w="38100">
                  <a:moveTo>
                    <a:pt x="2944" y="6395"/>
                  </a:moveTo>
                  <a:lnTo>
                    <a:pt x="1048" y="19111"/>
                  </a:lnTo>
                  <a:cubicBezTo>
                    <a:pt x="-590" y="29950"/>
                    <a:pt x="-304" y="40980"/>
                    <a:pt x="1877" y="51715"/>
                  </a:cubicBezTo>
                  <a:lnTo>
                    <a:pt x="4135" y="62916"/>
                  </a:lnTo>
                  <a:cubicBezTo>
                    <a:pt x="5421" y="69241"/>
                    <a:pt x="10421" y="74146"/>
                    <a:pt x="16765" y="75299"/>
                  </a:cubicBezTo>
                  <a:lnTo>
                    <a:pt x="16765" y="75299"/>
                  </a:lnTo>
                  <a:cubicBezTo>
                    <a:pt x="21727" y="76203"/>
                    <a:pt x="26404" y="72717"/>
                    <a:pt x="26956" y="67717"/>
                  </a:cubicBezTo>
                  <a:lnTo>
                    <a:pt x="29995" y="40532"/>
                  </a:lnTo>
                  <a:cubicBezTo>
                    <a:pt x="29995" y="40532"/>
                    <a:pt x="36948" y="49648"/>
                    <a:pt x="40311" y="49648"/>
                  </a:cubicBezTo>
                  <a:cubicBezTo>
                    <a:pt x="43673" y="49648"/>
                    <a:pt x="36548" y="22425"/>
                    <a:pt x="28966" y="7014"/>
                  </a:cubicBezTo>
                  <a:cubicBezTo>
                    <a:pt x="21375" y="-8398"/>
                    <a:pt x="2944" y="6395"/>
                    <a:pt x="2944" y="6395"/>
                  </a:cubicBezTo>
                  <a:close/>
                </a:path>
              </a:pathLst>
            </a:custGeom>
            <a:solidFill>
              <a:srgbClr val="FFC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88" name="Google Shape;1688;p34"/>
            <p:cNvSpPr/>
            <p:nvPr/>
          </p:nvSpPr>
          <p:spPr>
            <a:xfrm>
              <a:off x="7724141" y="1432059"/>
              <a:ext cx="66675" cy="238125"/>
            </a:xfrm>
            <a:custGeom>
              <a:rect b="b" l="l" r="r" t="t"/>
              <a:pathLst>
                <a:path extrusionOk="0" h="238125" w="66675">
                  <a:moveTo>
                    <a:pt x="74444" y="38376"/>
                  </a:moveTo>
                  <a:lnTo>
                    <a:pt x="54671" y="77514"/>
                  </a:lnTo>
                  <a:cubicBezTo>
                    <a:pt x="49994" y="86773"/>
                    <a:pt x="47241" y="96879"/>
                    <a:pt x="46574" y="107223"/>
                  </a:cubicBezTo>
                  <a:lnTo>
                    <a:pt x="37992" y="241106"/>
                  </a:lnTo>
                  <a:lnTo>
                    <a:pt x="11970" y="240487"/>
                  </a:lnTo>
                  <a:lnTo>
                    <a:pt x="168" y="90135"/>
                  </a:lnTo>
                  <a:cubicBezTo>
                    <a:pt x="-193" y="85496"/>
                    <a:pt x="26" y="80820"/>
                    <a:pt x="845" y="76238"/>
                  </a:cubicBezTo>
                  <a:lnTo>
                    <a:pt x="14332" y="0"/>
                  </a:lnTo>
                  <a:lnTo>
                    <a:pt x="74444" y="38376"/>
                  </a:lnTo>
                  <a:close/>
                </a:path>
              </a:pathLst>
            </a:custGeom>
            <a:solidFill>
              <a:srgbClr val="FFC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89" name="Google Shape;1689;p34"/>
            <p:cNvSpPr/>
            <p:nvPr/>
          </p:nvSpPr>
          <p:spPr>
            <a:xfrm>
              <a:off x="7583501" y="1593450"/>
              <a:ext cx="200025" cy="276225"/>
            </a:xfrm>
            <a:custGeom>
              <a:rect b="b" l="l" r="r" t="t"/>
              <a:pathLst>
                <a:path extrusionOk="0" h="276225" w="200025">
                  <a:moveTo>
                    <a:pt x="196577" y="283408"/>
                  </a:moveTo>
                  <a:lnTo>
                    <a:pt x="181127" y="263234"/>
                  </a:lnTo>
                  <a:lnTo>
                    <a:pt x="18612" y="169137"/>
                  </a:lnTo>
                  <a:cubicBezTo>
                    <a:pt x="13402" y="166127"/>
                    <a:pt x="9182" y="158040"/>
                    <a:pt x="9192" y="151087"/>
                  </a:cubicBezTo>
                  <a:lnTo>
                    <a:pt x="9335" y="18032"/>
                  </a:lnTo>
                  <a:lnTo>
                    <a:pt x="0" y="5840"/>
                  </a:lnTo>
                  <a:lnTo>
                    <a:pt x="8772" y="754"/>
                  </a:lnTo>
                  <a:lnTo>
                    <a:pt x="8782" y="763"/>
                  </a:lnTo>
                  <a:cubicBezTo>
                    <a:pt x="10468" y="-323"/>
                    <a:pt x="12697" y="-294"/>
                    <a:pt x="15164" y="1135"/>
                  </a:cubicBezTo>
                  <a:lnTo>
                    <a:pt x="199339" y="107767"/>
                  </a:lnTo>
                  <a:cubicBezTo>
                    <a:pt x="204549" y="110787"/>
                    <a:pt x="208769" y="118864"/>
                    <a:pt x="208750" y="125817"/>
                  </a:cubicBezTo>
                  <a:lnTo>
                    <a:pt x="208597" y="270721"/>
                  </a:lnTo>
                  <a:cubicBezTo>
                    <a:pt x="208588" y="274636"/>
                    <a:pt x="207245" y="277350"/>
                    <a:pt x="205159" y="278446"/>
                  </a:cubicBezTo>
                  <a:lnTo>
                    <a:pt x="205159" y="278446"/>
                  </a:lnTo>
                  <a:lnTo>
                    <a:pt x="196577" y="283408"/>
                  </a:lnTo>
                  <a:close/>
                </a:path>
              </a:pathLst>
            </a:custGeom>
            <a:solidFill>
              <a:srgbClr val="173D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90" name="Google Shape;1690;p34"/>
            <p:cNvSpPr/>
            <p:nvPr/>
          </p:nvSpPr>
          <p:spPr>
            <a:xfrm>
              <a:off x="7583511" y="1593450"/>
              <a:ext cx="200025" cy="200025"/>
            </a:xfrm>
            <a:custGeom>
              <a:rect b="b" l="l" r="r" t="t"/>
              <a:pathLst>
                <a:path extrusionOk="0" h="200025" w="200025">
                  <a:moveTo>
                    <a:pt x="84191" y="207113"/>
                  </a:moveTo>
                  <a:lnTo>
                    <a:pt x="72647" y="200426"/>
                  </a:lnTo>
                  <a:lnTo>
                    <a:pt x="9268" y="90336"/>
                  </a:lnTo>
                  <a:lnTo>
                    <a:pt x="9335" y="18032"/>
                  </a:lnTo>
                  <a:lnTo>
                    <a:pt x="0" y="5840"/>
                  </a:lnTo>
                  <a:lnTo>
                    <a:pt x="8772" y="754"/>
                  </a:lnTo>
                  <a:lnTo>
                    <a:pt x="8782" y="763"/>
                  </a:lnTo>
                  <a:cubicBezTo>
                    <a:pt x="10468" y="-323"/>
                    <a:pt x="12697" y="-294"/>
                    <a:pt x="15164" y="1135"/>
                  </a:cubicBezTo>
                  <a:lnTo>
                    <a:pt x="199339" y="107767"/>
                  </a:lnTo>
                  <a:cubicBezTo>
                    <a:pt x="202092" y="109358"/>
                    <a:pt x="204559" y="112377"/>
                    <a:pt x="206283" y="115882"/>
                  </a:cubicBezTo>
                  <a:lnTo>
                    <a:pt x="84191" y="207113"/>
                  </a:lnTo>
                  <a:close/>
                </a:path>
              </a:pathLst>
            </a:custGeom>
            <a:solidFill>
              <a:srgbClr val="396CA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91" name="Google Shape;1691;p34"/>
            <p:cNvSpPr/>
            <p:nvPr/>
          </p:nvSpPr>
          <p:spPr>
            <a:xfrm>
              <a:off x="7583492" y="1593450"/>
              <a:ext cx="9525" cy="9525"/>
            </a:xfrm>
            <a:custGeom>
              <a:rect b="b" l="l" r="r" t="t"/>
              <a:pathLst>
                <a:path extrusionOk="0" h="9525" w="9525">
                  <a:moveTo>
                    <a:pt x="4143" y="11250"/>
                  </a:moveTo>
                  <a:lnTo>
                    <a:pt x="0" y="5840"/>
                  </a:lnTo>
                  <a:lnTo>
                    <a:pt x="8773" y="754"/>
                  </a:lnTo>
                  <a:lnTo>
                    <a:pt x="8782" y="763"/>
                  </a:lnTo>
                  <a:cubicBezTo>
                    <a:pt x="10468" y="-323"/>
                    <a:pt x="12697" y="-294"/>
                    <a:pt x="15164" y="1135"/>
                  </a:cubicBezTo>
                  <a:lnTo>
                    <a:pt x="18402" y="3011"/>
                  </a:lnTo>
                  <a:lnTo>
                    <a:pt x="4143" y="11250"/>
                  </a:lnTo>
                  <a:close/>
                </a:path>
              </a:pathLst>
            </a:custGeom>
            <a:solidFill>
              <a:srgbClr val="5793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92" name="Google Shape;1692;p34"/>
            <p:cNvSpPr/>
            <p:nvPr/>
          </p:nvSpPr>
          <p:spPr>
            <a:xfrm>
              <a:off x="7765581" y="1702398"/>
              <a:ext cx="19050" cy="19050"/>
            </a:xfrm>
            <a:custGeom>
              <a:rect b="b" l="l" r="r" t="t"/>
              <a:pathLst>
                <a:path extrusionOk="0" h="19050" w="19050">
                  <a:moveTo>
                    <a:pt x="18926" y="0"/>
                  </a:moveTo>
                  <a:cubicBezTo>
                    <a:pt x="23022" y="3353"/>
                    <a:pt x="26184" y="9677"/>
                    <a:pt x="26623" y="15516"/>
                  </a:cubicBezTo>
                  <a:lnTo>
                    <a:pt x="8620" y="25908"/>
                  </a:lnTo>
                  <a:lnTo>
                    <a:pt x="0" y="10935"/>
                  </a:lnTo>
                  <a:lnTo>
                    <a:pt x="18926" y="0"/>
                  </a:lnTo>
                  <a:close/>
                </a:path>
              </a:pathLst>
            </a:custGeom>
            <a:solidFill>
              <a:srgbClr val="274F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93" name="Google Shape;1693;p34"/>
            <p:cNvSpPr/>
            <p:nvPr/>
          </p:nvSpPr>
          <p:spPr>
            <a:xfrm>
              <a:off x="7580282" y="1598522"/>
              <a:ext cx="200025" cy="276225"/>
            </a:xfrm>
            <a:custGeom>
              <a:rect b="b" l="l" r="r" t="t"/>
              <a:pathLst>
                <a:path extrusionOk="0" h="276225" w="200025">
                  <a:moveTo>
                    <a:pt x="193786" y="107771"/>
                  </a:moveTo>
                  <a:lnTo>
                    <a:pt x="9601" y="1139"/>
                  </a:lnTo>
                  <a:cubicBezTo>
                    <a:pt x="4391" y="-1880"/>
                    <a:pt x="162" y="1310"/>
                    <a:pt x="152" y="8264"/>
                  </a:cubicBezTo>
                  <a:lnTo>
                    <a:pt x="0" y="153168"/>
                  </a:lnTo>
                  <a:cubicBezTo>
                    <a:pt x="-10" y="160121"/>
                    <a:pt x="4200" y="168208"/>
                    <a:pt x="9410" y="171217"/>
                  </a:cubicBezTo>
                  <a:lnTo>
                    <a:pt x="193595" y="277859"/>
                  </a:lnTo>
                  <a:cubicBezTo>
                    <a:pt x="198806" y="280869"/>
                    <a:pt x="203035" y="277678"/>
                    <a:pt x="203044" y="270725"/>
                  </a:cubicBezTo>
                  <a:lnTo>
                    <a:pt x="203206" y="125821"/>
                  </a:lnTo>
                  <a:cubicBezTo>
                    <a:pt x="203206" y="118868"/>
                    <a:pt x="198996" y="110791"/>
                    <a:pt x="193786" y="107771"/>
                  </a:cubicBezTo>
                  <a:close/>
                </a:path>
              </a:pathLst>
            </a:custGeom>
            <a:solidFill>
              <a:srgbClr val="396CA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94" name="Google Shape;1694;p34"/>
            <p:cNvSpPr/>
            <p:nvPr/>
          </p:nvSpPr>
          <p:spPr>
            <a:xfrm>
              <a:off x="7803896" y="1714609"/>
              <a:ext cx="57150" cy="47625"/>
            </a:xfrm>
            <a:custGeom>
              <a:rect b="b" l="l" r="r" t="t"/>
              <a:pathLst>
                <a:path extrusionOk="0" h="47625" w="57150">
                  <a:moveTo>
                    <a:pt x="60727" y="19802"/>
                  </a:moveTo>
                  <a:lnTo>
                    <a:pt x="57774" y="25918"/>
                  </a:lnTo>
                  <a:cubicBezTo>
                    <a:pt x="54374" y="32956"/>
                    <a:pt x="49030" y="38881"/>
                    <a:pt x="42372" y="42986"/>
                  </a:cubicBezTo>
                  <a:lnTo>
                    <a:pt x="24084" y="54264"/>
                  </a:lnTo>
                  <a:cubicBezTo>
                    <a:pt x="18388" y="57769"/>
                    <a:pt x="11187" y="58055"/>
                    <a:pt x="5405" y="54693"/>
                  </a:cubicBezTo>
                  <a:cubicBezTo>
                    <a:pt x="5205" y="54569"/>
                    <a:pt x="4987" y="54445"/>
                    <a:pt x="4786" y="54312"/>
                  </a:cubicBezTo>
                  <a:cubicBezTo>
                    <a:pt x="-1024" y="50673"/>
                    <a:pt x="-1548" y="42320"/>
                    <a:pt x="3234" y="37405"/>
                  </a:cubicBezTo>
                  <a:lnTo>
                    <a:pt x="22351" y="17755"/>
                  </a:lnTo>
                  <a:cubicBezTo>
                    <a:pt x="22351" y="17755"/>
                    <a:pt x="11606" y="25984"/>
                    <a:pt x="8606" y="22669"/>
                  </a:cubicBezTo>
                  <a:cubicBezTo>
                    <a:pt x="6406" y="20241"/>
                    <a:pt x="19017" y="8391"/>
                    <a:pt x="28704" y="8001"/>
                  </a:cubicBezTo>
                  <a:cubicBezTo>
                    <a:pt x="38400" y="7611"/>
                    <a:pt x="47773" y="0"/>
                    <a:pt x="47773" y="0"/>
                  </a:cubicBezTo>
                  <a:lnTo>
                    <a:pt x="60727" y="19802"/>
                  </a:lnTo>
                  <a:close/>
                </a:path>
              </a:pathLst>
            </a:custGeom>
            <a:solidFill>
              <a:srgbClr val="FFC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95" name="Google Shape;1695;p34"/>
            <p:cNvSpPr/>
            <p:nvPr/>
          </p:nvSpPr>
          <p:spPr>
            <a:xfrm>
              <a:off x="7717794" y="1291051"/>
              <a:ext cx="104775" cy="200025"/>
            </a:xfrm>
            <a:custGeom>
              <a:rect b="b" l="l" r="r" t="t"/>
              <a:pathLst>
                <a:path extrusionOk="0" h="200025" w="104775">
                  <a:moveTo>
                    <a:pt x="98355" y="0"/>
                  </a:moveTo>
                  <a:cubicBezTo>
                    <a:pt x="98355" y="0"/>
                    <a:pt x="28270" y="76257"/>
                    <a:pt x="0" y="146218"/>
                  </a:cubicBezTo>
                  <a:cubicBezTo>
                    <a:pt x="0" y="146218"/>
                    <a:pt x="23974" y="189395"/>
                    <a:pt x="82630" y="206340"/>
                  </a:cubicBezTo>
                  <a:cubicBezTo>
                    <a:pt x="141284" y="223276"/>
                    <a:pt x="98355" y="0"/>
                    <a:pt x="98355"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96" name="Google Shape;1696;p34"/>
            <p:cNvSpPr/>
            <p:nvPr/>
          </p:nvSpPr>
          <p:spPr>
            <a:xfrm>
              <a:off x="7771811" y="1383129"/>
              <a:ext cx="19050" cy="104775"/>
            </a:xfrm>
            <a:custGeom>
              <a:rect b="b" l="l" r="r" t="t"/>
              <a:pathLst>
                <a:path extrusionOk="0" h="104775" w="19050">
                  <a:moveTo>
                    <a:pt x="15411" y="109738"/>
                  </a:moveTo>
                  <a:lnTo>
                    <a:pt x="26765" y="0"/>
                  </a:lnTo>
                  <a:lnTo>
                    <a:pt x="0" y="102813"/>
                  </a:lnTo>
                  <a:cubicBezTo>
                    <a:pt x="4772" y="105299"/>
                    <a:pt x="9935" y="107613"/>
                    <a:pt x="15411" y="109738"/>
                  </a:cubicBezTo>
                  <a:close/>
                </a:path>
              </a:pathLst>
            </a:custGeom>
            <a:solidFill>
              <a:srgbClr val="0025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97" name="Google Shape;1697;p34"/>
            <p:cNvSpPr/>
            <p:nvPr/>
          </p:nvSpPr>
          <p:spPr>
            <a:xfrm>
              <a:off x="7849801" y="1270487"/>
              <a:ext cx="28575" cy="9525"/>
            </a:xfrm>
            <a:custGeom>
              <a:rect b="b" l="l" r="r" t="t"/>
              <a:pathLst>
                <a:path extrusionOk="0" h="9525" w="28575">
                  <a:moveTo>
                    <a:pt x="18840" y="5172"/>
                  </a:moveTo>
                  <a:lnTo>
                    <a:pt x="0" y="0"/>
                  </a:lnTo>
                  <a:cubicBezTo>
                    <a:pt x="0" y="0"/>
                    <a:pt x="8992" y="14145"/>
                    <a:pt x="22117" y="17745"/>
                  </a:cubicBezTo>
                  <a:cubicBezTo>
                    <a:pt x="35242" y="21355"/>
                    <a:pt x="37281" y="10239"/>
                    <a:pt x="37281" y="10239"/>
                  </a:cubicBezTo>
                  <a:lnTo>
                    <a:pt x="18840" y="517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98" name="Google Shape;1698;p34"/>
            <p:cNvSpPr/>
            <p:nvPr/>
          </p:nvSpPr>
          <p:spPr>
            <a:xfrm>
              <a:off x="7948261" y="1235035"/>
              <a:ext cx="19050" cy="19050"/>
            </a:xfrm>
            <a:custGeom>
              <a:rect b="b" l="l" r="r" t="t"/>
              <a:pathLst>
                <a:path extrusionOk="0" h="19050" w="19050">
                  <a:moveTo>
                    <a:pt x="20974" y="10487"/>
                  </a:moveTo>
                  <a:cubicBezTo>
                    <a:pt x="20974" y="16279"/>
                    <a:pt x="16279" y="20974"/>
                    <a:pt x="10487" y="20974"/>
                  </a:cubicBezTo>
                  <a:cubicBezTo>
                    <a:pt x="4695" y="20974"/>
                    <a:pt x="0" y="16279"/>
                    <a:pt x="0" y="10487"/>
                  </a:cubicBezTo>
                  <a:cubicBezTo>
                    <a:pt x="0" y="4695"/>
                    <a:pt x="4695" y="0"/>
                    <a:pt x="10487" y="0"/>
                  </a:cubicBezTo>
                  <a:cubicBezTo>
                    <a:pt x="16279" y="0"/>
                    <a:pt x="20974" y="4695"/>
                    <a:pt x="20974" y="1048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699" name="Google Shape;1699;p34"/>
            <p:cNvSpPr/>
            <p:nvPr/>
          </p:nvSpPr>
          <p:spPr>
            <a:xfrm>
              <a:off x="8685754" y="2698167"/>
              <a:ext cx="57150" cy="47625"/>
            </a:xfrm>
            <a:custGeom>
              <a:rect b="b" l="l" r="r" t="t"/>
              <a:pathLst>
                <a:path extrusionOk="0" h="47625" w="57150">
                  <a:moveTo>
                    <a:pt x="63255" y="2089"/>
                  </a:moveTo>
                  <a:lnTo>
                    <a:pt x="63255" y="2089"/>
                  </a:lnTo>
                  <a:cubicBezTo>
                    <a:pt x="62322" y="508"/>
                    <a:pt x="60484" y="-293"/>
                    <a:pt x="58693" y="98"/>
                  </a:cubicBezTo>
                  <a:lnTo>
                    <a:pt x="0" y="12823"/>
                  </a:lnTo>
                  <a:lnTo>
                    <a:pt x="23117" y="52143"/>
                  </a:lnTo>
                  <a:lnTo>
                    <a:pt x="62789" y="7061"/>
                  </a:lnTo>
                  <a:cubicBezTo>
                    <a:pt x="63989" y="5680"/>
                    <a:pt x="64189" y="3670"/>
                    <a:pt x="63255" y="20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00" name="Google Shape;1700;p34"/>
            <p:cNvSpPr/>
            <p:nvPr/>
          </p:nvSpPr>
          <p:spPr>
            <a:xfrm>
              <a:off x="8506341" y="2704650"/>
              <a:ext cx="219075" cy="171450"/>
            </a:xfrm>
            <a:custGeom>
              <a:rect b="b" l="l" r="r" t="t"/>
              <a:pathLst>
                <a:path extrusionOk="0" h="171450" w="219075">
                  <a:moveTo>
                    <a:pt x="219513" y="24619"/>
                  </a:moveTo>
                  <a:cubicBezTo>
                    <a:pt x="219446" y="16151"/>
                    <a:pt x="213417" y="5893"/>
                    <a:pt x="206054" y="1730"/>
                  </a:cubicBezTo>
                  <a:cubicBezTo>
                    <a:pt x="202654" y="-203"/>
                    <a:pt x="199587" y="-442"/>
                    <a:pt x="197253" y="644"/>
                  </a:cubicBezTo>
                  <a:cubicBezTo>
                    <a:pt x="129426" y="92"/>
                    <a:pt x="62712" y="17942"/>
                    <a:pt x="4229" y="52327"/>
                  </a:cubicBezTo>
                  <a:lnTo>
                    <a:pt x="0" y="54813"/>
                  </a:lnTo>
                  <a:lnTo>
                    <a:pt x="72904" y="178848"/>
                  </a:lnTo>
                  <a:lnTo>
                    <a:pt x="94431" y="164569"/>
                  </a:lnTo>
                  <a:cubicBezTo>
                    <a:pt x="139989" y="134347"/>
                    <a:pt x="178393" y="94532"/>
                    <a:pt x="206949" y="47907"/>
                  </a:cubicBezTo>
                  <a:lnTo>
                    <a:pt x="216170" y="32858"/>
                  </a:lnTo>
                  <a:cubicBezTo>
                    <a:pt x="218265" y="31334"/>
                    <a:pt x="219551" y="28543"/>
                    <a:pt x="219513" y="24619"/>
                  </a:cubicBez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01" name="Google Shape;1701;p34"/>
            <p:cNvSpPr/>
            <p:nvPr/>
          </p:nvSpPr>
          <p:spPr>
            <a:xfrm>
              <a:off x="8491698" y="2755960"/>
              <a:ext cx="95250" cy="123825"/>
            </a:xfrm>
            <a:custGeom>
              <a:rect b="b" l="l" r="r" t="t"/>
              <a:pathLst>
                <a:path extrusionOk="0" h="123825" w="95250">
                  <a:moveTo>
                    <a:pt x="102186" y="94477"/>
                  </a:moveTo>
                  <a:cubicBezTo>
                    <a:pt x="101939" y="62044"/>
                    <a:pt x="78860" y="22772"/>
                    <a:pt x="50637" y="6770"/>
                  </a:cubicBezTo>
                  <a:cubicBezTo>
                    <a:pt x="22424" y="-9232"/>
                    <a:pt x="-255" y="4103"/>
                    <a:pt x="2" y="36536"/>
                  </a:cubicBezTo>
                  <a:cubicBezTo>
                    <a:pt x="259" y="68969"/>
                    <a:pt x="23339" y="108231"/>
                    <a:pt x="51561" y="124242"/>
                  </a:cubicBezTo>
                  <a:cubicBezTo>
                    <a:pt x="79774" y="140244"/>
                    <a:pt x="102444" y="126919"/>
                    <a:pt x="102186" y="94477"/>
                  </a:cubicBezTo>
                  <a:close/>
                </a:path>
              </a:pathLst>
            </a:custGeom>
            <a:solidFill>
              <a:srgbClr val="D4E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02" name="Google Shape;1702;p34"/>
            <p:cNvSpPr/>
            <p:nvPr/>
          </p:nvSpPr>
          <p:spPr>
            <a:xfrm>
              <a:off x="8060399" y="2759454"/>
              <a:ext cx="514350" cy="390525"/>
            </a:xfrm>
            <a:custGeom>
              <a:rect b="b" l="l" r="r" t="t"/>
              <a:pathLst>
                <a:path extrusionOk="0" h="390525" w="514350">
                  <a:moveTo>
                    <a:pt x="86144" y="393602"/>
                  </a:moveTo>
                  <a:lnTo>
                    <a:pt x="518846" y="124034"/>
                  </a:lnTo>
                  <a:lnTo>
                    <a:pt x="445951" y="0"/>
                  </a:lnTo>
                  <a:lnTo>
                    <a:pt x="0" y="247040"/>
                  </a:lnTo>
                  <a:close/>
                </a:path>
              </a:pathLst>
            </a:custGeom>
            <a:solidFill>
              <a:srgbClr val="D4E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03" name="Google Shape;1703;p34"/>
            <p:cNvSpPr/>
            <p:nvPr/>
          </p:nvSpPr>
          <p:spPr>
            <a:xfrm>
              <a:off x="8043099" y="3002373"/>
              <a:ext cx="114300" cy="152400"/>
            </a:xfrm>
            <a:custGeom>
              <a:rect b="b" l="l" r="r" t="t"/>
              <a:pathLst>
                <a:path extrusionOk="0" h="152400" w="114300">
                  <a:moveTo>
                    <a:pt x="120751" y="111639"/>
                  </a:moveTo>
                  <a:cubicBezTo>
                    <a:pt x="120456" y="73310"/>
                    <a:pt x="93176" y="26905"/>
                    <a:pt x="59829" y="7997"/>
                  </a:cubicBezTo>
                  <a:cubicBezTo>
                    <a:pt x="26491" y="-10900"/>
                    <a:pt x="-302" y="4835"/>
                    <a:pt x="3" y="43164"/>
                  </a:cubicBezTo>
                  <a:cubicBezTo>
                    <a:pt x="307" y="81492"/>
                    <a:pt x="27577" y="127898"/>
                    <a:pt x="60915" y="146796"/>
                  </a:cubicBezTo>
                  <a:cubicBezTo>
                    <a:pt x="94252" y="165713"/>
                    <a:pt x="121046" y="149968"/>
                    <a:pt x="120751" y="111639"/>
                  </a:cubicBezTo>
                  <a:close/>
                </a:path>
              </a:pathLst>
            </a:custGeom>
            <a:solidFill>
              <a:srgbClr val="D4E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04" name="Google Shape;1704;p34"/>
            <p:cNvSpPr/>
            <p:nvPr/>
          </p:nvSpPr>
          <p:spPr>
            <a:xfrm>
              <a:off x="8018420" y="3016890"/>
              <a:ext cx="114300" cy="152400"/>
            </a:xfrm>
            <a:custGeom>
              <a:rect b="b" l="l" r="r" t="t"/>
              <a:pathLst>
                <a:path extrusionOk="0" h="152400" w="114300">
                  <a:moveTo>
                    <a:pt x="120751" y="111629"/>
                  </a:moveTo>
                  <a:cubicBezTo>
                    <a:pt x="120446" y="73310"/>
                    <a:pt x="93167" y="26904"/>
                    <a:pt x="59829" y="7997"/>
                  </a:cubicBezTo>
                  <a:cubicBezTo>
                    <a:pt x="26492" y="-10900"/>
                    <a:pt x="-302" y="4835"/>
                    <a:pt x="3" y="43164"/>
                  </a:cubicBezTo>
                  <a:cubicBezTo>
                    <a:pt x="307" y="81492"/>
                    <a:pt x="27577" y="127898"/>
                    <a:pt x="60924" y="146796"/>
                  </a:cubicBezTo>
                  <a:cubicBezTo>
                    <a:pt x="94252" y="165703"/>
                    <a:pt x="121046" y="149958"/>
                    <a:pt x="120751" y="111629"/>
                  </a:cubicBezTo>
                  <a:close/>
                </a:path>
              </a:pathLst>
            </a:custGeom>
            <a:solidFill>
              <a:srgbClr val="D4E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05" name="Google Shape;1705;p34"/>
            <p:cNvSpPr/>
            <p:nvPr/>
          </p:nvSpPr>
          <p:spPr>
            <a:xfrm>
              <a:off x="8032310" y="2999823"/>
              <a:ext cx="133350" cy="161925"/>
            </a:xfrm>
            <a:custGeom>
              <a:rect b="b" l="l" r="r" t="t"/>
              <a:pathLst>
                <a:path extrusionOk="0" h="161925" w="133350">
                  <a:moveTo>
                    <a:pt x="135893" y="111627"/>
                  </a:moveTo>
                  <a:cubicBezTo>
                    <a:pt x="135598" y="73309"/>
                    <a:pt x="108318" y="26903"/>
                    <a:pt x="74971" y="7995"/>
                  </a:cubicBezTo>
                  <a:cubicBezTo>
                    <a:pt x="58302" y="-1453"/>
                    <a:pt x="43272" y="-2244"/>
                    <a:pt x="32433" y="4129"/>
                  </a:cubicBezTo>
                  <a:lnTo>
                    <a:pt x="0" y="23188"/>
                  </a:lnTo>
                  <a:lnTo>
                    <a:pt x="15459" y="49477"/>
                  </a:lnTo>
                  <a:cubicBezTo>
                    <a:pt x="18278" y="84338"/>
                    <a:pt x="41605" y="124039"/>
                    <a:pt x="70695" y="143451"/>
                  </a:cubicBezTo>
                  <a:lnTo>
                    <a:pt x="86153" y="169749"/>
                  </a:lnTo>
                  <a:lnTo>
                    <a:pt x="118586" y="150680"/>
                  </a:lnTo>
                  <a:lnTo>
                    <a:pt x="118586" y="150680"/>
                  </a:lnTo>
                  <a:cubicBezTo>
                    <a:pt x="129416" y="144308"/>
                    <a:pt x="136036" y="130792"/>
                    <a:pt x="135893" y="111627"/>
                  </a:cubicBez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06" name="Google Shape;1706;p34"/>
            <p:cNvSpPr/>
            <p:nvPr/>
          </p:nvSpPr>
          <p:spPr>
            <a:xfrm>
              <a:off x="7445948" y="3018917"/>
              <a:ext cx="685800" cy="485775"/>
            </a:xfrm>
            <a:custGeom>
              <a:rect b="b" l="l" r="r" t="t"/>
              <a:pathLst>
                <a:path extrusionOk="0" h="485775" w="685800">
                  <a:moveTo>
                    <a:pt x="689813" y="111602"/>
                  </a:moveTo>
                  <a:cubicBezTo>
                    <a:pt x="689518" y="73283"/>
                    <a:pt x="662238" y="26877"/>
                    <a:pt x="628891" y="7970"/>
                  </a:cubicBezTo>
                  <a:cubicBezTo>
                    <a:pt x="613965" y="-498"/>
                    <a:pt x="600383" y="-1965"/>
                    <a:pt x="589924" y="2369"/>
                  </a:cubicBezTo>
                  <a:lnTo>
                    <a:pt x="589753" y="2093"/>
                  </a:lnTo>
                  <a:lnTo>
                    <a:pt x="17300" y="338583"/>
                  </a:lnTo>
                  <a:cubicBezTo>
                    <a:pt x="6461" y="344945"/>
                    <a:pt x="-159" y="358461"/>
                    <a:pt x="3" y="377635"/>
                  </a:cubicBezTo>
                  <a:cubicBezTo>
                    <a:pt x="298" y="415954"/>
                    <a:pt x="27578" y="462360"/>
                    <a:pt x="60915" y="481267"/>
                  </a:cubicBezTo>
                  <a:cubicBezTo>
                    <a:pt x="77594" y="490716"/>
                    <a:pt x="92615" y="491507"/>
                    <a:pt x="103454" y="485144"/>
                  </a:cubicBezTo>
                  <a:lnTo>
                    <a:pt x="103454" y="485144"/>
                  </a:lnTo>
                  <a:lnTo>
                    <a:pt x="675916" y="148654"/>
                  </a:lnTo>
                  <a:lnTo>
                    <a:pt x="675745" y="148378"/>
                  </a:lnTo>
                  <a:cubicBezTo>
                    <a:pt x="684622" y="141349"/>
                    <a:pt x="689947" y="128757"/>
                    <a:pt x="689813" y="111602"/>
                  </a:cubicBezTo>
                  <a:close/>
                </a:path>
              </a:pathLst>
            </a:custGeom>
            <a:solidFill>
              <a:srgbClr val="86B8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07" name="Google Shape;1707;p34"/>
            <p:cNvSpPr/>
            <p:nvPr/>
          </p:nvSpPr>
          <p:spPr>
            <a:xfrm>
              <a:off x="7467498" y="3384287"/>
              <a:ext cx="76200" cy="85725"/>
            </a:xfrm>
            <a:custGeom>
              <a:rect b="b" l="l" r="r" t="t"/>
              <a:pathLst>
                <a:path extrusionOk="0" h="85725" w="76200">
                  <a:moveTo>
                    <a:pt x="77608" y="68472"/>
                  </a:moveTo>
                  <a:cubicBezTo>
                    <a:pt x="76284" y="45851"/>
                    <a:pt x="57862" y="17666"/>
                    <a:pt x="36450" y="5531"/>
                  </a:cubicBezTo>
                  <a:cubicBezTo>
                    <a:pt x="15047" y="-6604"/>
                    <a:pt x="-1240" y="1893"/>
                    <a:pt x="74" y="24515"/>
                  </a:cubicBezTo>
                  <a:cubicBezTo>
                    <a:pt x="1398" y="47137"/>
                    <a:pt x="19820" y="75321"/>
                    <a:pt x="41222" y="87456"/>
                  </a:cubicBezTo>
                  <a:cubicBezTo>
                    <a:pt x="62625" y="99591"/>
                    <a:pt x="78913" y="91094"/>
                    <a:pt x="77608" y="68472"/>
                  </a:cubicBezTo>
                  <a:close/>
                </a:path>
              </a:pathLst>
            </a:custGeom>
            <a:solidFill>
              <a:srgbClr val="396CA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08" name="Google Shape;1708;p34"/>
            <p:cNvSpPr/>
            <p:nvPr/>
          </p:nvSpPr>
          <p:spPr>
            <a:xfrm>
              <a:off x="8071562" y="2991983"/>
              <a:ext cx="104775" cy="152400"/>
            </a:xfrm>
            <a:custGeom>
              <a:rect b="b" l="l" r="r" t="t"/>
              <a:pathLst>
                <a:path extrusionOk="0" h="152400" w="104775">
                  <a:moveTo>
                    <a:pt x="96641" y="119467"/>
                  </a:moveTo>
                  <a:cubicBezTo>
                    <a:pt x="96346" y="81148"/>
                    <a:pt x="69066" y="34742"/>
                    <a:pt x="35719" y="15835"/>
                  </a:cubicBezTo>
                  <a:cubicBezTo>
                    <a:pt x="22289" y="8215"/>
                    <a:pt x="9973" y="6320"/>
                    <a:pt x="0" y="9158"/>
                  </a:cubicBezTo>
                  <a:cubicBezTo>
                    <a:pt x="10830" y="-2158"/>
                    <a:pt x="28575" y="-3482"/>
                    <a:pt x="48787" y="7967"/>
                  </a:cubicBezTo>
                  <a:cubicBezTo>
                    <a:pt x="82125" y="26874"/>
                    <a:pt x="109404" y="73271"/>
                    <a:pt x="109709" y="111599"/>
                  </a:cubicBezTo>
                  <a:cubicBezTo>
                    <a:pt x="109890" y="134488"/>
                    <a:pt x="100365" y="149242"/>
                    <a:pt x="85592" y="153452"/>
                  </a:cubicBezTo>
                  <a:cubicBezTo>
                    <a:pt x="92621" y="146099"/>
                    <a:pt x="96746" y="134574"/>
                    <a:pt x="96641" y="1194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09" name="Google Shape;1709;p34"/>
            <p:cNvSpPr/>
            <p:nvPr/>
          </p:nvSpPr>
          <p:spPr>
            <a:xfrm>
              <a:off x="7473515" y="3404759"/>
              <a:ext cx="47625" cy="66675"/>
            </a:xfrm>
            <a:custGeom>
              <a:rect b="b" l="l" r="r" t="t"/>
              <a:pathLst>
                <a:path extrusionOk="0" h="66675" w="47625">
                  <a:moveTo>
                    <a:pt x="52103" y="48162"/>
                  </a:moveTo>
                  <a:cubicBezTo>
                    <a:pt x="51969" y="31627"/>
                    <a:pt x="40206" y="11605"/>
                    <a:pt x="25823" y="3452"/>
                  </a:cubicBezTo>
                  <a:cubicBezTo>
                    <a:pt x="11431" y="-4702"/>
                    <a:pt x="-132" y="2080"/>
                    <a:pt x="1" y="18625"/>
                  </a:cubicBezTo>
                  <a:cubicBezTo>
                    <a:pt x="135" y="35170"/>
                    <a:pt x="11907" y="55182"/>
                    <a:pt x="26290" y="63335"/>
                  </a:cubicBezTo>
                  <a:cubicBezTo>
                    <a:pt x="40673" y="71489"/>
                    <a:pt x="52227" y="64697"/>
                    <a:pt x="52103" y="48162"/>
                  </a:cubicBezTo>
                  <a:close/>
                </a:path>
              </a:pathLst>
            </a:custGeom>
            <a:solidFill>
              <a:srgbClr val="FF2C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10" name="Google Shape;1710;p34"/>
            <p:cNvSpPr/>
            <p:nvPr/>
          </p:nvSpPr>
          <p:spPr>
            <a:xfrm>
              <a:off x="7341554" y="3404756"/>
              <a:ext cx="180975" cy="133350"/>
            </a:xfrm>
            <a:custGeom>
              <a:rect b="b" l="l" r="r" t="t"/>
              <a:pathLst>
                <a:path extrusionOk="0" h="133350" w="180975">
                  <a:moveTo>
                    <a:pt x="184064" y="48165"/>
                  </a:moveTo>
                  <a:cubicBezTo>
                    <a:pt x="183931" y="31630"/>
                    <a:pt x="172168" y="11608"/>
                    <a:pt x="157785" y="3455"/>
                  </a:cubicBezTo>
                  <a:cubicBezTo>
                    <a:pt x="150584" y="-631"/>
                    <a:pt x="144097" y="-965"/>
                    <a:pt x="139430" y="1779"/>
                  </a:cubicBezTo>
                  <a:lnTo>
                    <a:pt x="18091" y="73092"/>
                  </a:lnTo>
                  <a:cubicBezTo>
                    <a:pt x="632" y="83360"/>
                    <a:pt x="-5197" y="105839"/>
                    <a:pt x="5061" y="123298"/>
                  </a:cubicBezTo>
                  <a:cubicBezTo>
                    <a:pt x="15329" y="140758"/>
                    <a:pt x="37808" y="146597"/>
                    <a:pt x="55267" y="136329"/>
                  </a:cubicBezTo>
                  <a:lnTo>
                    <a:pt x="176606" y="65015"/>
                  </a:lnTo>
                  <a:lnTo>
                    <a:pt x="176606" y="65015"/>
                  </a:lnTo>
                  <a:cubicBezTo>
                    <a:pt x="181273" y="62272"/>
                    <a:pt x="184131" y="56433"/>
                    <a:pt x="184064" y="48165"/>
                  </a:cubicBezTo>
                  <a:close/>
                </a:path>
              </a:pathLst>
            </a:custGeom>
            <a:solidFill>
              <a:srgbClr val="D300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11" name="Google Shape;1711;p34"/>
            <p:cNvSpPr/>
            <p:nvPr/>
          </p:nvSpPr>
          <p:spPr>
            <a:xfrm>
              <a:off x="7496689" y="3047576"/>
              <a:ext cx="485775" cy="304800"/>
            </a:xfrm>
            <a:custGeom>
              <a:rect b="b" l="l" r="r" t="t"/>
              <a:pathLst>
                <a:path extrusionOk="0" h="304800" w="485775">
                  <a:moveTo>
                    <a:pt x="163794" y="182137"/>
                  </a:moveTo>
                  <a:lnTo>
                    <a:pt x="145601" y="171821"/>
                  </a:lnTo>
                  <a:cubicBezTo>
                    <a:pt x="135142" y="165896"/>
                    <a:pt x="121322" y="167373"/>
                    <a:pt x="106682" y="175993"/>
                  </a:cubicBezTo>
                  <a:lnTo>
                    <a:pt x="44321" y="212645"/>
                  </a:lnTo>
                  <a:cubicBezTo>
                    <a:pt x="32558" y="219570"/>
                    <a:pt x="23071" y="236296"/>
                    <a:pt x="23166" y="249955"/>
                  </a:cubicBezTo>
                  <a:lnTo>
                    <a:pt x="23405" y="281159"/>
                  </a:lnTo>
                  <a:cubicBezTo>
                    <a:pt x="23452" y="286388"/>
                    <a:pt x="20871" y="292408"/>
                    <a:pt x="17137" y="296837"/>
                  </a:cubicBezTo>
                  <a:lnTo>
                    <a:pt x="19471" y="311296"/>
                  </a:lnTo>
                  <a:lnTo>
                    <a:pt x="3926" y="302390"/>
                  </a:lnTo>
                  <a:lnTo>
                    <a:pt x="3954" y="302361"/>
                  </a:lnTo>
                  <a:cubicBezTo>
                    <a:pt x="1707" y="301228"/>
                    <a:pt x="278" y="298608"/>
                    <a:pt x="240" y="294770"/>
                  </a:cubicBezTo>
                  <a:lnTo>
                    <a:pt x="2" y="263566"/>
                  </a:lnTo>
                  <a:cubicBezTo>
                    <a:pt x="-217" y="235105"/>
                    <a:pt x="19576" y="200206"/>
                    <a:pt x="44112" y="185785"/>
                  </a:cubicBezTo>
                  <a:lnTo>
                    <a:pt x="106463" y="149123"/>
                  </a:lnTo>
                  <a:cubicBezTo>
                    <a:pt x="127303" y="136883"/>
                    <a:pt x="146953" y="134778"/>
                    <a:pt x="161831" y="143208"/>
                  </a:cubicBezTo>
                  <a:lnTo>
                    <a:pt x="180015" y="153533"/>
                  </a:lnTo>
                  <a:cubicBezTo>
                    <a:pt x="190464" y="159448"/>
                    <a:pt x="204294" y="157972"/>
                    <a:pt x="218943" y="149361"/>
                  </a:cubicBezTo>
                  <a:lnTo>
                    <a:pt x="470280" y="1619"/>
                  </a:lnTo>
                  <a:cubicBezTo>
                    <a:pt x="473528" y="-286"/>
                    <a:pt x="476461" y="-448"/>
                    <a:pt x="478585" y="809"/>
                  </a:cubicBezTo>
                  <a:lnTo>
                    <a:pt x="478585" y="790"/>
                  </a:lnTo>
                  <a:lnTo>
                    <a:pt x="494092" y="9677"/>
                  </a:lnTo>
                  <a:lnTo>
                    <a:pt x="480805" y="14792"/>
                  </a:lnTo>
                  <a:cubicBezTo>
                    <a:pt x="478976" y="20374"/>
                    <a:pt x="475061" y="25793"/>
                    <a:pt x="470479" y="28489"/>
                  </a:cubicBezTo>
                  <a:lnTo>
                    <a:pt x="219143" y="176231"/>
                  </a:lnTo>
                  <a:cubicBezTo>
                    <a:pt x="198312" y="188471"/>
                    <a:pt x="178643" y="190566"/>
                    <a:pt x="163794" y="182137"/>
                  </a:cubicBezTo>
                  <a:close/>
                </a:path>
              </a:pathLst>
            </a:custGeom>
            <a:solidFill>
              <a:srgbClr val="5793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12" name="Google Shape;1712;p34"/>
            <p:cNvSpPr/>
            <p:nvPr/>
          </p:nvSpPr>
          <p:spPr>
            <a:xfrm>
              <a:off x="7512434" y="3056575"/>
              <a:ext cx="476250" cy="295275"/>
            </a:xfrm>
            <a:custGeom>
              <a:rect b="b" l="l" r="r" t="t"/>
              <a:pathLst>
                <a:path extrusionOk="0" h="295275" w="476250">
                  <a:moveTo>
                    <a:pt x="145601" y="171832"/>
                  </a:moveTo>
                  <a:cubicBezTo>
                    <a:pt x="135142" y="165918"/>
                    <a:pt x="121322" y="167384"/>
                    <a:pt x="106672" y="176004"/>
                  </a:cubicBezTo>
                  <a:lnTo>
                    <a:pt x="44322" y="212657"/>
                  </a:lnTo>
                  <a:cubicBezTo>
                    <a:pt x="32558" y="219581"/>
                    <a:pt x="23071" y="236307"/>
                    <a:pt x="23167" y="249966"/>
                  </a:cubicBezTo>
                  <a:lnTo>
                    <a:pt x="23414" y="281170"/>
                  </a:lnTo>
                  <a:cubicBezTo>
                    <a:pt x="23471" y="288580"/>
                    <a:pt x="18328" y="297639"/>
                    <a:pt x="11936" y="301411"/>
                  </a:cubicBezTo>
                  <a:cubicBezTo>
                    <a:pt x="5536" y="305173"/>
                    <a:pt x="307" y="302201"/>
                    <a:pt x="240" y="294781"/>
                  </a:cubicBezTo>
                  <a:lnTo>
                    <a:pt x="2" y="263577"/>
                  </a:lnTo>
                  <a:cubicBezTo>
                    <a:pt x="-208" y="235117"/>
                    <a:pt x="19566" y="200217"/>
                    <a:pt x="44112" y="185796"/>
                  </a:cubicBezTo>
                  <a:lnTo>
                    <a:pt x="106463" y="149144"/>
                  </a:lnTo>
                  <a:cubicBezTo>
                    <a:pt x="127303" y="136895"/>
                    <a:pt x="146953" y="134790"/>
                    <a:pt x="161831" y="143219"/>
                  </a:cubicBezTo>
                  <a:lnTo>
                    <a:pt x="180015" y="153545"/>
                  </a:lnTo>
                  <a:cubicBezTo>
                    <a:pt x="190464" y="159460"/>
                    <a:pt x="204284" y="157983"/>
                    <a:pt x="218943" y="149373"/>
                  </a:cubicBezTo>
                  <a:lnTo>
                    <a:pt x="470280" y="1630"/>
                  </a:lnTo>
                  <a:cubicBezTo>
                    <a:pt x="476680" y="-2132"/>
                    <a:pt x="481909" y="840"/>
                    <a:pt x="481967" y="8260"/>
                  </a:cubicBezTo>
                  <a:cubicBezTo>
                    <a:pt x="482024" y="15670"/>
                    <a:pt x="476890" y="24728"/>
                    <a:pt x="470489" y="28491"/>
                  </a:cubicBezTo>
                  <a:lnTo>
                    <a:pt x="219153" y="176233"/>
                  </a:lnTo>
                  <a:cubicBezTo>
                    <a:pt x="198312" y="188482"/>
                    <a:pt x="178653" y="190587"/>
                    <a:pt x="163784" y="182158"/>
                  </a:cubicBezTo>
                  <a:lnTo>
                    <a:pt x="145601" y="171832"/>
                  </a:lnTo>
                  <a:close/>
                </a:path>
              </a:pathLst>
            </a:custGeom>
            <a:solidFill>
              <a:srgbClr val="5793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13" name="Google Shape;1713;p34"/>
            <p:cNvSpPr/>
            <p:nvPr/>
          </p:nvSpPr>
          <p:spPr>
            <a:xfrm>
              <a:off x="7534819" y="3303808"/>
              <a:ext cx="9600" cy="38100"/>
            </a:xfrm>
            <a:custGeom>
              <a:rect b="b" l="l" r="r" t="t"/>
              <a:pathLst>
                <a:path extrusionOk="0" h="38100" w="120000">
                  <a:moveTo>
                    <a:pt x="0" y="7868"/>
                  </a:moveTo>
                  <a:lnTo>
                    <a:pt x="2998" y="39071"/>
                  </a:lnTo>
                  <a:cubicBezTo>
                    <a:pt x="2998" y="39271"/>
                    <a:pt x="1915" y="39500"/>
                    <a:pt x="1802" y="39710"/>
                  </a:cubicBezTo>
                  <a:cubicBezTo>
                    <a:pt x="9121" y="37748"/>
                    <a:pt x="13077" y="35785"/>
                    <a:pt x="12964" y="33928"/>
                  </a:cubicBezTo>
                  <a:lnTo>
                    <a:pt x="9839" y="2715"/>
                  </a:lnTo>
                  <a:cubicBezTo>
                    <a:pt x="9839" y="1829"/>
                    <a:pt x="11641" y="905"/>
                    <a:pt x="12359" y="0"/>
                  </a:cubicBezTo>
                  <a:cubicBezTo>
                    <a:pt x="4926" y="2667"/>
                    <a:pt x="-113" y="5334"/>
                    <a:pt x="0" y="78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sp>
        <p:nvSpPr>
          <p:cNvPr id="1714" name="Google Shape;1714;p34"/>
          <p:cNvSpPr/>
          <p:nvPr/>
        </p:nvSpPr>
        <p:spPr>
          <a:xfrm>
            <a:off x="4190459" y="1342697"/>
            <a:ext cx="4453475" cy="3627331"/>
          </a:xfrm>
          <a:custGeom>
            <a:rect b="b" l="l" r="r" t="t"/>
            <a:pathLst>
              <a:path extrusionOk="0" h="10943" w="10000">
                <a:moveTo>
                  <a:pt x="0" y="0"/>
                </a:moveTo>
                <a:lnTo>
                  <a:pt x="10000" y="0"/>
                </a:lnTo>
                <a:lnTo>
                  <a:pt x="8131" y="9061"/>
                </a:lnTo>
                <a:cubicBezTo>
                  <a:pt x="7967" y="11415"/>
                  <a:pt x="2320" y="11692"/>
                  <a:pt x="1667" y="9145"/>
                </a:cubicBezTo>
                <a:lnTo>
                  <a:pt x="0" y="0"/>
                </a:lnTo>
                <a:close/>
              </a:path>
            </a:pathLst>
          </a:custGeom>
          <a:gradFill>
            <a:gsLst>
              <a:gs pos="0">
                <a:srgbClr val="FFFFFF">
                  <a:alpha val="0"/>
                </a:srgbClr>
              </a:gs>
              <a:gs pos="100000">
                <a:srgbClr val="FFFFFF">
                  <a:alpha val="4705"/>
                </a:srgbClr>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4"/>
          <p:cNvPicPr preferRelativeResize="0"/>
          <p:nvPr/>
        </p:nvPicPr>
        <p:blipFill rotWithShape="1">
          <a:blip r:embed="rId3">
            <a:alphaModFix/>
          </a:blip>
          <a:srcRect b="0" l="0" r="0" t="0"/>
          <a:stretch/>
        </p:blipFill>
        <p:spPr>
          <a:xfrm flipH="1">
            <a:off x="124231" y="1770746"/>
            <a:ext cx="4977300" cy="33165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450" name="Google Shape;450;p4"/>
          <p:cNvSpPr/>
          <p:nvPr/>
        </p:nvSpPr>
        <p:spPr>
          <a:xfrm>
            <a:off x="4092679" y="2063115"/>
            <a:ext cx="4212000" cy="2731800"/>
          </a:xfrm>
          <a:prstGeom prst="roundRect">
            <a:avLst>
              <a:gd fmla="val 10531" name="adj"/>
            </a:avLst>
          </a:prstGeom>
          <a:solidFill>
            <a:schemeClr val="accent1"/>
          </a:solidFill>
          <a:ln>
            <a:noFill/>
          </a:ln>
          <a:effectLst>
            <a:outerShdw blurRad="889000" sx="80000" rotWithShape="0" algn="r" dir="10800000" dist="1600200" sy="80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nvGrpSpPr>
          <p:cNvPr id="451" name="Google Shape;451;p4"/>
          <p:cNvGrpSpPr/>
          <p:nvPr/>
        </p:nvGrpSpPr>
        <p:grpSpPr>
          <a:xfrm>
            <a:off x="3736596" y="3073062"/>
            <a:ext cx="711578" cy="711576"/>
            <a:chOff x="6543305" y="3097461"/>
            <a:chExt cx="800966" cy="800964"/>
          </a:xfrm>
        </p:grpSpPr>
        <p:sp>
          <p:nvSpPr>
            <p:cNvPr id="452" name="Google Shape;452;p4"/>
            <p:cNvSpPr/>
            <p:nvPr/>
          </p:nvSpPr>
          <p:spPr>
            <a:xfrm>
              <a:off x="6543305" y="3097461"/>
              <a:ext cx="800966" cy="800964"/>
            </a:xfrm>
            <a:prstGeom prst="ellipse">
              <a:avLst/>
            </a:prstGeom>
            <a:solidFill>
              <a:schemeClr val="lt1">
                <a:alpha val="2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53" name="Google Shape;453;p4"/>
            <p:cNvSpPr/>
            <p:nvPr/>
          </p:nvSpPr>
          <p:spPr>
            <a:xfrm>
              <a:off x="6712273" y="3260774"/>
              <a:ext cx="474340" cy="474338"/>
            </a:xfrm>
            <a:prstGeom prst="ellipse">
              <a:avLst/>
            </a:prstGeom>
            <a:gradFill>
              <a:gsLst>
                <a:gs pos="0">
                  <a:schemeClr val="accent6"/>
                </a:gs>
                <a:gs pos="99000">
                  <a:srgbClr val="E5DC01"/>
                </a:gs>
                <a:gs pos="100000">
                  <a:srgbClr val="E5DC0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sp>
        <p:nvSpPr>
          <p:cNvPr id="454" name="Google Shape;454;p4"/>
          <p:cNvSpPr txBox="1"/>
          <p:nvPr/>
        </p:nvSpPr>
        <p:spPr>
          <a:xfrm>
            <a:off x="4702518" y="2618496"/>
            <a:ext cx="3144600" cy="5079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3000">
                <a:solidFill>
                  <a:schemeClr val="lt1"/>
                </a:solidFill>
                <a:latin typeface="Century Gothic"/>
                <a:ea typeface="Century Gothic"/>
                <a:cs typeface="Century Gothic"/>
                <a:sym typeface="Century Gothic"/>
              </a:rPr>
              <a:t>Objetivo</a:t>
            </a:r>
            <a:endParaRPr b="1" sz="3000">
              <a:solidFill>
                <a:schemeClr val="accent1"/>
              </a:solidFill>
              <a:latin typeface="Century Gothic"/>
              <a:ea typeface="Century Gothic"/>
              <a:cs typeface="Century Gothic"/>
              <a:sym typeface="Century Gothic"/>
            </a:endParaRPr>
          </a:p>
        </p:txBody>
      </p:sp>
      <p:sp>
        <p:nvSpPr>
          <p:cNvPr id="455" name="Google Shape;455;p4"/>
          <p:cNvSpPr/>
          <p:nvPr/>
        </p:nvSpPr>
        <p:spPr>
          <a:xfrm>
            <a:off x="4798182" y="2440656"/>
            <a:ext cx="124500" cy="124500"/>
          </a:xfrm>
          <a:prstGeom prst="pie">
            <a:avLst>
              <a:gd fmla="val 1213837" name="adj1"/>
              <a:gd fmla="val 20257480" name="adj2"/>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56" name="Google Shape;456;p4"/>
          <p:cNvSpPr/>
          <p:nvPr/>
        </p:nvSpPr>
        <p:spPr>
          <a:xfrm>
            <a:off x="4976997" y="2440656"/>
            <a:ext cx="124500" cy="124500"/>
          </a:xfrm>
          <a:prstGeom prst="pie">
            <a:avLst>
              <a:gd fmla="val 8579822" name="adj1"/>
              <a:gd fmla="val 4742275" name="adj2"/>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57" name="Google Shape;457;p4"/>
          <p:cNvSpPr/>
          <p:nvPr/>
        </p:nvSpPr>
        <p:spPr>
          <a:xfrm>
            <a:off x="5155814" y="2440656"/>
            <a:ext cx="124500" cy="124500"/>
          </a:xfrm>
          <a:prstGeom prst="pie">
            <a:avLst>
              <a:gd fmla="val 18542300" name="adj1"/>
              <a:gd fmla="val 15785361" name="adj2"/>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58" name="Google Shape;458;p4"/>
          <p:cNvSpPr txBox="1"/>
          <p:nvPr/>
        </p:nvSpPr>
        <p:spPr>
          <a:xfrm>
            <a:off x="5295569" y="2405973"/>
            <a:ext cx="1797000" cy="2169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900">
                <a:solidFill>
                  <a:schemeClr val="lt1"/>
                </a:solidFill>
                <a:latin typeface="Century Gothic"/>
                <a:ea typeface="Century Gothic"/>
                <a:cs typeface="Century Gothic"/>
                <a:sym typeface="Century Gothic"/>
              </a:rPr>
              <a:t>Overview del problema</a:t>
            </a:r>
            <a:endParaRPr/>
          </a:p>
        </p:txBody>
      </p:sp>
      <p:sp>
        <p:nvSpPr>
          <p:cNvPr id="459" name="Google Shape;459;p4"/>
          <p:cNvSpPr/>
          <p:nvPr/>
        </p:nvSpPr>
        <p:spPr>
          <a:xfrm>
            <a:off x="4702518" y="3202694"/>
            <a:ext cx="3144600" cy="738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a:solidFill>
                  <a:schemeClr val="lt1"/>
                </a:solidFill>
                <a:latin typeface="Open Sans"/>
                <a:ea typeface="Open Sans"/>
                <a:cs typeface="Open Sans"/>
                <a:sym typeface="Open Sans"/>
              </a:rPr>
              <a:t>U</a:t>
            </a:r>
            <a:r>
              <a:rPr lang="en-US" sz="1400">
                <a:solidFill>
                  <a:schemeClr val="lt1"/>
                </a:solidFill>
                <a:latin typeface="Open Sans"/>
                <a:ea typeface="Open Sans"/>
                <a:cs typeface="Open Sans"/>
                <a:sym typeface="Open Sans"/>
              </a:rPr>
              <a:t>tilizar time-series forecasting para pronosticar las ventas en tiendas con datos de Corporación Favorita.</a:t>
            </a:r>
            <a:endParaRPr/>
          </a:p>
        </p:txBody>
      </p:sp>
      <p:sp>
        <p:nvSpPr>
          <p:cNvPr id="460" name="Google Shape;460;p4"/>
          <p:cNvSpPr/>
          <p:nvPr/>
        </p:nvSpPr>
        <p:spPr>
          <a:xfrm rot="10800000">
            <a:off x="709043" y="618565"/>
            <a:ext cx="1816989" cy="1577912"/>
          </a:xfrm>
          <a:custGeom>
            <a:rect b="b" l="l" r="r" t="t"/>
            <a:pathLst>
              <a:path extrusionOk="0" h="628650" w="723900">
                <a:moveTo>
                  <a:pt x="28546" y="71776"/>
                </a:moveTo>
                <a:cubicBezTo>
                  <a:pt x="48929" y="21331"/>
                  <a:pt x="109747" y="-833"/>
                  <a:pt x="164153" y="24"/>
                </a:cubicBezTo>
                <a:cubicBezTo>
                  <a:pt x="218551" y="881"/>
                  <a:pt x="271414" y="18626"/>
                  <a:pt x="325716" y="21941"/>
                </a:cubicBezTo>
                <a:cubicBezTo>
                  <a:pt x="372417" y="24798"/>
                  <a:pt x="419290" y="16931"/>
                  <a:pt x="465991" y="19922"/>
                </a:cubicBezTo>
                <a:cubicBezTo>
                  <a:pt x="561041" y="26027"/>
                  <a:pt x="651805" y="80072"/>
                  <a:pt x="702449" y="160739"/>
                </a:cubicBezTo>
                <a:cubicBezTo>
                  <a:pt x="719718" y="188257"/>
                  <a:pt x="732786" y="220347"/>
                  <a:pt x="728719" y="252579"/>
                </a:cubicBezTo>
                <a:cubicBezTo>
                  <a:pt x="722090" y="305081"/>
                  <a:pt x="672503" y="341933"/>
                  <a:pt x="622525" y="359326"/>
                </a:cubicBezTo>
                <a:cubicBezTo>
                  <a:pt x="572547" y="376719"/>
                  <a:pt x="518360" y="381310"/>
                  <a:pt x="470144" y="403112"/>
                </a:cubicBezTo>
                <a:cubicBezTo>
                  <a:pt x="425919" y="423105"/>
                  <a:pt x="389239" y="456471"/>
                  <a:pt x="355130" y="491000"/>
                </a:cubicBezTo>
                <a:cubicBezTo>
                  <a:pt x="321030" y="525528"/>
                  <a:pt x="288407" y="562018"/>
                  <a:pt x="249126" y="590507"/>
                </a:cubicBezTo>
                <a:cubicBezTo>
                  <a:pt x="209835" y="619006"/>
                  <a:pt x="162344" y="639285"/>
                  <a:pt x="113928" y="636008"/>
                </a:cubicBezTo>
                <a:cubicBezTo>
                  <a:pt x="65503" y="632732"/>
                  <a:pt x="17230" y="601623"/>
                  <a:pt x="3952" y="554941"/>
                </a:cubicBezTo>
                <a:cubicBezTo>
                  <a:pt x="-7973" y="513031"/>
                  <a:pt x="9067" y="468654"/>
                  <a:pt x="28708" y="429744"/>
                </a:cubicBezTo>
                <a:cubicBezTo>
                  <a:pt x="48339" y="390844"/>
                  <a:pt x="71447" y="351373"/>
                  <a:pt x="72409" y="307805"/>
                </a:cubicBezTo>
                <a:cubicBezTo>
                  <a:pt x="73304" y="266991"/>
                  <a:pt x="54568" y="228719"/>
                  <a:pt x="39623" y="190733"/>
                </a:cubicBezTo>
                <a:cubicBezTo>
                  <a:pt x="24660" y="152738"/>
                  <a:pt x="13258" y="109638"/>
                  <a:pt x="28546" y="71776"/>
                </a:cubicBezTo>
                <a:close/>
              </a:path>
            </a:pathLst>
          </a:custGeom>
          <a:gradFill>
            <a:gsLst>
              <a:gs pos="0">
                <a:schemeClr val="accent4"/>
              </a:gs>
              <a:gs pos="100000">
                <a:srgbClr val="0295B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61" name="Google Shape;461;p4"/>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descr="El análisis de datos como una solución de negocios IoT - CIC" id="466" name="Google Shape;466;p5"/>
          <p:cNvPicPr preferRelativeResize="0"/>
          <p:nvPr/>
        </p:nvPicPr>
        <p:blipFill rotWithShape="1">
          <a:blip r:embed="rId3">
            <a:alphaModFix/>
          </a:blip>
          <a:srcRect b="0" l="0" r="0" t="0"/>
          <a:stretch/>
        </p:blipFill>
        <p:spPr>
          <a:xfrm>
            <a:off x="4476955" y="1260530"/>
            <a:ext cx="4172100" cy="4244400"/>
          </a:xfrm>
          <a:prstGeom prst="ellipse">
            <a:avLst/>
          </a:prstGeom>
          <a:noFill/>
          <a:ln>
            <a:noFill/>
          </a:ln>
        </p:spPr>
      </p:pic>
      <p:sp>
        <p:nvSpPr>
          <p:cNvPr id="467" name="Google Shape;467;p5"/>
          <p:cNvSpPr txBox="1"/>
          <p:nvPr/>
        </p:nvSpPr>
        <p:spPr>
          <a:xfrm>
            <a:off x="765066" y="2292185"/>
            <a:ext cx="4172100" cy="2586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SzPts val="1100"/>
              <a:buNone/>
            </a:pPr>
            <a:r>
              <a:rPr b="1" lang="en-US" sz="4500">
                <a:solidFill>
                  <a:schemeClr val="lt1"/>
                </a:solidFill>
                <a:latin typeface="Century Gothic"/>
                <a:ea typeface="Century Gothic"/>
                <a:cs typeface="Century Gothic"/>
                <a:sym typeface="Century Gothic"/>
              </a:rPr>
              <a:t>Hallazgos</a:t>
            </a:r>
            <a:endParaRPr b="1" sz="4500">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SzPts val="1100"/>
              <a:buNone/>
            </a:pPr>
            <a:r>
              <a:rPr b="1" lang="en-US" sz="4500">
                <a:solidFill>
                  <a:schemeClr val="lt1"/>
                </a:solidFill>
                <a:latin typeface="Century Gothic"/>
                <a:ea typeface="Century Gothic"/>
                <a:cs typeface="Century Gothic"/>
                <a:sym typeface="Century Gothic"/>
              </a:rPr>
              <a:t>del análisis </a:t>
            </a:r>
            <a:r>
              <a:rPr lang="en-US" sz="4500">
                <a:solidFill>
                  <a:schemeClr val="lt1"/>
                </a:solidFill>
                <a:latin typeface="Century Gothic"/>
                <a:ea typeface="Century Gothic"/>
                <a:cs typeface="Century Gothic"/>
                <a:sym typeface="Century Gothic"/>
              </a:rPr>
              <a:t>estadístico y descriptivo</a:t>
            </a:r>
            <a:endParaRPr sz="4500">
              <a:solidFill>
                <a:schemeClr val="lt1"/>
              </a:solidFill>
              <a:latin typeface="Century Gothic"/>
              <a:ea typeface="Century Gothic"/>
              <a:cs typeface="Century Gothic"/>
              <a:sym typeface="Century Gothic"/>
            </a:endParaRPr>
          </a:p>
        </p:txBody>
      </p:sp>
      <p:sp>
        <p:nvSpPr>
          <p:cNvPr id="468" name="Google Shape;468;p5"/>
          <p:cNvSpPr/>
          <p:nvPr/>
        </p:nvSpPr>
        <p:spPr>
          <a:xfrm rot="10800000">
            <a:off x="4567254" y="5376813"/>
            <a:ext cx="4576747" cy="1481187"/>
          </a:xfrm>
          <a:custGeom>
            <a:rect b="b" l="l" r="r" t="t"/>
            <a:pathLst>
              <a:path extrusionOk="0" h="3444622" w="6226866">
                <a:moveTo>
                  <a:pt x="0" y="0"/>
                </a:moveTo>
                <a:lnTo>
                  <a:pt x="5353050" y="0"/>
                </a:lnTo>
                <a:cubicBezTo>
                  <a:pt x="5353957" y="508000"/>
                  <a:pt x="6590969" y="517329"/>
                  <a:pt x="6119857" y="2554514"/>
                </a:cubicBezTo>
                <a:cubicBezTo>
                  <a:pt x="4918081" y="4907507"/>
                  <a:pt x="4076102" y="1538950"/>
                  <a:pt x="3279530" y="1784073"/>
                </a:cubicBezTo>
                <a:cubicBezTo>
                  <a:pt x="2259554" y="1875187"/>
                  <a:pt x="1727370" y="4329465"/>
                  <a:pt x="0" y="3101199"/>
                </a:cubicBezTo>
                <a:lnTo>
                  <a:pt x="0" y="0"/>
                </a:lnTo>
                <a:close/>
              </a:path>
            </a:pathLst>
          </a:custGeom>
          <a:solidFill>
            <a:srgbClr val="2228A2"/>
          </a:solidFill>
          <a:ln>
            <a:noFill/>
          </a:ln>
          <a:effectLst>
            <a:outerShdw blurRad="1016000" sx="55000" rotWithShape="0" dir="16200000" dist="1016000" sy="550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69" name="Google Shape;469;p5"/>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 name="Google Shape;470;p5"/>
          <p:cNvSpPr/>
          <p:nvPr/>
        </p:nvSpPr>
        <p:spPr>
          <a:xfrm rot="8327462">
            <a:off x="4304800" y="2491923"/>
            <a:ext cx="3298233" cy="3213823"/>
          </a:xfrm>
          <a:prstGeom prst="pie">
            <a:avLst>
              <a:gd fmla="val 17998745" name="adj1"/>
              <a:gd fmla="val 263892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471" name="Google Shape;471;p5"/>
          <p:cNvSpPr/>
          <p:nvPr/>
        </p:nvSpPr>
        <p:spPr>
          <a:xfrm rot="-1682289">
            <a:off x="5753706" y="1123492"/>
            <a:ext cx="3298306" cy="3213759"/>
          </a:xfrm>
          <a:prstGeom prst="pie">
            <a:avLst>
              <a:gd fmla="val 17998745" name="adj1"/>
              <a:gd fmla="val 263892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
          <p:cNvSpPr/>
          <p:nvPr/>
        </p:nvSpPr>
        <p:spPr>
          <a:xfrm>
            <a:off x="978742" y="2710804"/>
            <a:ext cx="6858900" cy="27336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b="1" lang="en-US" sz="2700">
                <a:solidFill>
                  <a:schemeClr val="lt1"/>
                </a:solidFill>
                <a:latin typeface="Century Gothic"/>
                <a:ea typeface="Century Gothic"/>
                <a:cs typeface="Century Gothic"/>
                <a:sym typeface="Century Gothic"/>
              </a:rPr>
              <a:t>L</a:t>
            </a:r>
            <a:r>
              <a:rPr b="1" lang="en-US" sz="2700">
                <a:solidFill>
                  <a:schemeClr val="lt1"/>
                </a:solidFill>
                <a:latin typeface="Century Gothic"/>
                <a:ea typeface="Century Gothic"/>
                <a:cs typeface="Century Gothic"/>
                <a:sym typeface="Century Gothic"/>
              </a:rPr>
              <a:t>os datos de </a:t>
            </a:r>
            <a:r>
              <a:rPr b="1" lang="en-US" sz="2700">
                <a:solidFill>
                  <a:srgbClr val="FD4C10"/>
                </a:solidFill>
                <a:latin typeface="Century Gothic"/>
                <a:ea typeface="Century Gothic"/>
                <a:cs typeface="Century Gothic"/>
                <a:sym typeface="Century Gothic"/>
              </a:rPr>
              <a:t>Corporación Favorita </a:t>
            </a:r>
            <a:r>
              <a:rPr b="1" lang="en-US" sz="2700">
                <a:solidFill>
                  <a:schemeClr val="lt1"/>
                </a:solidFill>
                <a:latin typeface="Century Gothic"/>
                <a:ea typeface="Century Gothic"/>
                <a:cs typeface="Century Gothic"/>
                <a:sym typeface="Century Gothic"/>
              </a:rPr>
              <a:t>incluyen fechas, información de tiendas y productos, si el artículo estaba siendo promocionado, así como las cifras de ventas.</a:t>
            </a:r>
            <a:endParaRPr/>
          </a:p>
        </p:txBody>
      </p:sp>
      <p:sp>
        <p:nvSpPr>
          <p:cNvPr id="477" name="Google Shape;477;p6"/>
          <p:cNvSpPr/>
          <p:nvPr/>
        </p:nvSpPr>
        <p:spPr>
          <a:xfrm>
            <a:off x="1062288" y="2394653"/>
            <a:ext cx="203100" cy="203100"/>
          </a:xfrm>
          <a:prstGeom prst="pie">
            <a:avLst>
              <a:gd fmla="val 1213837" name="adj1"/>
              <a:gd fmla="val 2025748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Calibri"/>
              <a:ea typeface="Calibri"/>
              <a:cs typeface="Calibri"/>
              <a:sym typeface="Calibri"/>
            </a:endParaRPr>
          </a:p>
        </p:txBody>
      </p:sp>
      <p:sp>
        <p:nvSpPr>
          <p:cNvPr id="478" name="Google Shape;478;p6"/>
          <p:cNvSpPr/>
          <p:nvPr/>
        </p:nvSpPr>
        <p:spPr>
          <a:xfrm>
            <a:off x="1353732" y="2394653"/>
            <a:ext cx="203100" cy="203100"/>
          </a:xfrm>
          <a:prstGeom prst="pie">
            <a:avLst>
              <a:gd fmla="val 8579822" name="adj1"/>
              <a:gd fmla="val 4742275"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Calibri"/>
              <a:ea typeface="Calibri"/>
              <a:cs typeface="Calibri"/>
              <a:sym typeface="Calibri"/>
            </a:endParaRPr>
          </a:p>
        </p:txBody>
      </p:sp>
      <p:sp>
        <p:nvSpPr>
          <p:cNvPr id="479" name="Google Shape;479;p6"/>
          <p:cNvSpPr/>
          <p:nvPr/>
        </p:nvSpPr>
        <p:spPr>
          <a:xfrm>
            <a:off x="1645176" y="2394653"/>
            <a:ext cx="203100" cy="203100"/>
          </a:xfrm>
          <a:prstGeom prst="pie">
            <a:avLst>
              <a:gd fmla="val 18542300" name="adj1"/>
              <a:gd fmla="val 15785361"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dk1"/>
              </a:solidFill>
              <a:latin typeface="Calibri"/>
              <a:ea typeface="Calibri"/>
              <a:cs typeface="Calibri"/>
              <a:sym typeface="Calibri"/>
            </a:endParaRPr>
          </a:p>
        </p:txBody>
      </p:sp>
      <p:sp>
        <p:nvSpPr>
          <p:cNvPr id="480" name="Google Shape;480;p6"/>
          <p:cNvSpPr txBox="1"/>
          <p:nvPr/>
        </p:nvSpPr>
        <p:spPr>
          <a:xfrm>
            <a:off x="1936629" y="2368025"/>
            <a:ext cx="5601600" cy="6741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1100"/>
              <a:buFont typeface="Arial"/>
              <a:buNone/>
            </a:pPr>
            <a:r>
              <a:rPr lang="en-US">
                <a:solidFill>
                  <a:schemeClr val="lt1"/>
                </a:solidFill>
                <a:latin typeface="Century Gothic"/>
                <a:ea typeface="Century Gothic"/>
                <a:cs typeface="Century Gothic"/>
                <a:sym typeface="Century Gothic"/>
              </a:rPr>
              <a:t>Hallazgos del análisis estadístico y descriptivo</a:t>
            </a:r>
            <a:endParaRPr>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Clr>
                <a:schemeClr val="dk1"/>
              </a:buClr>
              <a:buSzPts val="1100"/>
              <a:buFont typeface="Arial"/>
              <a:buNone/>
            </a:pPr>
            <a:r>
              <a:t/>
            </a:r>
            <a:endParaRPr>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a:solidFill>
                <a:schemeClr val="lt1"/>
              </a:solidFill>
              <a:latin typeface="Century Gothic"/>
              <a:ea typeface="Century Gothic"/>
              <a:cs typeface="Century Gothic"/>
              <a:sym typeface="Century Gothic"/>
            </a:endParaRPr>
          </a:p>
        </p:txBody>
      </p:sp>
      <p:sp>
        <p:nvSpPr>
          <p:cNvPr id="481" name="Google Shape;481;p6"/>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descr="El Verdadero Sabor De Las Fiestas de Fin de Año en Ecuador" id="486" name="Google Shape;486;p7"/>
          <p:cNvPicPr preferRelativeResize="0"/>
          <p:nvPr/>
        </p:nvPicPr>
        <p:blipFill rotWithShape="1">
          <a:blip r:embed="rId3">
            <a:alphaModFix/>
          </a:blip>
          <a:srcRect b="0" l="0" r="0" t="0"/>
          <a:stretch/>
        </p:blipFill>
        <p:spPr>
          <a:xfrm>
            <a:off x="632691" y="1254073"/>
            <a:ext cx="2584701" cy="1531963"/>
          </a:xfrm>
          <a:prstGeom prst="rect">
            <a:avLst/>
          </a:prstGeom>
          <a:noFill/>
          <a:ln>
            <a:noFill/>
          </a:ln>
        </p:spPr>
      </p:pic>
      <p:sp>
        <p:nvSpPr>
          <p:cNvPr id="487" name="Google Shape;487;p7"/>
          <p:cNvSpPr/>
          <p:nvPr/>
        </p:nvSpPr>
        <p:spPr>
          <a:xfrm>
            <a:off x="632691" y="2947314"/>
            <a:ext cx="5083500" cy="1518300"/>
          </a:xfrm>
          <a:prstGeom prst="rect">
            <a:avLst/>
          </a:prstGeom>
          <a:solidFill>
            <a:schemeClr val="lt1"/>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50">
              <a:solidFill>
                <a:schemeClr val="lt1"/>
              </a:solidFill>
              <a:latin typeface="Calibri"/>
              <a:ea typeface="Calibri"/>
              <a:cs typeface="Calibri"/>
              <a:sym typeface="Calibri"/>
            </a:endParaRPr>
          </a:p>
        </p:txBody>
      </p:sp>
      <p:sp>
        <p:nvSpPr>
          <p:cNvPr id="488" name="Google Shape;488;p7"/>
          <p:cNvSpPr/>
          <p:nvPr/>
        </p:nvSpPr>
        <p:spPr>
          <a:xfrm>
            <a:off x="3219333" y="1254073"/>
            <a:ext cx="5083500" cy="1518300"/>
          </a:xfrm>
          <a:prstGeom prst="rect">
            <a:avLst/>
          </a:prstGeom>
          <a:solidFill>
            <a:schemeClr val="lt1"/>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50">
              <a:solidFill>
                <a:schemeClr val="lt1"/>
              </a:solidFill>
              <a:latin typeface="Calibri"/>
              <a:ea typeface="Calibri"/>
              <a:cs typeface="Calibri"/>
              <a:sym typeface="Calibri"/>
            </a:endParaRPr>
          </a:p>
        </p:txBody>
      </p:sp>
      <p:sp>
        <p:nvSpPr>
          <p:cNvPr id="489" name="Google Shape;489;p7"/>
          <p:cNvSpPr/>
          <p:nvPr/>
        </p:nvSpPr>
        <p:spPr>
          <a:xfrm>
            <a:off x="3219333" y="4629315"/>
            <a:ext cx="5083500" cy="1518600"/>
          </a:xfrm>
          <a:prstGeom prst="rect">
            <a:avLst/>
          </a:prstGeom>
          <a:solidFill>
            <a:schemeClr val="lt1"/>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50">
              <a:solidFill>
                <a:schemeClr val="lt1"/>
              </a:solidFill>
              <a:latin typeface="Calibri"/>
              <a:ea typeface="Calibri"/>
              <a:cs typeface="Calibri"/>
              <a:sym typeface="Calibri"/>
            </a:endParaRPr>
          </a:p>
        </p:txBody>
      </p:sp>
      <p:pic>
        <p:nvPicPr>
          <p:cNvPr descr="A la medianoche entrará a regir cuarto aumento consecutivo a combustibles  este año" id="490" name="Google Shape;490;p7"/>
          <p:cNvPicPr preferRelativeResize="0"/>
          <p:nvPr/>
        </p:nvPicPr>
        <p:blipFill rotWithShape="1">
          <a:blip r:embed="rId4">
            <a:alphaModFix/>
          </a:blip>
          <a:srcRect b="0" l="0" r="0" t="0"/>
          <a:stretch/>
        </p:blipFill>
        <p:spPr>
          <a:xfrm>
            <a:off x="607284" y="4621200"/>
            <a:ext cx="2610108" cy="1531964"/>
          </a:xfrm>
          <a:prstGeom prst="rect">
            <a:avLst/>
          </a:prstGeom>
          <a:noFill/>
          <a:ln>
            <a:noFill/>
          </a:ln>
        </p:spPr>
      </p:pic>
      <p:pic>
        <p:nvPicPr>
          <p:cNvPr descr="Terremoto de magnitud 7,8 en la zona costera de Ecuador deja más de 600  muertos - BBC News Mundo" id="491" name="Google Shape;491;p7"/>
          <p:cNvPicPr preferRelativeResize="0"/>
          <p:nvPr/>
        </p:nvPicPr>
        <p:blipFill rotWithShape="1">
          <a:blip r:embed="rId5">
            <a:alphaModFix/>
          </a:blip>
          <a:srcRect b="0" l="0" r="0" t="0"/>
          <a:stretch/>
        </p:blipFill>
        <p:spPr>
          <a:xfrm>
            <a:off x="5716277" y="2943855"/>
            <a:ext cx="2586642" cy="1518340"/>
          </a:xfrm>
          <a:prstGeom prst="rect">
            <a:avLst/>
          </a:prstGeom>
          <a:noFill/>
          <a:ln>
            <a:noFill/>
          </a:ln>
        </p:spPr>
      </p:pic>
      <p:grpSp>
        <p:nvGrpSpPr>
          <p:cNvPr id="492" name="Google Shape;492;p7"/>
          <p:cNvGrpSpPr/>
          <p:nvPr/>
        </p:nvGrpSpPr>
        <p:grpSpPr>
          <a:xfrm>
            <a:off x="2862280" y="1668956"/>
            <a:ext cx="711578" cy="711576"/>
            <a:chOff x="6543305" y="3097461"/>
            <a:chExt cx="800966" cy="800964"/>
          </a:xfrm>
        </p:grpSpPr>
        <p:sp>
          <p:nvSpPr>
            <p:cNvPr id="493" name="Google Shape;493;p7"/>
            <p:cNvSpPr/>
            <p:nvPr/>
          </p:nvSpPr>
          <p:spPr>
            <a:xfrm>
              <a:off x="6543305" y="3097461"/>
              <a:ext cx="800966" cy="800964"/>
            </a:xfrm>
            <a:prstGeom prst="ellipse">
              <a:avLst/>
            </a:prstGeom>
            <a:solidFill>
              <a:schemeClr val="accent6">
                <a:alpha val="2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94" name="Google Shape;494;p7"/>
            <p:cNvSpPr/>
            <p:nvPr/>
          </p:nvSpPr>
          <p:spPr>
            <a:xfrm>
              <a:off x="6712273" y="3260774"/>
              <a:ext cx="474340" cy="474338"/>
            </a:xfrm>
            <a:prstGeom prst="ellipse">
              <a:avLst/>
            </a:prstGeom>
            <a:gradFill>
              <a:gsLst>
                <a:gs pos="0">
                  <a:schemeClr val="accent6"/>
                </a:gs>
                <a:gs pos="99000">
                  <a:srgbClr val="E5DC01"/>
                </a:gs>
                <a:gs pos="100000">
                  <a:srgbClr val="E5DC0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grpSp>
        <p:nvGrpSpPr>
          <p:cNvPr id="495" name="Google Shape;495;p7"/>
          <p:cNvGrpSpPr/>
          <p:nvPr/>
        </p:nvGrpSpPr>
        <p:grpSpPr>
          <a:xfrm>
            <a:off x="2862280" y="5032688"/>
            <a:ext cx="711578" cy="711576"/>
            <a:chOff x="6543305" y="3097461"/>
            <a:chExt cx="800966" cy="800964"/>
          </a:xfrm>
        </p:grpSpPr>
        <p:sp>
          <p:nvSpPr>
            <p:cNvPr id="496" name="Google Shape;496;p7"/>
            <p:cNvSpPr/>
            <p:nvPr/>
          </p:nvSpPr>
          <p:spPr>
            <a:xfrm>
              <a:off x="6543305" y="3097461"/>
              <a:ext cx="800966" cy="800964"/>
            </a:xfrm>
            <a:prstGeom prst="ellipse">
              <a:avLst/>
            </a:prstGeom>
            <a:solidFill>
              <a:schemeClr val="accent6">
                <a:alpha val="2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97" name="Google Shape;497;p7"/>
            <p:cNvSpPr/>
            <p:nvPr/>
          </p:nvSpPr>
          <p:spPr>
            <a:xfrm>
              <a:off x="6712273" y="3260774"/>
              <a:ext cx="474340" cy="474338"/>
            </a:xfrm>
            <a:prstGeom prst="ellipse">
              <a:avLst/>
            </a:prstGeom>
            <a:gradFill>
              <a:gsLst>
                <a:gs pos="0">
                  <a:schemeClr val="accent6"/>
                </a:gs>
                <a:gs pos="99000">
                  <a:srgbClr val="E5DC01"/>
                </a:gs>
                <a:gs pos="100000">
                  <a:srgbClr val="E5DC0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grpSp>
        <p:nvGrpSpPr>
          <p:cNvPr id="498" name="Google Shape;498;p7"/>
          <p:cNvGrpSpPr/>
          <p:nvPr/>
        </p:nvGrpSpPr>
        <p:grpSpPr>
          <a:xfrm>
            <a:off x="5379557" y="3350822"/>
            <a:ext cx="711578" cy="711576"/>
            <a:chOff x="6543305" y="3097461"/>
            <a:chExt cx="800966" cy="800964"/>
          </a:xfrm>
        </p:grpSpPr>
        <p:sp>
          <p:nvSpPr>
            <p:cNvPr id="499" name="Google Shape;499;p7"/>
            <p:cNvSpPr/>
            <p:nvPr/>
          </p:nvSpPr>
          <p:spPr>
            <a:xfrm>
              <a:off x="6543305" y="3097461"/>
              <a:ext cx="800966" cy="800964"/>
            </a:xfrm>
            <a:prstGeom prst="ellipse">
              <a:avLst/>
            </a:prstGeom>
            <a:solidFill>
              <a:schemeClr val="lt1">
                <a:alpha val="2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500" name="Google Shape;500;p7"/>
            <p:cNvSpPr/>
            <p:nvPr/>
          </p:nvSpPr>
          <p:spPr>
            <a:xfrm>
              <a:off x="6712273" y="3260774"/>
              <a:ext cx="474340" cy="474338"/>
            </a:xfrm>
            <a:prstGeom prst="ellipse">
              <a:avLst/>
            </a:prstGeom>
            <a:gradFill>
              <a:gsLst>
                <a:gs pos="0">
                  <a:schemeClr val="accent6"/>
                </a:gs>
                <a:gs pos="99000">
                  <a:srgbClr val="E5DC01"/>
                </a:gs>
                <a:gs pos="100000">
                  <a:srgbClr val="E5DC0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sp>
        <p:nvSpPr>
          <p:cNvPr id="501" name="Google Shape;501;p7"/>
          <p:cNvSpPr txBox="1"/>
          <p:nvPr/>
        </p:nvSpPr>
        <p:spPr>
          <a:xfrm>
            <a:off x="869874" y="3258175"/>
            <a:ext cx="4015200" cy="3417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1800">
                <a:solidFill>
                  <a:schemeClr val="accent1"/>
                </a:solidFill>
                <a:latin typeface="Century Gothic"/>
                <a:ea typeface="Century Gothic"/>
                <a:cs typeface="Century Gothic"/>
                <a:sym typeface="Century Gothic"/>
              </a:rPr>
              <a:t>Terremoto 16 de Abril de 2016</a:t>
            </a:r>
            <a:endParaRPr/>
          </a:p>
        </p:txBody>
      </p:sp>
      <p:sp>
        <p:nvSpPr>
          <p:cNvPr id="502" name="Google Shape;502;p7"/>
          <p:cNvSpPr/>
          <p:nvPr/>
        </p:nvSpPr>
        <p:spPr>
          <a:xfrm>
            <a:off x="869883" y="3561139"/>
            <a:ext cx="4136100" cy="6171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a:solidFill>
                  <a:srgbClr val="595959"/>
                </a:solidFill>
                <a:latin typeface="Open Sans"/>
                <a:ea typeface="Open Sans"/>
                <a:cs typeface="Open Sans"/>
                <a:sym typeface="Open Sans"/>
              </a:rPr>
              <a:t>La gente se unió a los esfuerzos de socorro donando agua y otros productos de primera necesidad que afectaron enormemente las ventas de los supermercados durante varias semanas después del terremoto.</a:t>
            </a:r>
            <a:endParaRPr/>
          </a:p>
        </p:txBody>
      </p:sp>
      <p:sp>
        <p:nvSpPr>
          <p:cNvPr id="503" name="Google Shape;503;p7"/>
          <p:cNvSpPr txBox="1"/>
          <p:nvPr/>
        </p:nvSpPr>
        <p:spPr>
          <a:xfrm>
            <a:off x="3706221" y="1559352"/>
            <a:ext cx="2539500" cy="3417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1800">
                <a:solidFill>
                  <a:schemeClr val="accent1"/>
                </a:solidFill>
                <a:latin typeface="Century Gothic"/>
                <a:ea typeface="Century Gothic"/>
                <a:cs typeface="Century Gothic"/>
                <a:sym typeface="Century Gothic"/>
              </a:rPr>
              <a:t>Días Festivos</a:t>
            </a:r>
            <a:endParaRPr/>
          </a:p>
        </p:txBody>
      </p:sp>
      <p:sp>
        <p:nvSpPr>
          <p:cNvPr id="504" name="Google Shape;504;p7"/>
          <p:cNvSpPr/>
          <p:nvPr/>
        </p:nvSpPr>
        <p:spPr>
          <a:xfrm>
            <a:off x="3706221" y="1862308"/>
            <a:ext cx="4136100" cy="4371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a:solidFill>
                  <a:srgbClr val="595959"/>
                </a:solidFill>
                <a:latin typeface="Open Sans"/>
                <a:ea typeface="Open Sans"/>
                <a:cs typeface="Open Sans"/>
                <a:sym typeface="Open Sans"/>
              </a:rPr>
              <a:t>El movimiento de días inhábiles por celebración afecta el análisis de días festivos</a:t>
            </a:r>
            <a:endParaRPr/>
          </a:p>
        </p:txBody>
      </p:sp>
      <p:sp>
        <p:nvSpPr>
          <p:cNvPr id="505" name="Google Shape;505;p7"/>
          <p:cNvSpPr txBox="1"/>
          <p:nvPr/>
        </p:nvSpPr>
        <p:spPr>
          <a:xfrm>
            <a:off x="3706221" y="4919828"/>
            <a:ext cx="2539500" cy="3417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1800">
                <a:solidFill>
                  <a:schemeClr val="accent1"/>
                </a:solidFill>
                <a:latin typeface="Century Gothic"/>
                <a:ea typeface="Century Gothic"/>
                <a:cs typeface="Century Gothic"/>
                <a:sym typeface="Century Gothic"/>
              </a:rPr>
              <a:t>Combustible</a:t>
            </a:r>
            <a:endParaRPr/>
          </a:p>
        </p:txBody>
      </p:sp>
      <p:sp>
        <p:nvSpPr>
          <p:cNvPr id="506" name="Google Shape;506;p7"/>
          <p:cNvSpPr/>
          <p:nvPr/>
        </p:nvSpPr>
        <p:spPr>
          <a:xfrm>
            <a:off x="3706221" y="5222783"/>
            <a:ext cx="4136100" cy="6180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a:solidFill>
                  <a:srgbClr val="595959"/>
                </a:solidFill>
                <a:latin typeface="Open Sans"/>
                <a:ea typeface="Open Sans"/>
                <a:cs typeface="Open Sans"/>
                <a:sym typeface="Open Sans"/>
              </a:rPr>
              <a:t>El comportamiento del precio de combustible en el país ya que Ecuador es dependiente del petróleo y su salud económica es altamente vulnerable a los impactos en los precios del petróleo.</a:t>
            </a:r>
            <a:endParaRPr/>
          </a:p>
        </p:txBody>
      </p:sp>
      <p:sp>
        <p:nvSpPr>
          <p:cNvPr id="507" name="Google Shape;507;p7"/>
          <p:cNvSpPr txBox="1"/>
          <p:nvPr/>
        </p:nvSpPr>
        <p:spPr>
          <a:xfrm>
            <a:off x="511626" y="716900"/>
            <a:ext cx="7137600" cy="591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3600">
                <a:solidFill>
                  <a:schemeClr val="lt1"/>
                </a:solidFill>
                <a:latin typeface="Century Gothic"/>
                <a:ea typeface="Century Gothic"/>
                <a:cs typeface="Century Gothic"/>
                <a:sym typeface="Century Gothic"/>
              </a:rPr>
              <a:t>Importancia de variables</a:t>
            </a:r>
            <a:endParaRPr/>
          </a:p>
        </p:txBody>
      </p:sp>
      <p:sp>
        <p:nvSpPr>
          <p:cNvPr id="508" name="Google Shape;508;p7"/>
          <p:cNvSpPr/>
          <p:nvPr/>
        </p:nvSpPr>
        <p:spPr>
          <a:xfrm>
            <a:off x="607284" y="539064"/>
            <a:ext cx="124500" cy="124500"/>
          </a:xfrm>
          <a:prstGeom prst="pie">
            <a:avLst>
              <a:gd fmla="val 1213837" name="adj1"/>
              <a:gd fmla="val 2025748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509" name="Google Shape;509;p7"/>
          <p:cNvSpPr/>
          <p:nvPr/>
        </p:nvSpPr>
        <p:spPr>
          <a:xfrm>
            <a:off x="786101" y="539064"/>
            <a:ext cx="124500" cy="124500"/>
          </a:xfrm>
          <a:prstGeom prst="pie">
            <a:avLst>
              <a:gd fmla="val 8579822" name="adj1"/>
              <a:gd fmla="val 4742275"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510" name="Google Shape;510;p7"/>
          <p:cNvSpPr/>
          <p:nvPr/>
        </p:nvSpPr>
        <p:spPr>
          <a:xfrm>
            <a:off x="964917" y="539064"/>
            <a:ext cx="124500" cy="124500"/>
          </a:xfrm>
          <a:prstGeom prst="pie">
            <a:avLst>
              <a:gd fmla="val 18542300" name="adj1"/>
              <a:gd fmla="val 15785361"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511" name="Google Shape;511;p7"/>
          <p:cNvSpPr txBox="1"/>
          <p:nvPr/>
        </p:nvSpPr>
        <p:spPr>
          <a:xfrm>
            <a:off x="1104680" y="504375"/>
            <a:ext cx="4501500" cy="4662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1100"/>
              <a:buFont typeface="Arial"/>
              <a:buNone/>
            </a:pPr>
            <a:r>
              <a:rPr lang="en-US" sz="900">
                <a:solidFill>
                  <a:schemeClr val="lt1"/>
                </a:solidFill>
                <a:latin typeface="Century Gothic"/>
                <a:ea typeface="Century Gothic"/>
                <a:cs typeface="Century Gothic"/>
                <a:sym typeface="Century Gothic"/>
              </a:rPr>
              <a:t>Hallazgos del análisis estadístico y descriptivo</a:t>
            </a:r>
            <a:endParaRPr sz="900">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Clr>
                <a:schemeClr val="dk1"/>
              </a:buClr>
              <a:buSzPts val="1100"/>
              <a:buFont typeface="Arial"/>
              <a:buNone/>
            </a:pPr>
            <a:r>
              <a:t/>
            </a:r>
            <a:endParaRPr sz="900">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sz="900">
              <a:solidFill>
                <a:schemeClr val="lt1"/>
              </a:solidFill>
              <a:latin typeface="Century Gothic"/>
              <a:ea typeface="Century Gothic"/>
              <a:cs typeface="Century Gothic"/>
              <a:sym typeface="Century Gothic"/>
            </a:endParaRPr>
          </a:p>
        </p:txBody>
      </p:sp>
      <p:sp>
        <p:nvSpPr>
          <p:cNvPr id="512" name="Google Shape;512;p7"/>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
          <p:cNvSpPr/>
          <p:nvPr/>
        </p:nvSpPr>
        <p:spPr>
          <a:xfrm>
            <a:off x="4469741" y="1967485"/>
            <a:ext cx="4039148" cy="2296573"/>
          </a:xfrm>
          <a:custGeom>
            <a:rect b="b" l="l" r="r" t="t"/>
            <a:pathLst>
              <a:path extrusionOk="0" h="2171700" w="3819525">
                <a:moveTo>
                  <a:pt x="3697610" y="1684489"/>
                </a:moveTo>
                <a:cubicBezTo>
                  <a:pt x="3644136" y="1492655"/>
                  <a:pt x="3814129" y="1485255"/>
                  <a:pt x="3817872" y="1238062"/>
                </a:cubicBezTo>
                <a:cubicBezTo>
                  <a:pt x="3819397" y="1136973"/>
                  <a:pt x="3764018" y="1033998"/>
                  <a:pt x="3630753" y="986773"/>
                </a:cubicBezTo>
                <a:cubicBezTo>
                  <a:pt x="3565260" y="963561"/>
                  <a:pt x="3499985" y="947606"/>
                  <a:pt x="3441702" y="910707"/>
                </a:cubicBezTo>
                <a:cubicBezTo>
                  <a:pt x="3308913" y="826591"/>
                  <a:pt x="3311314" y="666571"/>
                  <a:pt x="3275080" y="530135"/>
                </a:cubicBezTo>
                <a:cubicBezTo>
                  <a:pt x="3195518" y="230488"/>
                  <a:pt x="2889337" y="-7551"/>
                  <a:pt x="2579403" y="183"/>
                </a:cubicBezTo>
                <a:cubicBezTo>
                  <a:pt x="2355975" y="5755"/>
                  <a:pt x="2153979" y="12604"/>
                  <a:pt x="1950277" y="202256"/>
                </a:cubicBezTo>
                <a:cubicBezTo>
                  <a:pt x="1810898" y="332015"/>
                  <a:pt x="1720315" y="491683"/>
                  <a:pt x="1590908" y="625471"/>
                </a:cubicBezTo>
                <a:cubicBezTo>
                  <a:pt x="1453882" y="767146"/>
                  <a:pt x="1286899" y="835107"/>
                  <a:pt x="1099399" y="880617"/>
                </a:cubicBezTo>
                <a:cubicBezTo>
                  <a:pt x="922063" y="923670"/>
                  <a:pt x="729162" y="974877"/>
                  <a:pt x="593441" y="1103969"/>
                </a:cubicBezTo>
                <a:cubicBezTo>
                  <a:pt x="465901" y="1225260"/>
                  <a:pt x="484494" y="1352143"/>
                  <a:pt x="539177" y="1501076"/>
                </a:cubicBezTo>
                <a:cubicBezTo>
                  <a:pt x="599489" y="1665306"/>
                  <a:pt x="468720" y="1777063"/>
                  <a:pt x="332370" y="1841014"/>
                </a:cubicBezTo>
                <a:cubicBezTo>
                  <a:pt x="217575" y="1894858"/>
                  <a:pt x="64746" y="1890172"/>
                  <a:pt x="11454" y="2018997"/>
                </a:cubicBezTo>
                <a:cubicBezTo>
                  <a:pt x="-46335" y="2158663"/>
                  <a:pt x="125325" y="2161063"/>
                  <a:pt x="284945" y="2161063"/>
                </a:cubicBezTo>
                <a:cubicBezTo>
                  <a:pt x="444565" y="2161063"/>
                  <a:pt x="2511309" y="2148785"/>
                  <a:pt x="3088943" y="2165873"/>
                </a:cubicBezTo>
                <a:cubicBezTo>
                  <a:pt x="3244419" y="2170464"/>
                  <a:pt x="3740462" y="2212812"/>
                  <a:pt x="3810643" y="2018997"/>
                </a:cubicBezTo>
                <a:cubicBezTo>
                  <a:pt x="3858401" y="1887086"/>
                  <a:pt x="3734957" y="1818458"/>
                  <a:pt x="3697610" y="1684489"/>
                </a:cubicBezTo>
                <a:close/>
              </a:path>
            </a:pathLst>
          </a:custGeom>
          <a:solidFill>
            <a:srgbClr val="C3ECFE">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nvGrpSpPr>
          <p:cNvPr id="518" name="Google Shape;518;p8"/>
          <p:cNvGrpSpPr/>
          <p:nvPr/>
        </p:nvGrpSpPr>
        <p:grpSpPr>
          <a:xfrm>
            <a:off x="4844781" y="1798691"/>
            <a:ext cx="3795135" cy="2905809"/>
            <a:chOff x="4844781" y="1798691"/>
            <a:chExt cx="3795135" cy="2905809"/>
          </a:xfrm>
        </p:grpSpPr>
        <p:sp>
          <p:nvSpPr>
            <p:cNvPr id="519" name="Google Shape;519;p8"/>
            <p:cNvSpPr/>
            <p:nvPr/>
          </p:nvSpPr>
          <p:spPr>
            <a:xfrm>
              <a:off x="4975827" y="3785215"/>
              <a:ext cx="1028380" cy="483944"/>
            </a:xfrm>
            <a:custGeom>
              <a:rect b="b" l="l" r="r" t="t"/>
              <a:pathLst>
                <a:path extrusionOk="0" h="457200" w="971550">
                  <a:moveTo>
                    <a:pt x="0" y="1137"/>
                  </a:moveTo>
                  <a:cubicBezTo>
                    <a:pt x="374752" y="-15960"/>
                    <a:pt x="753161" y="160833"/>
                    <a:pt x="980513" y="459232"/>
                  </a:cubicBezTo>
                </a:path>
              </a:pathLst>
            </a:custGeom>
            <a:noFill/>
            <a:ln cap="flat" cmpd="sng" w="10050">
              <a:solidFill>
                <a:srgbClr val="C3ECF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20" name="Google Shape;520;p8"/>
            <p:cNvSpPr/>
            <p:nvPr/>
          </p:nvSpPr>
          <p:spPr>
            <a:xfrm>
              <a:off x="4863209" y="3765194"/>
              <a:ext cx="191561" cy="50411"/>
            </a:xfrm>
            <a:custGeom>
              <a:rect b="b" l="l" r="r" t="t"/>
              <a:pathLst>
                <a:path extrusionOk="0" h="47625" w="180975">
                  <a:moveTo>
                    <a:pt x="185482" y="19356"/>
                  </a:moveTo>
                  <a:cubicBezTo>
                    <a:pt x="137705" y="-2275"/>
                    <a:pt x="82041" y="-5952"/>
                    <a:pt x="31835" y="9212"/>
                  </a:cubicBezTo>
                  <a:cubicBezTo>
                    <a:pt x="19528" y="12936"/>
                    <a:pt x="6336" y="18870"/>
                    <a:pt x="1412" y="30738"/>
                  </a:cubicBezTo>
                  <a:cubicBezTo>
                    <a:pt x="50" y="34006"/>
                    <a:pt x="-560" y="37749"/>
                    <a:pt x="650" y="41064"/>
                  </a:cubicBezTo>
                  <a:cubicBezTo>
                    <a:pt x="2612" y="46417"/>
                    <a:pt x="8527" y="49084"/>
                    <a:pt x="14004" y="50627"/>
                  </a:cubicBezTo>
                  <a:cubicBezTo>
                    <a:pt x="43026" y="58837"/>
                    <a:pt x="74116" y="51512"/>
                    <a:pt x="102577" y="41530"/>
                  </a:cubicBezTo>
                  <a:cubicBezTo>
                    <a:pt x="131047" y="31558"/>
                    <a:pt x="153688" y="27862"/>
                    <a:pt x="185482" y="19356"/>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21" name="Google Shape;521;p8"/>
            <p:cNvSpPr/>
            <p:nvPr/>
          </p:nvSpPr>
          <p:spPr>
            <a:xfrm>
              <a:off x="4997947" y="3795600"/>
              <a:ext cx="171397" cy="100822"/>
            </a:xfrm>
            <a:custGeom>
              <a:rect b="b" l="l" r="r" t="t"/>
              <a:pathLst>
                <a:path extrusionOk="0" h="95250" w="161925">
                  <a:moveTo>
                    <a:pt x="164471" y="32"/>
                  </a:moveTo>
                  <a:cubicBezTo>
                    <a:pt x="112026" y="-882"/>
                    <a:pt x="59467" y="17825"/>
                    <a:pt x="19396" y="51657"/>
                  </a:cubicBezTo>
                  <a:cubicBezTo>
                    <a:pt x="9575" y="59944"/>
                    <a:pt x="-188" y="70631"/>
                    <a:pt x="3" y="83490"/>
                  </a:cubicBezTo>
                  <a:cubicBezTo>
                    <a:pt x="50" y="87024"/>
                    <a:pt x="974" y="90700"/>
                    <a:pt x="3403" y="93263"/>
                  </a:cubicBezTo>
                  <a:cubicBezTo>
                    <a:pt x="7318" y="97396"/>
                    <a:pt x="13814" y="97492"/>
                    <a:pt x="19453" y="96739"/>
                  </a:cubicBezTo>
                  <a:cubicBezTo>
                    <a:pt x="49361" y="92767"/>
                    <a:pt x="74983" y="73708"/>
                    <a:pt x="97158" y="53267"/>
                  </a:cubicBezTo>
                  <a:cubicBezTo>
                    <a:pt x="119322" y="32817"/>
                    <a:pt x="138649" y="20444"/>
                    <a:pt x="164471" y="32"/>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22" name="Google Shape;522;p8"/>
            <p:cNvSpPr/>
            <p:nvPr/>
          </p:nvSpPr>
          <p:spPr>
            <a:xfrm>
              <a:off x="5132801" y="3818261"/>
              <a:ext cx="181479" cy="80657"/>
            </a:xfrm>
            <a:custGeom>
              <a:rect b="b" l="l" r="r" t="t"/>
              <a:pathLst>
                <a:path extrusionOk="0" h="76200" w="171450">
                  <a:moveTo>
                    <a:pt x="173561" y="2083"/>
                  </a:moveTo>
                  <a:cubicBezTo>
                    <a:pt x="121622" y="-5232"/>
                    <a:pt x="67177" y="6903"/>
                    <a:pt x="23257" y="35583"/>
                  </a:cubicBezTo>
                  <a:cubicBezTo>
                    <a:pt x="12494" y="42612"/>
                    <a:pt x="1502" y="52032"/>
                    <a:pt x="121" y="64805"/>
                  </a:cubicBezTo>
                  <a:cubicBezTo>
                    <a:pt x="-260" y="68311"/>
                    <a:pt x="206" y="72082"/>
                    <a:pt x="2302" y="74930"/>
                  </a:cubicBezTo>
                  <a:cubicBezTo>
                    <a:pt x="5683" y="79502"/>
                    <a:pt x="12113" y="80398"/>
                    <a:pt x="17799" y="80341"/>
                  </a:cubicBezTo>
                  <a:cubicBezTo>
                    <a:pt x="47965" y="80055"/>
                    <a:pt x="75730" y="64263"/>
                    <a:pt x="100238" y="46689"/>
                  </a:cubicBezTo>
                  <a:cubicBezTo>
                    <a:pt x="124746" y="29115"/>
                    <a:pt x="145434" y="19190"/>
                    <a:pt x="173561" y="2083"/>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23" name="Google Shape;523;p8"/>
            <p:cNvSpPr/>
            <p:nvPr/>
          </p:nvSpPr>
          <p:spPr>
            <a:xfrm>
              <a:off x="5070214" y="3653755"/>
              <a:ext cx="151232" cy="141150"/>
            </a:xfrm>
            <a:custGeom>
              <a:rect b="b" l="l" r="r" t="t"/>
              <a:pathLst>
                <a:path extrusionOk="0" h="133350" w="142875">
                  <a:moveTo>
                    <a:pt x="144441" y="141171"/>
                  </a:moveTo>
                  <a:cubicBezTo>
                    <a:pt x="129125" y="89470"/>
                    <a:pt x="94178" y="42626"/>
                    <a:pt x="47982" y="11879"/>
                  </a:cubicBezTo>
                  <a:cubicBezTo>
                    <a:pt x="36666" y="4335"/>
                    <a:pt x="22969" y="-2532"/>
                    <a:pt x="10187" y="916"/>
                  </a:cubicBezTo>
                  <a:cubicBezTo>
                    <a:pt x="6672" y="1859"/>
                    <a:pt x="3281" y="3697"/>
                    <a:pt x="1471" y="6726"/>
                  </a:cubicBezTo>
                  <a:cubicBezTo>
                    <a:pt x="-1443" y="11612"/>
                    <a:pt x="462" y="18013"/>
                    <a:pt x="2957" y="23356"/>
                  </a:cubicBezTo>
                  <a:cubicBezTo>
                    <a:pt x="16178" y="51703"/>
                    <a:pt x="43143" y="72010"/>
                    <a:pt x="70432" y="88603"/>
                  </a:cubicBezTo>
                  <a:cubicBezTo>
                    <a:pt x="97712" y="105167"/>
                    <a:pt x="116057" y="120997"/>
                    <a:pt x="144441" y="141171"/>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24" name="Google Shape;524;p8"/>
            <p:cNvSpPr/>
            <p:nvPr/>
          </p:nvSpPr>
          <p:spPr>
            <a:xfrm>
              <a:off x="5217873" y="3647812"/>
              <a:ext cx="110904" cy="171397"/>
            </a:xfrm>
            <a:custGeom>
              <a:rect b="b" l="l" r="r" t="t"/>
              <a:pathLst>
                <a:path extrusionOk="0" h="161925" w="104775">
                  <a:moveTo>
                    <a:pt x="110030" y="168266"/>
                  </a:moveTo>
                  <a:cubicBezTo>
                    <a:pt x="107496" y="114402"/>
                    <a:pt x="84741" y="60576"/>
                    <a:pt x="47222" y="19676"/>
                  </a:cubicBezTo>
                  <a:cubicBezTo>
                    <a:pt x="38030" y="9646"/>
                    <a:pt x="26372" y="-289"/>
                    <a:pt x="13132" y="6"/>
                  </a:cubicBezTo>
                  <a:cubicBezTo>
                    <a:pt x="9493" y="83"/>
                    <a:pt x="5760" y="1054"/>
                    <a:pt x="3283" y="3569"/>
                  </a:cubicBezTo>
                  <a:cubicBezTo>
                    <a:pt x="-717" y="7626"/>
                    <a:pt x="-384" y="14294"/>
                    <a:pt x="759" y="20076"/>
                  </a:cubicBezTo>
                  <a:cubicBezTo>
                    <a:pt x="6836" y="50756"/>
                    <a:pt x="28172" y="76921"/>
                    <a:pt x="50718" y="99533"/>
                  </a:cubicBezTo>
                  <a:cubicBezTo>
                    <a:pt x="73244" y="122165"/>
                    <a:pt x="87275" y="141910"/>
                    <a:pt x="110030" y="168266"/>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25" name="Google Shape;525;p8"/>
            <p:cNvSpPr/>
            <p:nvPr/>
          </p:nvSpPr>
          <p:spPr>
            <a:xfrm>
              <a:off x="5078999" y="3879680"/>
              <a:ext cx="1361091" cy="463779"/>
            </a:xfrm>
            <a:custGeom>
              <a:rect b="b" l="l" r="r" t="t"/>
              <a:pathLst>
                <a:path extrusionOk="0" h="438150" w="1285875">
                  <a:moveTo>
                    <a:pt x="1086878" y="70455"/>
                  </a:moveTo>
                  <a:cubicBezTo>
                    <a:pt x="1032595" y="19697"/>
                    <a:pt x="955918" y="-6202"/>
                    <a:pt x="881966" y="1266"/>
                  </a:cubicBezTo>
                  <a:cubicBezTo>
                    <a:pt x="831884" y="6323"/>
                    <a:pt x="777277" y="33089"/>
                    <a:pt x="766257" y="82199"/>
                  </a:cubicBezTo>
                  <a:cubicBezTo>
                    <a:pt x="761008" y="105593"/>
                    <a:pt x="762856" y="136625"/>
                    <a:pt x="740711" y="145817"/>
                  </a:cubicBezTo>
                  <a:cubicBezTo>
                    <a:pt x="719041" y="154809"/>
                    <a:pt x="698105" y="132491"/>
                    <a:pt x="675864" y="125024"/>
                  </a:cubicBezTo>
                  <a:cubicBezTo>
                    <a:pt x="638831" y="112594"/>
                    <a:pt x="596578" y="154942"/>
                    <a:pt x="609065" y="191937"/>
                  </a:cubicBezTo>
                  <a:cubicBezTo>
                    <a:pt x="614742" y="208768"/>
                    <a:pt x="628982" y="223427"/>
                    <a:pt x="627801" y="241143"/>
                  </a:cubicBezTo>
                  <a:cubicBezTo>
                    <a:pt x="626191" y="265270"/>
                    <a:pt x="596369" y="277853"/>
                    <a:pt x="572471" y="274109"/>
                  </a:cubicBezTo>
                  <a:cubicBezTo>
                    <a:pt x="548572" y="270357"/>
                    <a:pt x="527475" y="256412"/>
                    <a:pt x="504043" y="250449"/>
                  </a:cubicBezTo>
                  <a:cubicBezTo>
                    <a:pt x="480602" y="244487"/>
                    <a:pt x="450255" y="250468"/>
                    <a:pt x="442016" y="273204"/>
                  </a:cubicBezTo>
                  <a:cubicBezTo>
                    <a:pt x="434644" y="293597"/>
                    <a:pt x="447369" y="320982"/>
                    <a:pt x="431358" y="335593"/>
                  </a:cubicBezTo>
                  <a:cubicBezTo>
                    <a:pt x="424500" y="341861"/>
                    <a:pt x="414575" y="343147"/>
                    <a:pt x="405326" y="344032"/>
                  </a:cubicBezTo>
                  <a:cubicBezTo>
                    <a:pt x="202386" y="363292"/>
                    <a:pt x="-21118" y="399706"/>
                    <a:pt x="1599" y="435758"/>
                  </a:cubicBezTo>
                  <a:cubicBezTo>
                    <a:pt x="7809" y="445616"/>
                    <a:pt x="23678" y="442473"/>
                    <a:pt x="35327" y="442302"/>
                  </a:cubicBezTo>
                  <a:cubicBezTo>
                    <a:pt x="467276" y="435539"/>
                    <a:pt x="859640" y="429090"/>
                    <a:pt x="1291437" y="442340"/>
                  </a:cubicBezTo>
                </a:path>
              </a:pathLst>
            </a:custGeom>
            <a:solidFill>
              <a:srgbClr val="C3ECFE">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26" name="Google Shape;526;p8"/>
            <p:cNvSpPr/>
            <p:nvPr/>
          </p:nvSpPr>
          <p:spPr>
            <a:xfrm>
              <a:off x="5254339" y="4483589"/>
              <a:ext cx="423451" cy="30247"/>
            </a:xfrm>
            <a:custGeom>
              <a:rect b="b" l="l" r="r" t="t"/>
              <a:pathLst>
                <a:path extrusionOk="0" h="28575" w="400050">
                  <a:moveTo>
                    <a:pt x="402317" y="15630"/>
                  </a:moveTo>
                  <a:cubicBezTo>
                    <a:pt x="402317" y="24263"/>
                    <a:pt x="312255" y="31261"/>
                    <a:pt x="201158" y="31261"/>
                  </a:cubicBezTo>
                  <a:cubicBezTo>
                    <a:pt x="90062" y="31261"/>
                    <a:pt x="0" y="24263"/>
                    <a:pt x="0" y="15630"/>
                  </a:cubicBezTo>
                  <a:cubicBezTo>
                    <a:pt x="0" y="6998"/>
                    <a:pt x="90062" y="0"/>
                    <a:pt x="201158" y="0"/>
                  </a:cubicBezTo>
                  <a:cubicBezTo>
                    <a:pt x="312255" y="0"/>
                    <a:pt x="402317" y="6998"/>
                    <a:pt x="402317" y="15630"/>
                  </a:cubicBezTo>
                  <a:close/>
                </a:path>
              </a:pathLst>
            </a:custGeom>
            <a:solidFill>
              <a:srgbClr val="BDEEFF">
                <a:alpha val="34901"/>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27" name="Google Shape;527;p8"/>
            <p:cNvSpPr/>
            <p:nvPr/>
          </p:nvSpPr>
          <p:spPr>
            <a:xfrm>
              <a:off x="5160566" y="3640531"/>
              <a:ext cx="241972" cy="191561"/>
            </a:xfrm>
            <a:custGeom>
              <a:rect b="b" l="l" r="r" t="t"/>
              <a:pathLst>
                <a:path extrusionOk="0" h="180975" w="228600">
                  <a:moveTo>
                    <a:pt x="194784" y="152"/>
                  </a:moveTo>
                  <a:lnTo>
                    <a:pt x="7256" y="35556"/>
                  </a:lnTo>
                  <a:cubicBezTo>
                    <a:pt x="2141" y="36518"/>
                    <a:pt x="-1059" y="41643"/>
                    <a:pt x="322" y="46662"/>
                  </a:cubicBezTo>
                  <a:lnTo>
                    <a:pt x="25440" y="176364"/>
                  </a:lnTo>
                  <a:cubicBezTo>
                    <a:pt x="26668" y="180841"/>
                    <a:pt x="31126" y="183622"/>
                    <a:pt x="35679" y="182755"/>
                  </a:cubicBezTo>
                  <a:lnTo>
                    <a:pt x="223207" y="147360"/>
                  </a:lnTo>
                  <a:cubicBezTo>
                    <a:pt x="228322" y="146389"/>
                    <a:pt x="231522" y="141265"/>
                    <a:pt x="230141" y="136254"/>
                  </a:cubicBezTo>
                  <a:lnTo>
                    <a:pt x="205024" y="6553"/>
                  </a:lnTo>
                  <a:cubicBezTo>
                    <a:pt x="203795" y="2085"/>
                    <a:pt x="199347" y="-696"/>
                    <a:pt x="194784" y="152"/>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28" name="Google Shape;528;p8"/>
            <p:cNvSpPr/>
            <p:nvPr/>
          </p:nvSpPr>
          <p:spPr>
            <a:xfrm>
              <a:off x="5174356" y="3651238"/>
              <a:ext cx="211725" cy="171397"/>
            </a:xfrm>
            <a:custGeom>
              <a:rect b="b" l="l" r="r" t="t"/>
              <a:pathLst>
                <a:path extrusionOk="0" h="161925" w="200025">
                  <a:moveTo>
                    <a:pt x="179546" y="0"/>
                  </a:moveTo>
                  <a:lnTo>
                    <a:pt x="0" y="33890"/>
                  </a:lnTo>
                  <a:lnTo>
                    <a:pt x="24870" y="162687"/>
                  </a:lnTo>
                  <a:lnTo>
                    <a:pt x="204416" y="128797"/>
                  </a:lnTo>
                  <a:close/>
                </a:path>
              </a:pathLst>
            </a:custGeom>
            <a:solidFill>
              <a:srgbClr val="E5F8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29" name="Google Shape;529;p8"/>
            <p:cNvSpPr/>
            <p:nvPr/>
          </p:nvSpPr>
          <p:spPr>
            <a:xfrm>
              <a:off x="5250869" y="3683690"/>
              <a:ext cx="20165" cy="110904"/>
            </a:xfrm>
            <a:custGeom>
              <a:rect b="b" l="l" r="r" t="t"/>
              <a:pathLst>
                <a:path extrusionOk="0" h="104775" w="19050">
                  <a:moveTo>
                    <a:pt x="22003" y="109642"/>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30" name="Google Shape;530;p8"/>
            <p:cNvSpPr/>
            <p:nvPr/>
          </p:nvSpPr>
          <p:spPr>
            <a:xfrm>
              <a:off x="5225079" y="3688973"/>
              <a:ext cx="20165" cy="110904"/>
            </a:xfrm>
            <a:custGeom>
              <a:rect b="b" l="l" r="r" t="t"/>
              <a:pathLst>
                <a:path extrusionOk="0" h="104775" w="19050">
                  <a:moveTo>
                    <a:pt x="21993" y="109633"/>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31" name="Google Shape;531;p8"/>
            <p:cNvSpPr/>
            <p:nvPr/>
          </p:nvSpPr>
          <p:spPr>
            <a:xfrm>
              <a:off x="5198342" y="3694256"/>
              <a:ext cx="20165" cy="110904"/>
            </a:xfrm>
            <a:custGeom>
              <a:rect b="b" l="l" r="r" t="t"/>
              <a:pathLst>
                <a:path extrusionOk="0" h="104775" w="19050">
                  <a:moveTo>
                    <a:pt x="22889" y="109642"/>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32" name="Google Shape;532;p8"/>
            <p:cNvSpPr/>
            <p:nvPr/>
          </p:nvSpPr>
          <p:spPr>
            <a:xfrm>
              <a:off x="5239526" y="3740504"/>
              <a:ext cx="70575" cy="100822"/>
            </a:xfrm>
            <a:custGeom>
              <a:rect b="b" l="l" r="r" t="t"/>
              <a:pathLst>
                <a:path extrusionOk="0" h="95250" w="66675">
                  <a:moveTo>
                    <a:pt x="20774" y="0"/>
                  </a:moveTo>
                  <a:cubicBezTo>
                    <a:pt x="20774" y="0"/>
                    <a:pt x="28194" y="15126"/>
                    <a:pt x="32166" y="22813"/>
                  </a:cubicBezTo>
                  <a:cubicBezTo>
                    <a:pt x="34747" y="27822"/>
                    <a:pt x="54455" y="44596"/>
                    <a:pt x="62351" y="57960"/>
                  </a:cubicBezTo>
                  <a:cubicBezTo>
                    <a:pt x="66161" y="64418"/>
                    <a:pt x="69513" y="71695"/>
                    <a:pt x="68542" y="79134"/>
                  </a:cubicBezTo>
                  <a:cubicBezTo>
                    <a:pt x="67571" y="86554"/>
                    <a:pt x="60589" y="93602"/>
                    <a:pt x="53264" y="92031"/>
                  </a:cubicBezTo>
                  <a:cubicBezTo>
                    <a:pt x="51178" y="91583"/>
                    <a:pt x="48787" y="90564"/>
                    <a:pt x="47111" y="91869"/>
                  </a:cubicBezTo>
                  <a:cubicBezTo>
                    <a:pt x="46254" y="92526"/>
                    <a:pt x="45882" y="93621"/>
                    <a:pt x="45349" y="94564"/>
                  </a:cubicBezTo>
                  <a:cubicBezTo>
                    <a:pt x="43729" y="97469"/>
                    <a:pt x="40234" y="99203"/>
                    <a:pt x="36947" y="98746"/>
                  </a:cubicBezTo>
                  <a:cubicBezTo>
                    <a:pt x="33652" y="98298"/>
                    <a:pt x="30766" y="95679"/>
                    <a:pt x="29985" y="92450"/>
                  </a:cubicBezTo>
                  <a:cubicBezTo>
                    <a:pt x="24946" y="97155"/>
                    <a:pt x="16183" y="97050"/>
                    <a:pt x="11259" y="92240"/>
                  </a:cubicBezTo>
                  <a:cubicBezTo>
                    <a:pt x="14192" y="89821"/>
                    <a:pt x="16383" y="86087"/>
                    <a:pt x="15783" y="82334"/>
                  </a:cubicBezTo>
                  <a:cubicBezTo>
                    <a:pt x="15202" y="78715"/>
                    <a:pt x="12287" y="76010"/>
                    <a:pt x="10049" y="73105"/>
                  </a:cubicBezTo>
                  <a:cubicBezTo>
                    <a:pt x="6106" y="67989"/>
                    <a:pt x="4001" y="61484"/>
                    <a:pt x="4172" y="55036"/>
                  </a:cubicBezTo>
                  <a:cubicBezTo>
                    <a:pt x="4296" y="50435"/>
                    <a:pt x="5534" y="45939"/>
                    <a:pt x="6039" y="41358"/>
                  </a:cubicBezTo>
                  <a:cubicBezTo>
                    <a:pt x="7077" y="31966"/>
                    <a:pt x="4915" y="22250"/>
                    <a:pt x="0" y="14173"/>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33" name="Google Shape;533;p8"/>
            <p:cNvSpPr/>
            <p:nvPr/>
          </p:nvSpPr>
          <p:spPr>
            <a:xfrm>
              <a:off x="5157740" y="3311398"/>
              <a:ext cx="161315" cy="463779"/>
            </a:xfrm>
            <a:custGeom>
              <a:rect b="b" l="l" r="r" t="t"/>
              <a:pathLst>
                <a:path extrusionOk="0" h="438150" w="152400">
                  <a:moveTo>
                    <a:pt x="154525" y="102403"/>
                  </a:moveTo>
                  <a:cubicBezTo>
                    <a:pt x="148858" y="122606"/>
                    <a:pt x="62542" y="255470"/>
                    <a:pt x="62542" y="255470"/>
                  </a:cubicBezTo>
                  <a:lnTo>
                    <a:pt x="108748" y="423891"/>
                  </a:lnTo>
                  <a:lnTo>
                    <a:pt x="82401" y="440369"/>
                  </a:lnTo>
                  <a:cubicBezTo>
                    <a:pt x="82401" y="440369"/>
                    <a:pt x="248" y="303867"/>
                    <a:pt x="1" y="265319"/>
                  </a:cubicBezTo>
                  <a:cubicBezTo>
                    <a:pt x="-256" y="226771"/>
                    <a:pt x="60103" y="85449"/>
                    <a:pt x="104214" y="27670"/>
                  </a:cubicBezTo>
                  <a:cubicBezTo>
                    <a:pt x="118254" y="9277"/>
                    <a:pt x="146409" y="0"/>
                    <a:pt x="146409" y="0"/>
                  </a:cubicBezTo>
                </a:path>
              </a:pathLst>
            </a:custGeom>
            <a:solidFill>
              <a:srgbClr val="57C6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34" name="Google Shape;534;p8"/>
            <p:cNvSpPr/>
            <p:nvPr/>
          </p:nvSpPr>
          <p:spPr>
            <a:xfrm>
              <a:off x="4844781" y="3292968"/>
              <a:ext cx="30247" cy="30247"/>
            </a:xfrm>
            <a:custGeom>
              <a:rect b="b" l="l" r="r" t="t"/>
              <a:pathLst>
                <a:path extrusionOk="0" h="28575" w="28575">
                  <a:moveTo>
                    <a:pt x="34823" y="17412"/>
                  </a:moveTo>
                  <a:cubicBezTo>
                    <a:pt x="34823" y="27028"/>
                    <a:pt x="27028" y="34823"/>
                    <a:pt x="17412" y="34823"/>
                  </a:cubicBezTo>
                  <a:cubicBezTo>
                    <a:pt x="7795" y="34823"/>
                    <a:pt x="0" y="27028"/>
                    <a:pt x="0" y="17412"/>
                  </a:cubicBezTo>
                  <a:cubicBezTo>
                    <a:pt x="0" y="7795"/>
                    <a:pt x="7795" y="0"/>
                    <a:pt x="17412" y="0"/>
                  </a:cubicBezTo>
                  <a:cubicBezTo>
                    <a:pt x="27028" y="0"/>
                    <a:pt x="34823" y="7795"/>
                    <a:pt x="34823" y="17412"/>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35" name="Google Shape;535;p8"/>
            <p:cNvSpPr/>
            <p:nvPr/>
          </p:nvSpPr>
          <p:spPr>
            <a:xfrm>
              <a:off x="4992500" y="3708931"/>
              <a:ext cx="10082" cy="50411"/>
            </a:xfrm>
            <a:custGeom>
              <a:rect b="b" l="l" r="r" t="t"/>
              <a:pathLst>
                <a:path extrusionOk="0" h="47625" w="9525">
                  <a:moveTo>
                    <a:pt x="5553" y="50282"/>
                  </a:moveTo>
                  <a:cubicBezTo>
                    <a:pt x="2486" y="50282"/>
                    <a:pt x="0" y="47787"/>
                    <a:pt x="0" y="44730"/>
                  </a:cubicBezTo>
                  <a:lnTo>
                    <a:pt x="0" y="5553"/>
                  </a:lnTo>
                  <a:cubicBezTo>
                    <a:pt x="0" y="2486"/>
                    <a:pt x="2486" y="0"/>
                    <a:pt x="5553" y="0"/>
                  </a:cubicBezTo>
                  <a:cubicBezTo>
                    <a:pt x="8620" y="0"/>
                    <a:pt x="11106" y="2486"/>
                    <a:pt x="11106" y="5553"/>
                  </a:cubicBezTo>
                  <a:lnTo>
                    <a:pt x="11106" y="44730"/>
                  </a:lnTo>
                  <a:cubicBezTo>
                    <a:pt x="11106" y="47787"/>
                    <a:pt x="8620" y="50282"/>
                    <a:pt x="5553" y="50282"/>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36" name="Google Shape;536;p8"/>
            <p:cNvSpPr/>
            <p:nvPr/>
          </p:nvSpPr>
          <p:spPr>
            <a:xfrm>
              <a:off x="4971771" y="3729660"/>
              <a:ext cx="50411" cy="10082"/>
            </a:xfrm>
            <a:custGeom>
              <a:rect b="b" l="l" r="r" t="t"/>
              <a:pathLst>
                <a:path extrusionOk="0" h="9525" w="47625">
                  <a:moveTo>
                    <a:pt x="44739" y="11116"/>
                  </a:moveTo>
                  <a:lnTo>
                    <a:pt x="5553" y="11116"/>
                  </a:lnTo>
                  <a:cubicBezTo>
                    <a:pt x="2486" y="11116"/>
                    <a:pt x="0" y="8620"/>
                    <a:pt x="0" y="5553"/>
                  </a:cubicBezTo>
                  <a:cubicBezTo>
                    <a:pt x="0" y="2495"/>
                    <a:pt x="2496" y="0"/>
                    <a:pt x="5553" y="0"/>
                  </a:cubicBezTo>
                  <a:lnTo>
                    <a:pt x="44739" y="0"/>
                  </a:lnTo>
                  <a:cubicBezTo>
                    <a:pt x="47806" y="0"/>
                    <a:pt x="50292" y="2495"/>
                    <a:pt x="50292" y="5553"/>
                  </a:cubicBezTo>
                  <a:cubicBezTo>
                    <a:pt x="50292" y="8620"/>
                    <a:pt x="47797" y="11116"/>
                    <a:pt x="44739" y="11116"/>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nvGrpSpPr>
            <p:cNvPr id="537" name="Google Shape;537;p8"/>
            <p:cNvGrpSpPr/>
            <p:nvPr/>
          </p:nvGrpSpPr>
          <p:grpSpPr>
            <a:xfrm>
              <a:off x="5269565" y="1798691"/>
              <a:ext cx="3370351" cy="2905809"/>
              <a:chOff x="5269565" y="1798691"/>
              <a:chExt cx="3370351" cy="2905809"/>
            </a:xfrm>
          </p:grpSpPr>
          <p:sp>
            <p:nvSpPr>
              <p:cNvPr id="538" name="Google Shape;538;p8"/>
              <p:cNvSpPr/>
              <p:nvPr/>
            </p:nvSpPr>
            <p:spPr>
              <a:xfrm>
                <a:off x="7931502" y="3687270"/>
                <a:ext cx="635176" cy="635176"/>
              </a:xfrm>
              <a:custGeom>
                <a:rect b="b" l="l" r="r" t="t"/>
                <a:pathLst>
                  <a:path extrusionOk="0" h="600075" w="600075">
                    <a:moveTo>
                      <a:pt x="604447" y="0"/>
                    </a:moveTo>
                    <a:cubicBezTo>
                      <a:pt x="489004" y="268653"/>
                      <a:pt x="266605" y="487918"/>
                      <a:pt x="0" y="606800"/>
                    </a:cubicBezTo>
                  </a:path>
                </a:pathLst>
              </a:custGeom>
              <a:noFill/>
              <a:ln cap="flat" cmpd="sng" w="10050">
                <a:solidFill>
                  <a:srgbClr val="C3ECF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39" name="Google Shape;539;p8"/>
              <p:cNvSpPr/>
              <p:nvPr/>
            </p:nvSpPr>
            <p:spPr>
              <a:xfrm>
                <a:off x="8535445" y="3576782"/>
                <a:ext cx="80657" cy="181479"/>
              </a:xfrm>
              <a:custGeom>
                <a:rect b="b" l="l" r="r" t="t"/>
                <a:pathLst>
                  <a:path extrusionOk="0" h="171450" w="76200">
                    <a:moveTo>
                      <a:pt x="0" y="175848"/>
                    </a:moveTo>
                    <a:cubicBezTo>
                      <a:pt x="40310" y="142291"/>
                      <a:pt x="67903" y="93809"/>
                      <a:pt x="76162" y="42012"/>
                    </a:cubicBezTo>
                    <a:cubicBezTo>
                      <a:pt x="78191" y="29315"/>
                      <a:pt x="78600" y="14847"/>
                      <a:pt x="70065" y="5236"/>
                    </a:cubicBezTo>
                    <a:cubicBezTo>
                      <a:pt x="67713" y="2598"/>
                      <a:pt x="64618" y="407"/>
                      <a:pt x="61103" y="54"/>
                    </a:cubicBezTo>
                    <a:cubicBezTo>
                      <a:pt x="55435" y="-527"/>
                      <a:pt x="50454" y="3645"/>
                      <a:pt x="46672" y="7903"/>
                    </a:cubicBezTo>
                    <a:cubicBezTo>
                      <a:pt x="26622" y="30430"/>
                      <a:pt x="19659" y="61605"/>
                      <a:pt x="16221" y="91571"/>
                    </a:cubicBezTo>
                    <a:cubicBezTo>
                      <a:pt x="12782" y="121536"/>
                      <a:pt x="6219" y="143530"/>
                      <a:pt x="0" y="175848"/>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40" name="Google Shape;540;p8"/>
              <p:cNvSpPr/>
              <p:nvPr/>
            </p:nvSpPr>
            <p:spPr>
              <a:xfrm>
                <a:off x="8447190" y="3662813"/>
                <a:ext cx="50411" cy="191561"/>
              </a:xfrm>
              <a:custGeom>
                <a:rect b="b" l="l" r="r" t="t"/>
                <a:pathLst>
                  <a:path extrusionOk="0" h="180975" w="47625">
                    <a:moveTo>
                      <a:pt x="28560" y="186098"/>
                    </a:moveTo>
                    <a:cubicBezTo>
                      <a:pt x="52258" y="139311"/>
                      <a:pt x="58364" y="83866"/>
                      <a:pt x="45400" y="33040"/>
                    </a:cubicBezTo>
                    <a:cubicBezTo>
                      <a:pt x="42229" y="20572"/>
                      <a:pt x="36866" y="7142"/>
                      <a:pt x="25226" y="1703"/>
                    </a:cubicBezTo>
                    <a:cubicBezTo>
                      <a:pt x="22026" y="208"/>
                      <a:pt x="18302" y="-573"/>
                      <a:pt x="14940" y="494"/>
                    </a:cubicBezTo>
                    <a:cubicBezTo>
                      <a:pt x="9519" y="2218"/>
                      <a:pt x="6595" y="8018"/>
                      <a:pt x="4814" y="13419"/>
                    </a:cubicBezTo>
                    <a:cubicBezTo>
                      <a:pt x="-4653" y="42051"/>
                      <a:pt x="1318" y="73426"/>
                      <a:pt x="10043" y="102297"/>
                    </a:cubicBezTo>
                    <a:cubicBezTo>
                      <a:pt x="18749" y="131177"/>
                      <a:pt x="21454" y="153960"/>
                      <a:pt x="28560" y="186098"/>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41" name="Google Shape;541;p8"/>
              <p:cNvSpPr/>
              <p:nvPr/>
            </p:nvSpPr>
            <p:spPr>
              <a:xfrm>
                <a:off x="8379188" y="3782033"/>
                <a:ext cx="50411" cy="191561"/>
              </a:xfrm>
              <a:custGeom>
                <a:rect b="b" l="l" r="r" t="t"/>
                <a:pathLst>
                  <a:path extrusionOk="0" h="180975" w="47625">
                    <a:moveTo>
                      <a:pt x="12138" y="186052"/>
                    </a:moveTo>
                    <a:cubicBezTo>
                      <a:pt x="41379" y="142503"/>
                      <a:pt x="54219" y="88220"/>
                      <a:pt x="47570" y="36195"/>
                    </a:cubicBezTo>
                    <a:cubicBezTo>
                      <a:pt x="45941" y="23441"/>
                      <a:pt x="42265" y="9448"/>
                      <a:pt x="31368" y="2629"/>
                    </a:cubicBezTo>
                    <a:cubicBezTo>
                      <a:pt x="28387" y="752"/>
                      <a:pt x="24787" y="-467"/>
                      <a:pt x="21310" y="171"/>
                    </a:cubicBezTo>
                    <a:cubicBezTo>
                      <a:pt x="15709" y="1209"/>
                      <a:pt x="12099" y="6619"/>
                      <a:pt x="9670" y="11763"/>
                    </a:cubicBezTo>
                    <a:cubicBezTo>
                      <a:pt x="-3227" y="39033"/>
                      <a:pt x="-1141" y="70894"/>
                      <a:pt x="3984" y="100622"/>
                    </a:cubicBezTo>
                    <a:cubicBezTo>
                      <a:pt x="9127" y="130349"/>
                      <a:pt x="9013" y="153286"/>
                      <a:pt x="12138" y="186052"/>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42" name="Google Shape;542;p8"/>
              <p:cNvSpPr/>
              <p:nvPr/>
            </p:nvSpPr>
            <p:spPr>
              <a:xfrm>
                <a:off x="8281068" y="3886460"/>
                <a:ext cx="50411" cy="191561"/>
              </a:xfrm>
              <a:custGeom>
                <a:rect b="b" l="l" r="r" t="t"/>
                <a:pathLst>
                  <a:path extrusionOk="0" h="180975" w="47625">
                    <a:moveTo>
                      <a:pt x="12138" y="186046"/>
                    </a:moveTo>
                    <a:cubicBezTo>
                      <a:pt x="41379" y="142507"/>
                      <a:pt x="54219" y="88214"/>
                      <a:pt x="47570" y="36189"/>
                    </a:cubicBezTo>
                    <a:cubicBezTo>
                      <a:pt x="45941" y="23444"/>
                      <a:pt x="42265" y="9443"/>
                      <a:pt x="31368" y="2632"/>
                    </a:cubicBezTo>
                    <a:cubicBezTo>
                      <a:pt x="28387" y="756"/>
                      <a:pt x="24786" y="-473"/>
                      <a:pt x="21310" y="175"/>
                    </a:cubicBezTo>
                    <a:cubicBezTo>
                      <a:pt x="15709" y="1213"/>
                      <a:pt x="12108" y="6623"/>
                      <a:pt x="9670" y="11767"/>
                    </a:cubicBezTo>
                    <a:cubicBezTo>
                      <a:pt x="-3227" y="39027"/>
                      <a:pt x="-1141" y="70898"/>
                      <a:pt x="3984" y="100625"/>
                    </a:cubicBezTo>
                    <a:cubicBezTo>
                      <a:pt x="9118" y="130334"/>
                      <a:pt x="9013" y="153279"/>
                      <a:pt x="12138" y="186046"/>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43" name="Google Shape;543;p8"/>
              <p:cNvSpPr/>
              <p:nvPr/>
            </p:nvSpPr>
            <p:spPr>
              <a:xfrm>
                <a:off x="8146938" y="4009167"/>
                <a:ext cx="50411" cy="191561"/>
              </a:xfrm>
              <a:custGeom>
                <a:rect b="b" l="l" r="r" t="t"/>
                <a:pathLst>
                  <a:path extrusionOk="0" h="180975" w="47625">
                    <a:moveTo>
                      <a:pt x="0" y="183973"/>
                    </a:moveTo>
                    <a:cubicBezTo>
                      <a:pt x="33594" y="143691"/>
                      <a:pt x="51987" y="91018"/>
                      <a:pt x="50759" y="38583"/>
                    </a:cubicBezTo>
                    <a:cubicBezTo>
                      <a:pt x="50463" y="25734"/>
                      <a:pt x="48253" y="11427"/>
                      <a:pt x="38128" y="3512"/>
                    </a:cubicBezTo>
                    <a:cubicBezTo>
                      <a:pt x="35347" y="1331"/>
                      <a:pt x="31899" y="-260"/>
                      <a:pt x="28384" y="35"/>
                    </a:cubicBezTo>
                    <a:cubicBezTo>
                      <a:pt x="22707" y="493"/>
                      <a:pt x="18564" y="5484"/>
                      <a:pt x="15602" y="10351"/>
                    </a:cubicBezTo>
                    <a:cubicBezTo>
                      <a:pt x="-58" y="36135"/>
                      <a:pt x="-1267" y="68053"/>
                      <a:pt x="752" y="98152"/>
                    </a:cubicBezTo>
                    <a:cubicBezTo>
                      <a:pt x="2771" y="128242"/>
                      <a:pt x="285" y="151054"/>
                      <a:pt x="0" y="183973"/>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44" name="Google Shape;544;p8"/>
              <p:cNvSpPr/>
              <p:nvPr/>
            </p:nvSpPr>
            <p:spPr>
              <a:xfrm>
                <a:off x="8031790" y="4091323"/>
                <a:ext cx="60493" cy="181479"/>
              </a:xfrm>
              <a:custGeom>
                <a:rect b="b" l="l" r="r" t="t"/>
                <a:pathLst>
                  <a:path extrusionOk="0" h="171450" w="57150">
                    <a:moveTo>
                      <a:pt x="0" y="179070"/>
                    </a:moveTo>
                    <a:cubicBezTo>
                      <a:pt x="33051" y="143208"/>
                      <a:pt x="54388" y="93183"/>
                      <a:pt x="58912" y="40995"/>
                    </a:cubicBezTo>
                    <a:cubicBezTo>
                      <a:pt x="60017" y="28203"/>
                      <a:pt x="59655" y="13744"/>
                      <a:pt x="51816" y="4648"/>
                    </a:cubicBezTo>
                    <a:cubicBezTo>
                      <a:pt x="49663" y="2143"/>
                      <a:pt x="46882" y="143"/>
                      <a:pt x="43834" y="9"/>
                    </a:cubicBezTo>
                    <a:cubicBezTo>
                      <a:pt x="38928" y="-229"/>
                      <a:pt x="34852" y="4210"/>
                      <a:pt x="31795" y="8677"/>
                    </a:cubicBezTo>
                    <a:cubicBezTo>
                      <a:pt x="15659" y="32356"/>
                      <a:pt x="11220" y="63874"/>
                      <a:pt x="9763" y="93992"/>
                    </a:cubicBezTo>
                    <a:cubicBezTo>
                      <a:pt x="8287" y="124111"/>
                      <a:pt x="3733" y="146446"/>
                      <a:pt x="0" y="179070"/>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45" name="Google Shape;545;p8"/>
              <p:cNvSpPr/>
              <p:nvPr/>
            </p:nvSpPr>
            <p:spPr>
              <a:xfrm>
                <a:off x="8448355" y="3822089"/>
                <a:ext cx="191561" cy="80657"/>
              </a:xfrm>
              <a:custGeom>
                <a:rect b="b" l="l" r="r" t="t"/>
                <a:pathLst>
                  <a:path extrusionOk="0" h="76200" w="180975">
                    <a:moveTo>
                      <a:pt x="0" y="75925"/>
                    </a:moveTo>
                    <a:cubicBezTo>
                      <a:pt x="53197" y="84697"/>
                      <a:pt x="110585" y="73686"/>
                      <a:pt x="158419" y="45530"/>
                    </a:cubicBezTo>
                    <a:cubicBezTo>
                      <a:pt x="170145" y="38625"/>
                      <a:pt x="182299" y="29309"/>
                      <a:pt x="184785" y="16308"/>
                    </a:cubicBezTo>
                    <a:cubicBezTo>
                      <a:pt x="185461" y="12736"/>
                      <a:pt x="185299" y="8887"/>
                      <a:pt x="183356" y="5925"/>
                    </a:cubicBezTo>
                    <a:cubicBezTo>
                      <a:pt x="180232" y="1172"/>
                      <a:pt x="173631" y="105"/>
                      <a:pt x="167735" y="10"/>
                    </a:cubicBezTo>
                    <a:cubicBezTo>
                      <a:pt x="136474" y="-456"/>
                      <a:pt x="106413" y="14945"/>
                      <a:pt x="79590" y="32271"/>
                    </a:cubicBezTo>
                    <a:cubicBezTo>
                      <a:pt x="52768" y="49597"/>
                      <a:pt x="30527" y="59179"/>
                      <a:pt x="0" y="75925"/>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46" name="Google Shape;546;p8"/>
              <p:cNvSpPr/>
              <p:nvPr/>
            </p:nvSpPr>
            <p:spPr>
              <a:xfrm>
                <a:off x="8379353" y="3953549"/>
                <a:ext cx="201643" cy="50411"/>
              </a:xfrm>
              <a:custGeom>
                <a:rect b="b" l="l" r="r" t="t"/>
                <a:pathLst>
                  <a:path extrusionOk="0" h="47625" w="190500">
                    <a:moveTo>
                      <a:pt x="0" y="36920"/>
                    </a:moveTo>
                    <a:cubicBezTo>
                      <a:pt x="49577" y="58141"/>
                      <a:pt x="107937" y="61151"/>
                      <a:pt x="161105" y="45225"/>
                    </a:cubicBezTo>
                    <a:cubicBezTo>
                      <a:pt x="174136" y="41320"/>
                      <a:pt x="188166" y="35167"/>
                      <a:pt x="193681" y="23137"/>
                    </a:cubicBezTo>
                    <a:cubicBezTo>
                      <a:pt x="195196" y="19832"/>
                      <a:pt x="195939" y="16050"/>
                      <a:pt x="194757" y="12716"/>
                    </a:cubicBezTo>
                    <a:cubicBezTo>
                      <a:pt x="192862" y="7354"/>
                      <a:pt x="186718" y="4734"/>
                      <a:pt x="181013" y="3239"/>
                    </a:cubicBezTo>
                    <a:cubicBezTo>
                      <a:pt x="150761" y="-4667"/>
                      <a:pt x="117900" y="3115"/>
                      <a:pt x="87716" y="13526"/>
                    </a:cubicBezTo>
                    <a:cubicBezTo>
                      <a:pt x="57531" y="23937"/>
                      <a:pt x="33651" y="27947"/>
                      <a:pt x="0" y="36920"/>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47" name="Google Shape;547;p8"/>
              <p:cNvSpPr/>
              <p:nvPr/>
            </p:nvSpPr>
            <p:spPr>
              <a:xfrm>
                <a:off x="8276303" y="4089175"/>
                <a:ext cx="201643" cy="50411"/>
              </a:xfrm>
              <a:custGeom>
                <a:rect b="b" l="l" r="r" t="t"/>
                <a:pathLst>
                  <a:path extrusionOk="0" h="47625" w="190500">
                    <a:moveTo>
                      <a:pt x="0" y="8135"/>
                    </a:moveTo>
                    <a:cubicBezTo>
                      <a:pt x="44319" y="38844"/>
                      <a:pt x="100908" y="53465"/>
                      <a:pt x="156181" y="48502"/>
                    </a:cubicBezTo>
                    <a:cubicBezTo>
                      <a:pt x="169736" y="47283"/>
                      <a:pt x="184699" y="44063"/>
                      <a:pt x="192510" y="33376"/>
                    </a:cubicBezTo>
                    <a:cubicBezTo>
                      <a:pt x="194662" y="30433"/>
                      <a:pt x="196148" y="26880"/>
                      <a:pt x="195662" y="23375"/>
                    </a:cubicBezTo>
                    <a:cubicBezTo>
                      <a:pt x="194872" y="17736"/>
                      <a:pt x="189376" y="13955"/>
                      <a:pt x="184080" y="11345"/>
                    </a:cubicBezTo>
                    <a:cubicBezTo>
                      <a:pt x="156020" y="-2466"/>
                      <a:pt x="122272" y="-1409"/>
                      <a:pt x="90611" y="2763"/>
                    </a:cubicBezTo>
                    <a:cubicBezTo>
                      <a:pt x="58960" y="6935"/>
                      <a:pt x="34757" y="6078"/>
                      <a:pt x="0" y="8135"/>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48" name="Google Shape;548;p8"/>
              <p:cNvSpPr/>
              <p:nvPr/>
            </p:nvSpPr>
            <p:spPr>
              <a:xfrm>
                <a:off x="8132128" y="4176475"/>
                <a:ext cx="201643" cy="50411"/>
              </a:xfrm>
              <a:custGeom>
                <a:rect b="b" l="l" r="r" t="t"/>
                <a:pathLst>
                  <a:path extrusionOk="0" h="47625" w="190500">
                    <a:moveTo>
                      <a:pt x="0" y="40397"/>
                    </a:moveTo>
                    <a:cubicBezTo>
                      <a:pt x="50035" y="60495"/>
                      <a:pt x="108452" y="62209"/>
                      <a:pt x="161249" y="45112"/>
                    </a:cubicBezTo>
                    <a:cubicBezTo>
                      <a:pt x="174193" y="40921"/>
                      <a:pt x="188072" y="34453"/>
                      <a:pt x="193320" y="22300"/>
                    </a:cubicBezTo>
                    <a:cubicBezTo>
                      <a:pt x="194758" y="18956"/>
                      <a:pt x="195434" y="15156"/>
                      <a:pt x="194177" y="11851"/>
                    </a:cubicBezTo>
                    <a:cubicBezTo>
                      <a:pt x="192157" y="6526"/>
                      <a:pt x="185967" y="4059"/>
                      <a:pt x="180213" y="2688"/>
                    </a:cubicBezTo>
                    <a:cubicBezTo>
                      <a:pt x="149800" y="-4561"/>
                      <a:pt x="117129" y="3964"/>
                      <a:pt x="87173" y="15042"/>
                    </a:cubicBezTo>
                    <a:cubicBezTo>
                      <a:pt x="57236" y="26138"/>
                      <a:pt x="33443" y="30682"/>
                      <a:pt x="0" y="40397"/>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49" name="Google Shape;549;p8"/>
              <p:cNvSpPr/>
              <p:nvPr/>
            </p:nvSpPr>
            <p:spPr>
              <a:xfrm>
                <a:off x="8015558" y="4288843"/>
                <a:ext cx="191561" cy="80657"/>
              </a:xfrm>
              <a:custGeom>
                <a:rect b="b" l="l" r="r" t="t"/>
                <a:pathLst>
                  <a:path extrusionOk="0" h="76200" w="180975">
                    <a:moveTo>
                      <a:pt x="0" y="0"/>
                    </a:moveTo>
                    <a:cubicBezTo>
                      <a:pt x="35614" y="40472"/>
                      <a:pt x="87010" y="68294"/>
                      <a:pt x="141856" y="76800"/>
                    </a:cubicBezTo>
                    <a:cubicBezTo>
                      <a:pt x="155305" y="78886"/>
                      <a:pt x="170612" y="79372"/>
                      <a:pt x="180765" y="70876"/>
                    </a:cubicBezTo>
                    <a:cubicBezTo>
                      <a:pt x="183556" y="68542"/>
                      <a:pt x="185861" y="65456"/>
                      <a:pt x="186233" y="61941"/>
                    </a:cubicBezTo>
                    <a:cubicBezTo>
                      <a:pt x="186823" y="56274"/>
                      <a:pt x="182403" y="51283"/>
                      <a:pt x="177889" y="47473"/>
                    </a:cubicBezTo>
                    <a:cubicBezTo>
                      <a:pt x="153981" y="27308"/>
                      <a:pt x="120977" y="20203"/>
                      <a:pt x="89239" y="16621"/>
                    </a:cubicBezTo>
                    <a:cubicBezTo>
                      <a:pt x="57512" y="13030"/>
                      <a:pt x="34233" y="6363"/>
                      <a:pt x="0" y="0"/>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50" name="Google Shape;550;p8"/>
              <p:cNvSpPr/>
              <p:nvPr/>
            </p:nvSpPr>
            <p:spPr>
              <a:xfrm>
                <a:off x="7876476" y="3067799"/>
                <a:ext cx="10082" cy="20165"/>
              </a:xfrm>
              <a:custGeom>
                <a:rect b="b" l="l" r="r" t="t"/>
                <a:pathLst>
                  <a:path extrusionOk="0" h="19050" w="120000">
                    <a:moveTo>
                      <a:pt x="44075" y="20063"/>
                    </a:moveTo>
                    <a:cubicBezTo>
                      <a:pt x="27185" y="19987"/>
                      <a:pt x="13354" y="18863"/>
                      <a:pt x="12105" y="17415"/>
                    </a:cubicBezTo>
                    <a:lnTo>
                      <a:pt x="95" y="3051"/>
                    </a:lnTo>
                    <a:cubicBezTo>
                      <a:pt x="-1274" y="1480"/>
                      <a:pt x="12783" y="118"/>
                      <a:pt x="31494" y="13"/>
                    </a:cubicBezTo>
                    <a:cubicBezTo>
                      <a:pt x="49978" y="-140"/>
                      <a:pt x="66403" y="1080"/>
                      <a:pt x="67665" y="2651"/>
                    </a:cubicBezTo>
                    <a:lnTo>
                      <a:pt x="79675" y="17024"/>
                    </a:lnTo>
                    <a:cubicBezTo>
                      <a:pt x="81032" y="18587"/>
                      <a:pt x="66975" y="19958"/>
                      <a:pt x="48276" y="20054"/>
                    </a:cubicBezTo>
                    <a:cubicBezTo>
                      <a:pt x="46800" y="20073"/>
                      <a:pt x="45431" y="20073"/>
                      <a:pt x="44075" y="20063"/>
                    </a:cubicBezTo>
                    <a:close/>
                  </a:path>
                </a:pathLst>
              </a:custGeom>
              <a:solidFill>
                <a:srgbClr val="599FD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51" name="Google Shape;551;p8"/>
              <p:cNvSpPr/>
              <p:nvPr/>
            </p:nvSpPr>
            <p:spPr>
              <a:xfrm>
                <a:off x="7863802" y="3132116"/>
                <a:ext cx="80657" cy="645258"/>
              </a:xfrm>
              <a:custGeom>
                <a:rect b="b" l="l" r="r" t="t"/>
                <a:pathLst>
                  <a:path extrusionOk="0" h="609600" w="76200">
                    <a:moveTo>
                      <a:pt x="80210" y="612248"/>
                    </a:moveTo>
                    <a:lnTo>
                      <a:pt x="42243" y="614925"/>
                    </a:lnTo>
                    <a:lnTo>
                      <a:pt x="0" y="2667"/>
                    </a:lnTo>
                    <a:lnTo>
                      <a:pt x="18983" y="1333"/>
                    </a:lnTo>
                    <a:lnTo>
                      <a:pt x="37966" y="0"/>
                    </a:lnTo>
                    <a:close/>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52" name="Google Shape;552;p8"/>
              <p:cNvSpPr/>
              <p:nvPr/>
            </p:nvSpPr>
            <p:spPr>
              <a:xfrm>
                <a:off x="7863802" y="3079720"/>
                <a:ext cx="30247" cy="50411"/>
              </a:xfrm>
              <a:custGeom>
                <a:rect b="b" l="l" r="r" t="t"/>
                <a:pathLst>
                  <a:path extrusionOk="0" h="47625" w="28575">
                    <a:moveTo>
                      <a:pt x="19269" y="0"/>
                    </a:moveTo>
                    <a:lnTo>
                      <a:pt x="11582" y="533"/>
                    </a:lnTo>
                    <a:lnTo>
                      <a:pt x="0" y="52168"/>
                    </a:lnTo>
                    <a:lnTo>
                      <a:pt x="37966" y="49501"/>
                    </a:lnTo>
                    <a:close/>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53" name="Google Shape;553;p8"/>
              <p:cNvSpPr/>
              <p:nvPr/>
            </p:nvSpPr>
            <p:spPr>
              <a:xfrm>
                <a:off x="5680188" y="3240992"/>
                <a:ext cx="695669" cy="897312"/>
              </a:xfrm>
              <a:custGeom>
                <a:rect b="b" l="l" r="r" t="t"/>
                <a:pathLst>
                  <a:path extrusionOk="0" h="847725" w="657225">
                    <a:moveTo>
                      <a:pt x="0" y="0"/>
                    </a:moveTo>
                    <a:cubicBezTo>
                      <a:pt x="67523" y="369018"/>
                      <a:pt x="324803" y="698040"/>
                      <a:pt x="666645" y="852554"/>
                    </a:cubicBezTo>
                  </a:path>
                </a:pathLst>
              </a:custGeom>
              <a:noFill/>
              <a:ln cap="flat" cmpd="sng" w="10050">
                <a:solidFill>
                  <a:srgbClr val="C3ECF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54" name="Google Shape;554;p8"/>
              <p:cNvSpPr/>
              <p:nvPr/>
            </p:nvSpPr>
            <p:spPr>
              <a:xfrm>
                <a:off x="5650775" y="3126854"/>
                <a:ext cx="50411" cy="191561"/>
              </a:xfrm>
              <a:custGeom>
                <a:rect b="b" l="l" r="r" t="t"/>
                <a:pathLst>
                  <a:path extrusionOk="0" h="180975" w="47625">
                    <a:moveTo>
                      <a:pt x="44876" y="185061"/>
                    </a:moveTo>
                    <a:cubicBezTo>
                      <a:pt x="13063" y="143361"/>
                      <a:pt x="-3025" y="89954"/>
                      <a:pt x="471" y="37614"/>
                    </a:cubicBezTo>
                    <a:cubicBezTo>
                      <a:pt x="1328" y="24794"/>
                      <a:pt x="4147" y="10601"/>
                      <a:pt x="14606" y="3134"/>
                    </a:cubicBezTo>
                    <a:cubicBezTo>
                      <a:pt x="17482" y="1076"/>
                      <a:pt x="20988" y="-352"/>
                      <a:pt x="24502" y="76"/>
                    </a:cubicBezTo>
                    <a:cubicBezTo>
                      <a:pt x="30151" y="781"/>
                      <a:pt x="34075" y="5953"/>
                      <a:pt x="36818" y="10944"/>
                    </a:cubicBezTo>
                    <a:cubicBezTo>
                      <a:pt x="51344" y="37386"/>
                      <a:pt x="51172" y="69323"/>
                      <a:pt x="47848" y="99298"/>
                    </a:cubicBezTo>
                    <a:cubicBezTo>
                      <a:pt x="44524" y="129273"/>
                      <a:pt x="46029" y="152171"/>
                      <a:pt x="44876" y="185061"/>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55" name="Google Shape;555;p8"/>
              <p:cNvSpPr/>
              <p:nvPr/>
            </p:nvSpPr>
            <p:spPr>
              <a:xfrm>
                <a:off x="5726498" y="3240161"/>
                <a:ext cx="70575" cy="181479"/>
              </a:xfrm>
              <a:custGeom>
                <a:rect b="b" l="l" r="r" t="t"/>
                <a:pathLst>
                  <a:path extrusionOk="0" h="171450" w="66675">
                    <a:moveTo>
                      <a:pt x="6370" y="179465"/>
                    </a:moveTo>
                    <a:cubicBezTo>
                      <a:pt x="-6308" y="128564"/>
                      <a:pt x="112" y="73157"/>
                      <a:pt x="24077" y="26494"/>
                    </a:cubicBezTo>
                    <a:cubicBezTo>
                      <a:pt x="29954" y="15054"/>
                      <a:pt x="38164" y="3158"/>
                      <a:pt x="50737" y="443"/>
                    </a:cubicBezTo>
                    <a:cubicBezTo>
                      <a:pt x="54186" y="-300"/>
                      <a:pt x="57986" y="-224"/>
                      <a:pt x="61034" y="1567"/>
                    </a:cubicBezTo>
                    <a:cubicBezTo>
                      <a:pt x="65939" y="4453"/>
                      <a:pt x="67492" y="10758"/>
                      <a:pt x="68025" y="16426"/>
                    </a:cubicBezTo>
                    <a:cubicBezTo>
                      <a:pt x="70873" y="46449"/>
                      <a:pt x="58053" y="75709"/>
                      <a:pt x="43118" y="101913"/>
                    </a:cubicBezTo>
                    <a:cubicBezTo>
                      <a:pt x="28173" y="128107"/>
                      <a:pt x="20467" y="149719"/>
                      <a:pt x="6370" y="179465"/>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56" name="Google Shape;556;p8"/>
              <p:cNvSpPr/>
              <p:nvPr/>
            </p:nvSpPr>
            <p:spPr>
              <a:xfrm>
                <a:off x="5774657" y="3370409"/>
                <a:ext cx="60493" cy="191561"/>
              </a:xfrm>
              <a:custGeom>
                <a:rect b="b" l="l" r="r" t="t"/>
                <a:pathLst>
                  <a:path extrusionOk="0" h="180975" w="57150">
                    <a:moveTo>
                      <a:pt x="14393" y="184147"/>
                    </a:moveTo>
                    <a:cubicBezTo>
                      <a:pt x="-4399" y="135179"/>
                      <a:pt x="-4809" y="79400"/>
                      <a:pt x="13279" y="30166"/>
                    </a:cubicBezTo>
                    <a:cubicBezTo>
                      <a:pt x="17708" y="18088"/>
                      <a:pt x="24414" y="5277"/>
                      <a:pt x="36548" y="1048"/>
                    </a:cubicBezTo>
                    <a:cubicBezTo>
                      <a:pt x="39892" y="-114"/>
                      <a:pt x="43664" y="-505"/>
                      <a:pt x="46902" y="895"/>
                    </a:cubicBezTo>
                    <a:cubicBezTo>
                      <a:pt x="52131" y="3162"/>
                      <a:pt x="54437" y="9230"/>
                      <a:pt x="55665" y="14783"/>
                    </a:cubicBezTo>
                    <a:cubicBezTo>
                      <a:pt x="62161" y="44244"/>
                      <a:pt x="53017" y="74847"/>
                      <a:pt x="41387" y="102679"/>
                    </a:cubicBezTo>
                    <a:cubicBezTo>
                      <a:pt x="29757" y="130512"/>
                      <a:pt x="24747" y="152905"/>
                      <a:pt x="14393" y="184147"/>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57" name="Google Shape;557;p8"/>
              <p:cNvSpPr/>
              <p:nvPr/>
            </p:nvSpPr>
            <p:spPr>
              <a:xfrm>
                <a:off x="5847028" y="3494077"/>
                <a:ext cx="60493" cy="191561"/>
              </a:xfrm>
              <a:custGeom>
                <a:rect b="b" l="l" r="r" t="t"/>
                <a:pathLst>
                  <a:path extrusionOk="0" h="180975" w="57150">
                    <a:moveTo>
                      <a:pt x="14402" y="184147"/>
                    </a:moveTo>
                    <a:cubicBezTo>
                      <a:pt x="-4401" y="135179"/>
                      <a:pt x="-4810" y="79400"/>
                      <a:pt x="13278" y="30156"/>
                    </a:cubicBezTo>
                    <a:cubicBezTo>
                      <a:pt x="17717" y="18088"/>
                      <a:pt x="24413" y="5277"/>
                      <a:pt x="36557" y="1048"/>
                    </a:cubicBezTo>
                    <a:cubicBezTo>
                      <a:pt x="39891" y="-114"/>
                      <a:pt x="43663" y="-505"/>
                      <a:pt x="46911" y="895"/>
                    </a:cubicBezTo>
                    <a:cubicBezTo>
                      <a:pt x="52131" y="3153"/>
                      <a:pt x="54445" y="9230"/>
                      <a:pt x="55674" y="14783"/>
                    </a:cubicBezTo>
                    <a:cubicBezTo>
                      <a:pt x="62170" y="44244"/>
                      <a:pt x="53026" y="74838"/>
                      <a:pt x="41396" y="102680"/>
                    </a:cubicBezTo>
                    <a:cubicBezTo>
                      <a:pt x="29766" y="130521"/>
                      <a:pt x="24756" y="152905"/>
                      <a:pt x="14402" y="184147"/>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58" name="Google Shape;558;p8"/>
              <p:cNvSpPr/>
              <p:nvPr/>
            </p:nvSpPr>
            <p:spPr>
              <a:xfrm>
                <a:off x="5953639" y="3642242"/>
                <a:ext cx="50411" cy="191561"/>
              </a:xfrm>
              <a:custGeom>
                <a:rect b="b" l="l" r="r" t="t"/>
                <a:pathLst>
                  <a:path extrusionOk="0" h="180975" w="47625">
                    <a:moveTo>
                      <a:pt x="23657" y="186120"/>
                    </a:moveTo>
                    <a:cubicBezTo>
                      <a:pt x="-108" y="139361"/>
                      <a:pt x="-6299" y="83926"/>
                      <a:pt x="6588" y="33081"/>
                    </a:cubicBezTo>
                    <a:cubicBezTo>
                      <a:pt x="9751" y="20613"/>
                      <a:pt x="15094" y="7174"/>
                      <a:pt x="26724" y="1715"/>
                    </a:cubicBezTo>
                    <a:cubicBezTo>
                      <a:pt x="29924" y="211"/>
                      <a:pt x="33639" y="-570"/>
                      <a:pt x="37001" y="487"/>
                    </a:cubicBezTo>
                    <a:cubicBezTo>
                      <a:pt x="42431" y="2211"/>
                      <a:pt x="45364" y="8002"/>
                      <a:pt x="47155" y="13393"/>
                    </a:cubicBezTo>
                    <a:cubicBezTo>
                      <a:pt x="56661" y="42025"/>
                      <a:pt x="50736" y="73401"/>
                      <a:pt x="42059" y="102290"/>
                    </a:cubicBezTo>
                    <a:cubicBezTo>
                      <a:pt x="33382" y="131179"/>
                      <a:pt x="30715" y="153963"/>
                      <a:pt x="23657" y="186120"/>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59" name="Google Shape;559;p8"/>
              <p:cNvSpPr/>
              <p:nvPr/>
            </p:nvSpPr>
            <p:spPr>
              <a:xfrm>
                <a:off x="6043089" y="3744704"/>
                <a:ext cx="40328" cy="191561"/>
              </a:xfrm>
              <a:custGeom>
                <a:rect b="b" l="l" r="r" t="t"/>
                <a:pathLst>
                  <a:path extrusionOk="0" h="180975" w="38100">
                    <a:moveTo>
                      <a:pt x="28981" y="184465"/>
                    </a:moveTo>
                    <a:cubicBezTo>
                      <a:pt x="4769" y="142136"/>
                      <a:pt x="-4889" y="88615"/>
                      <a:pt x="2349" y="36723"/>
                    </a:cubicBezTo>
                    <a:cubicBezTo>
                      <a:pt x="4121" y="24007"/>
                      <a:pt x="7712" y="9996"/>
                      <a:pt x="17371" y="2871"/>
                    </a:cubicBezTo>
                    <a:cubicBezTo>
                      <a:pt x="20018" y="918"/>
                      <a:pt x="23181" y="-415"/>
                      <a:pt x="26191" y="118"/>
                    </a:cubicBezTo>
                    <a:cubicBezTo>
                      <a:pt x="31029" y="985"/>
                      <a:pt x="34011" y="6233"/>
                      <a:pt x="35982" y="11262"/>
                    </a:cubicBezTo>
                    <a:cubicBezTo>
                      <a:pt x="46441" y="37942"/>
                      <a:pt x="43726" y="69660"/>
                      <a:pt x="38449" y="99340"/>
                    </a:cubicBezTo>
                    <a:cubicBezTo>
                      <a:pt x="33163" y="129039"/>
                      <a:pt x="32610" y="151813"/>
                      <a:pt x="28981" y="184465"/>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60" name="Google Shape;560;p8"/>
              <p:cNvSpPr/>
              <p:nvPr/>
            </p:nvSpPr>
            <p:spPr>
              <a:xfrm>
                <a:off x="5575447" y="3359363"/>
                <a:ext cx="171397" cy="110904"/>
              </a:xfrm>
              <a:custGeom>
                <a:rect b="b" l="l" r="r" t="t"/>
                <a:pathLst>
                  <a:path extrusionOk="0" h="104775" w="161925">
                    <a:moveTo>
                      <a:pt x="166857" y="112257"/>
                    </a:moveTo>
                    <a:cubicBezTo>
                      <a:pt x="113040" y="108942"/>
                      <a:pt x="59548" y="85415"/>
                      <a:pt x="19200" y="47306"/>
                    </a:cubicBezTo>
                    <a:cubicBezTo>
                      <a:pt x="9304" y="37971"/>
                      <a:pt x="-459" y="26160"/>
                      <a:pt x="17" y="12940"/>
                    </a:cubicBezTo>
                    <a:cubicBezTo>
                      <a:pt x="150" y="9301"/>
                      <a:pt x="1179" y="5586"/>
                      <a:pt x="3732" y="3148"/>
                    </a:cubicBezTo>
                    <a:cubicBezTo>
                      <a:pt x="7837" y="-795"/>
                      <a:pt x="14504" y="-367"/>
                      <a:pt x="20277" y="862"/>
                    </a:cubicBezTo>
                    <a:cubicBezTo>
                      <a:pt x="50861" y="7387"/>
                      <a:pt x="76712" y="29094"/>
                      <a:pt x="99001" y="51954"/>
                    </a:cubicBezTo>
                    <a:cubicBezTo>
                      <a:pt x="121289" y="74814"/>
                      <a:pt x="140834" y="89130"/>
                      <a:pt x="166857" y="112257"/>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61" name="Google Shape;561;p8"/>
              <p:cNvSpPr/>
              <p:nvPr/>
            </p:nvSpPr>
            <p:spPr>
              <a:xfrm>
                <a:off x="5602175" y="3503959"/>
                <a:ext cx="191561" cy="80657"/>
              </a:xfrm>
              <a:custGeom>
                <a:rect b="b" l="l" r="r" t="t"/>
                <a:pathLst>
                  <a:path extrusionOk="0" h="76200" w="180975">
                    <a:moveTo>
                      <a:pt x="186145" y="73227"/>
                    </a:moveTo>
                    <a:cubicBezTo>
                      <a:pt x="133100" y="82856"/>
                      <a:pt x="75531" y="72779"/>
                      <a:pt x="27249" y="45404"/>
                    </a:cubicBezTo>
                    <a:cubicBezTo>
                      <a:pt x="15418" y="38689"/>
                      <a:pt x="3112" y="29564"/>
                      <a:pt x="426" y="16610"/>
                    </a:cubicBezTo>
                    <a:cubicBezTo>
                      <a:pt x="-317" y="13047"/>
                      <a:pt x="-203" y="9190"/>
                      <a:pt x="1693" y="6209"/>
                    </a:cubicBezTo>
                    <a:cubicBezTo>
                      <a:pt x="4741" y="1398"/>
                      <a:pt x="11313" y="217"/>
                      <a:pt x="17209" y="46"/>
                    </a:cubicBezTo>
                    <a:cubicBezTo>
                      <a:pt x="48461" y="-935"/>
                      <a:pt x="78750" y="13991"/>
                      <a:pt x="105858" y="30869"/>
                    </a:cubicBezTo>
                    <a:cubicBezTo>
                      <a:pt x="132967" y="47757"/>
                      <a:pt x="155360" y="56977"/>
                      <a:pt x="186145" y="73227"/>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62" name="Google Shape;562;p8"/>
              <p:cNvSpPr/>
              <p:nvPr/>
            </p:nvSpPr>
            <p:spPr>
              <a:xfrm>
                <a:off x="5670031" y="3664030"/>
                <a:ext cx="201643" cy="50411"/>
              </a:xfrm>
              <a:custGeom>
                <a:rect b="b" l="l" r="r" t="t"/>
                <a:pathLst>
                  <a:path extrusionOk="0" h="47625" w="190500">
                    <a:moveTo>
                      <a:pt x="194809" y="40568"/>
                    </a:moveTo>
                    <a:cubicBezTo>
                      <a:pt x="144755" y="60608"/>
                      <a:pt x="86339" y="62256"/>
                      <a:pt x="33551" y="45092"/>
                    </a:cubicBezTo>
                    <a:cubicBezTo>
                      <a:pt x="20616" y="40891"/>
                      <a:pt x="6738" y="34415"/>
                      <a:pt x="1509" y="22251"/>
                    </a:cubicBezTo>
                    <a:cubicBezTo>
                      <a:pt x="71" y="18908"/>
                      <a:pt x="-596" y="15107"/>
                      <a:pt x="671" y="11802"/>
                    </a:cubicBezTo>
                    <a:cubicBezTo>
                      <a:pt x="2690" y="6478"/>
                      <a:pt x="8900" y="4020"/>
                      <a:pt x="14644" y="2658"/>
                    </a:cubicBezTo>
                    <a:cubicBezTo>
                      <a:pt x="45076" y="-4552"/>
                      <a:pt x="77738" y="4011"/>
                      <a:pt x="107665" y="15136"/>
                    </a:cubicBezTo>
                    <a:cubicBezTo>
                      <a:pt x="137593" y="26242"/>
                      <a:pt x="161386" y="30805"/>
                      <a:pt x="194809" y="40568"/>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63" name="Google Shape;563;p8"/>
              <p:cNvSpPr/>
              <p:nvPr/>
            </p:nvSpPr>
            <p:spPr>
              <a:xfrm>
                <a:off x="5794139" y="3776060"/>
                <a:ext cx="191561" cy="80657"/>
              </a:xfrm>
              <a:custGeom>
                <a:rect b="b" l="l" r="r" t="t"/>
                <a:pathLst>
                  <a:path extrusionOk="0" h="76200" w="180975">
                    <a:moveTo>
                      <a:pt x="184754" y="76927"/>
                    </a:moveTo>
                    <a:cubicBezTo>
                      <a:pt x="131500" y="85386"/>
                      <a:pt x="74179" y="74022"/>
                      <a:pt x="26515" y="45581"/>
                    </a:cubicBezTo>
                    <a:cubicBezTo>
                      <a:pt x="14828" y="38609"/>
                      <a:pt x="2741" y="29207"/>
                      <a:pt x="341" y="16196"/>
                    </a:cubicBezTo>
                    <a:cubicBezTo>
                      <a:pt x="-316" y="12615"/>
                      <a:pt x="-126" y="8766"/>
                      <a:pt x="1827" y="5823"/>
                    </a:cubicBezTo>
                    <a:cubicBezTo>
                      <a:pt x="4989" y="1089"/>
                      <a:pt x="11580" y="61"/>
                      <a:pt x="17486" y="4"/>
                    </a:cubicBezTo>
                    <a:cubicBezTo>
                      <a:pt x="48757" y="-273"/>
                      <a:pt x="78713" y="15310"/>
                      <a:pt x="105421" y="32789"/>
                    </a:cubicBezTo>
                    <a:cubicBezTo>
                      <a:pt x="132138" y="50276"/>
                      <a:pt x="154322" y="60002"/>
                      <a:pt x="184754" y="76927"/>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64" name="Google Shape;564;p8"/>
              <p:cNvSpPr/>
              <p:nvPr/>
            </p:nvSpPr>
            <p:spPr>
              <a:xfrm>
                <a:off x="5880961" y="3945190"/>
                <a:ext cx="201643" cy="50411"/>
              </a:xfrm>
              <a:custGeom>
                <a:rect b="b" l="l" r="r" t="t"/>
                <a:pathLst>
                  <a:path extrusionOk="0" h="47625" w="190500">
                    <a:moveTo>
                      <a:pt x="195419" y="5813"/>
                    </a:moveTo>
                    <a:cubicBezTo>
                      <a:pt x="151670" y="37331"/>
                      <a:pt x="95368" y="52990"/>
                      <a:pt x="40019" y="49047"/>
                    </a:cubicBezTo>
                    <a:cubicBezTo>
                      <a:pt x="26445" y="48075"/>
                      <a:pt x="11415" y="45141"/>
                      <a:pt x="3405" y="34588"/>
                    </a:cubicBezTo>
                    <a:cubicBezTo>
                      <a:pt x="1214" y="31692"/>
                      <a:pt x="-358" y="28158"/>
                      <a:pt x="71" y="24653"/>
                    </a:cubicBezTo>
                    <a:cubicBezTo>
                      <a:pt x="747" y="19005"/>
                      <a:pt x="6186" y="15118"/>
                      <a:pt x="11424" y="12413"/>
                    </a:cubicBezTo>
                    <a:cubicBezTo>
                      <a:pt x="39218" y="-1912"/>
                      <a:pt x="72985" y="-1474"/>
                      <a:pt x="104712" y="2107"/>
                    </a:cubicBezTo>
                    <a:cubicBezTo>
                      <a:pt x="136440" y="5689"/>
                      <a:pt x="160634" y="4393"/>
                      <a:pt x="195419" y="5813"/>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65" name="Google Shape;565;p8"/>
              <p:cNvSpPr/>
              <p:nvPr/>
            </p:nvSpPr>
            <p:spPr>
              <a:xfrm>
                <a:off x="5269565" y="3861010"/>
                <a:ext cx="181479" cy="80657"/>
              </a:xfrm>
              <a:custGeom>
                <a:rect b="b" l="l" r="r" t="t"/>
                <a:pathLst>
                  <a:path extrusionOk="0" h="76200" w="171450">
                    <a:moveTo>
                      <a:pt x="173561" y="2083"/>
                    </a:moveTo>
                    <a:cubicBezTo>
                      <a:pt x="121622" y="-5232"/>
                      <a:pt x="67177" y="6903"/>
                      <a:pt x="23267" y="35583"/>
                    </a:cubicBezTo>
                    <a:cubicBezTo>
                      <a:pt x="12503" y="42612"/>
                      <a:pt x="1511" y="52032"/>
                      <a:pt x="121" y="64805"/>
                    </a:cubicBezTo>
                    <a:cubicBezTo>
                      <a:pt x="-260" y="68310"/>
                      <a:pt x="206" y="72083"/>
                      <a:pt x="2302" y="74930"/>
                    </a:cubicBezTo>
                    <a:cubicBezTo>
                      <a:pt x="5683" y="79502"/>
                      <a:pt x="12113" y="80398"/>
                      <a:pt x="17809" y="80341"/>
                    </a:cubicBezTo>
                    <a:cubicBezTo>
                      <a:pt x="47974" y="80055"/>
                      <a:pt x="75740" y="64262"/>
                      <a:pt x="100247" y="46689"/>
                    </a:cubicBezTo>
                    <a:cubicBezTo>
                      <a:pt x="124755" y="29115"/>
                      <a:pt x="145434" y="19190"/>
                      <a:pt x="173561" y="2083"/>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66" name="Google Shape;566;p8"/>
              <p:cNvSpPr/>
              <p:nvPr/>
            </p:nvSpPr>
            <p:spPr>
              <a:xfrm>
                <a:off x="5435891" y="3936170"/>
                <a:ext cx="181479" cy="70575"/>
              </a:xfrm>
              <a:custGeom>
                <a:rect b="b" l="l" r="r" t="t"/>
                <a:pathLst>
                  <a:path extrusionOk="0" h="66675" w="171450">
                    <a:moveTo>
                      <a:pt x="179446" y="6352"/>
                    </a:moveTo>
                    <a:cubicBezTo>
                      <a:pt x="128545" y="-6307"/>
                      <a:pt x="73128" y="132"/>
                      <a:pt x="26484" y="24097"/>
                    </a:cubicBezTo>
                    <a:cubicBezTo>
                      <a:pt x="15045" y="29974"/>
                      <a:pt x="3148" y="38194"/>
                      <a:pt x="443" y="50767"/>
                    </a:cubicBezTo>
                    <a:cubicBezTo>
                      <a:pt x="-300" y="54215"/>
                      <a:pt x="-224" y="58015"/>
                      <a:pt x="1567" y="61063"/>
                    </a:cubicBezTo>
                    <a:cubicBezTo>
                      <a:pt x="4453" y="65969"/>
                      <a:pt x="10759" y="67521"/>
                      <a:pt x="16436" y="68045"/>
                    </a:cubicBezTo>
                    <a:cubicBezTo>
                      <a:pt x="46468" y="70893"/>
                      <a:pt x="75710" y="58063"/>
                      <a:pt x="101913" y="43118"/>
                    </a:cubicBezTo>
                    <a:cubicBezTo>
                      <a:pt x="128116" y="28173"/>
                      <a:pt x="149700" y="20458"/>
                      <a:pt x="179446" y="6352"/>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67" name="Google Shape;567;p8"/>
              <p:cNvSpPr/>
              <p:nvPr/>
            </p:nvSpPr>
            <p:spPr>
              <a:xfrm>
                <a:off x="5553839" y="4003443"/>
                <a:ext cx="181479" cy="50411"/>
              </a:xfrm>
              <a:custGeom>
                <a:rect b="b" l="l" r="r" t="t"/>
                <a:pathLst>
                  <a:path extrusionOk="0" h="47625" w="171450">
                    <a:moveTo>
                      <a:pt x="180907" y="8957"/>
                    </a:moveTo>
                    <a:cubicBezTo>
                      <a:pt x="134216" y="-5131"/>
                      <a:pt x="79904" y="-2511"/>
                      <a:pt x="30965" y="16186"/>
                    </a:cubicBezTo>
                    <a:cubicBezTo>
                      <a:pt x="18973" y="20768"/>
                      <a:pt x="6124" y="27416"/>
                      <a:pt x="1352" y="38427"/>
                    </a:cubicBezTo>
                    <a:cubicBezTo>
                      <a:pt x="37" y="41456"/>
                      <a:pt x="-544" y="44837"/>
                      <a:pt x="647" y="47647"/>
                    </a:cubicBezTo>
                    <a:cubicBezTo>
                      <a:pt x="2571" y="52172"/>
                      <a:pt x="8362" y="53896"/>
                      <a:pt x="13706" y="54686"/>
                    </a:cubicBezTo>
                    <a:cubicBezTo>
                      <a:pt x="42052" y="58877"/>
                      <a:pt x="72351" y="49124"/>
                      <a:pt x="100088" y="37303"/>
                    </a:cubicBezTo>
                    <a:cubicBezTo>
                      <a:pt x="127844" y="25483"/>
                      <a:pt x="149923" y="19834"/>
                      <a:pt x="180907" y="8957"/>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68" name="Google Shape;568;p8"/>
              <p:cNvSpPr/>
              <p:nvPr/>
            </p:nvSpPr>
            <p:spPr>
              <a:xfrm>
                <a:off x="5391977" y="3677413"/>
                <a:ext cx="80657" cy="191561"/>
              </a:xfrm>
              <a:custGeom>
                <a:rect b="b" l="l" r="r" t="t"/>
                <a:pathLst>
                  <a:path extrusionOk="0" h="180975" w="76200">
                    <a:moveTo>
                      <a:pt x="77412" y="184573"/>
                    </a:moveTo>
                    <a:cubicBezTo>
                      <a:pt x="85708" y="131290"/>
                      <a:pt x="74183" y="74007"/>
                      <a:pt x="45598" y="26420"/>
                    </a:cubicBezTo>
                    <a:cubicBezTo>
                      <a:pt x="38597" y="14752"/>
                      <a:pt x="29158" y="2693"/>
                      <a:pt x="16137" y="331"/>
                    </a:cubicBezTo>
                    <a:cubicBezTo>
                      <a:pt x="12556" y="-317"/>
                      <a:pt x="8708" y="-117"/>
                      <a:pt x="5774" y="1855"/>
                    </a:cubicBezTo>
                    <a:cubicBezTo>
                      <a:pt x="1040" y="5017"/>
                      <a:pt x="30" y="11618"/>
                      <a:pt x="2" y="17524"/>
                    </a:cubicBezTo>
                    <a:cubicBezTo>
                      <a:pt x="-189" y="48794"/>
                      <a:pt x="15489" y="78703"/>
                      <a:pt x="33053" y="105373"/>
                    </a:cubicBezTo>
                    <a:cubicBezTo>
                      <a:pt x="50608" y="132033"/>
                      <a:pt x="60400" y="154188"/>
                      <a:pt x="77412" y="184573"/>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69" name="Google Shape;569;p8"/>
              <p:cNvSpPr/>
              <p:nvPr/>
            </p:nvSpPr>
            <p:spPr>
              <a:xfrm>
                <a:off x="5526002" y="3773729"/>
                <a:ext cx="110904" cy="171397"/>
              </a:xfrm>
              <a:custGeom>
                <a:rect b="b" l="l" r="r" t="t"/>
                <a:pathLst>
                  <a:path extrusionOk="0" h="161925" w="104775">
                    <a:moveTo>
                      <a:pt x="113460" y="166084"/>
                    </a:moveTo>
                    <a:cubicBezTo>
                      <a:pt x="109726" y="112296"/>
                      <a:pt x="85780" y="58985"/>
                      <a:pt x="47366" y="18932"/>
                    </a:cubicBezTo>
                    <a:cubicBezTo>
                      <a:pt x="37945" y="9121"/>
                      <a:pt x="26077" y="-556"/>
                      <a:pt x="12847" y="25"/>
                    </a:cubicBezTo>
                    <a:cubicBezTo>
                      <a:pt x="9208" y="196"/>
                      <a:pt x="5503" y="1244"/>
                      <a:pt x="3074" y="3806"/>
                    </a:cubicBezTo>
                    <a:cubicBezTo>
                      <a:pt x="-831" y="7950"/>
                      <a:pt x="-355" y="14608"/>
                      <a:pt x="912" y="20370"/>
                    </a:cubicBezTo>
                    <a:cubicBezTo>
                      <a:pt x="7665" y="50898"/>
                      <a:pt x="29582" y="76577"/>
                      <a:pt x="52623" y="98704"/>
                    </a:cubicBezTo>
                    <a:cubicBezTo>
                      <a:pt x="75664" y="120811"/>
                      <a:pt x="90123" y="140243"/>
                      <a:pt x="113460" y="166084"/>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70" name="Google Shape;570;p8"/>
              <p:cNvSpPr/>
              <p:nvPr/>
            </p:nvSpPr>
            <p:spPr>
              <a:xfrm>
                <a:off x="5719404" y="3817453"/>
                <a:ext cx="50411" cy="201643"/>
              </a:xfrm>
              <a:custGeom>
                <a:rect b="b" l="l" r="r" t="t"/>
                <a:pathLst>
                  <a:path extrusionOk="0" h="190500" w="47625">
                    <a:moveTo>
                      <a:pt x="37960" y="195193"/>
                    </a:moveTo>
                    <a:cubicBezTo>
                      <a:pt x="58839" y="145482"/>
                      <a:pt x="61459" y="87094"/>
                      <a:pt x="45180" y="34040"/>
                    </a:cubicBezTo>
                    <a:cubicBezTo>
                      <a:pt x="41199" y="21038"/>
                      <a:pt x="34951" y="7046"/>
                      <a:pt x="22882" y="1617"/>
                    </a:cubicBezTo>
                    <a:cubicBezTo>
                      <a:pt x="19558" y="131"/>
                      <a:pt x="15777" y="-603"/>
                      <a:pt x="12453" y="607"/>
                    </a:cubicBezTo>
                    <a:cubicBezTo>
                      <a:pt x="7099" y="2541"/>
                      <a:pt x="4528" y="8703"/>
                      <a:pt x="3070" y="14418"/>
                    </a:cubicBezTo>
                    <a:cubicBezTo>
                      <a:pt x="-4645" y="44727"/>
                      <a:pt x="3366" y="77521"/>
                      <a:pt x="13986" y="107640"/>
                    </a:cubicBezTo>
                    <a:cubicBezTo>
                      <a:pt x="24587" y="137748"/>
                      <a:pt x="28759" y="161608"/>
                      <a:pt x="37960" y="195193"/>
                    </a:cubicBez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71" name="Google Shape;571;p8"/>
              <p:cNvSpPr/>
              <p:nvPr/>
            </p:nvSpPr>
            <p:spPr>
              <a:xfrm>
                <a:off x="5466907" y="2146837"/>
                <a:ext cx="806573" cy="1129202"/>
              </a:xfrm>
              <a:custGeom>
                <a:rect b="b" l="l" r="r" t="t"/>
                <a:pathLst>
                  <a:path extrusionOk="0" h="1066800" w="762000">
                    <a:moveTo>
                      <a:pt x="770709" y="885425"/>
                    </a:moveTo>
                    <a:cubicBezTo>
                      <a:pt x="740486" y="971360"/>
                      <a:pt x="650741" y="1067543"/>
                      <a:pt x="548262" y="1067543"/>
                    </a:cubicBezTo>
                    <a:cubicBezTo>
                      <a:pt x="431914" y="1067543"/>
                      <a:pt x="403530" y="973226"/>
                      <a:pt x="369602" y="943394"/>
                    </a:cubicBezTo>
                    <a:cubicBezTo>
                      <a:pt x="286153" y="870023"/>
                      <a:pt x="233975" y="852945"/>
                      <a:pt x="127781" y="834838"/>
                    </a:cubicBezTo>
                    <a:cubicBezTo>
                      <a:pt x="58687" y="823055"/>
                      <a:pt x="-15189" y="726091"/>
                      <a:pt x="2718" y="629841"/>
                    </a:cubicBezTo>
                    <a:cubicBezTo>
                      <a:pt x="35369" y="454323"/>
                      <a:pt x="351885" y="370646"/>
                      <a:pt x="432028" y="242230"/>
                    </a:cubicBezTo>
                    <a:cubicBezTo>
                      <a:pt x="497322" y="137598"/>
                      <a:pt x="493893" y="75086"/>
                      <a:pt x="608127" y="0"/>
                    </a:cubicBezTo>
                  </a:path>
                </a:pathLst>
              </a:custGeom>
              <a:noFill/>
              <a:ln cap="flat" cmpd="sng" w="10050">
                <a:solidFill>
                  <a:srgbClr val="A1DBFF"/>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72" name="Google Shape;572;p8"/>
              <p:cNvSpPr/>
              <p:nvPr/>
            </p:nvSpPr>
            <p:spPr>
              <a:xfrm>
                <a:off x="7694441" y="3236074"/>
                <a:ext cx="191561" cy="534354"/>
              </a:xfrm>
              <a:custGeom>
                <a:rect b="b" l="l" r="r" t="t"/>
                <a:pathLst>
                  <a:path extrusionOk="0" h="504825" w="180975">
                    <a:moveTo>
                      <a:pt x="54740" y="0"/>
                    </a:moveTo>
                    <a:lnTo>
                      <a:pt x="182785" y="502120"/>
                    </a:lnTo>
                    <a:lnTo>
                      <a:pt x="158429" y="508330"/>
                    </a:lnTo>
                    <a:lnTo>
                      <a:pt x="0" y="13954"/>
                    </a:lnTo>
                  </a:path>
                </a:pathLst>
              </a:custGeom>
              <a:solidFill>
                <a:srgbClr val="88D2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73" name="Google Shape;573;p8"/>
              <p:cNvSpPr/>
              <p:nvPr/>
            </p:nvSpPr>
            <p:spPr>
              <a:xfrm>
                <a:off x="7456909" y="2941504"/>
                <a:ext cx="262136" cy="302465"/>
              </a:xfrm>
              <a:custGeom>
                <a:rect b="b" l="l" r="r" t="t"/>
                <a:pathLst>
                  <a:path extrusionOk="0" h="285750" w="247650">
                    <a:moveTo>
                      <a:pt x="160646" y="289750"/>
                    </a:moveTo>
                    <a:cubicBezTo>
                      <a:pt x="95257" y="306419"/>
                      <a:pt x="25667" y="255717"/>
                      <a:pt x="5512" y="176707"/>
                    </a:cubicBezTo>
                    <a:cubicBezTo>
                      <a:pt x="-14633" y="97698"/>
                      <a:pt x="22181" y="19850"/>
                      <a:pt x="87561" y="3171"/>
                    </a:cubicBezTo>
                    <a:cubicBezTo>
                      <a:pt x="152950" y="-13497"/>
                      <a:pt x="222549" y="37204"/>
                      <a:pt x="242694" y="116214"/>
                    </a:cubicBezTo>
                    <a:cubicBezTo>
                      <a:pt x="262839" y="195224"/>
                      <a:pt x="226035" y="273072"/>
                      <a:pt x="160646" y="289750"/>
                    </a:cubicBezTo>
                    <a:close/>
                    <a:moveTo>
                      <a:pt x="98772" y="47101"/>
                    </a:moveTo>
                    <a:cubicBezTo>
                      <a:pt x="57614" y="57597"/>
                      <a:pt x="35478" y="110709"/>
                      <a:pt x="49451" y="165497"/>
                    </a:cubicBezTo>
                    <a:cubicBezTo>
                      <a:pt x="63424" y="220275"/>
                      <a:pt x="108277" y="256308"/>
                      <a:pt x="149435" y="245811"/>
                    </a:cubicBezTo>
                    <a:cubicBezTo>
                      <a:pt x="190592" y="235315"/>
                      <a:pt x="212729" y="182203"/>
                      <a:pt x="198755" y="127425"/>
                    </a:cubicBezTo>
                    <a:cubicBezTo>
                      <a:pt x="184792" y="72637"/>
                      <a:pt x="139939" y="36614"/>
                      <a:pt x="98772" y="47101"/>
                    </a:cubicBezTo>
                    <a:close/>
                  </a:path>
                </a:pathLst>
              </a:custGeom>
              <a:solidFill>
                <a:srgbClr val="9BD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74" name="Google Shape;574;p8"/>
              <p:cNvSpPr/>
              <p:nvPr/>
            </p:nvSpPr>
            <p:spPr>
              <a:xfrm>
                <a:off x="7623864" y="3100042"/>
                <a:ext cx="110904" cy="171397"/>
              </a:xfrm>
              <a:custGeom>
                <a:rect b="b" l="l" r="r" t="t"/>
                <a:pathLst>
                  <a:path extrusionOk="0" h="161925" w="104775">
                    <a:moveTo>
                      <a:pt x="70247" y="424"/>
                    </a:moveTo>
                    <a:cubicBezTo>
                      <a:pt x="72371" y="8748"/>
                      <a:pt x="109185" y="153100"/>
                      <a:pt x="109185" y="153100"/>
                    </a:cubicBezTo>
                    <a:cubicBezTo>
                      <a:pt x="111138" y="160777"/>
                      <a:pt x="106509" y="168588"/>
                      <a:pt x="98822" y="170550"/>
                    </a:cubicBezTo>
                    <a:lnTo>
                      <a:pt x="98822" y="170550"/>
                    </a:lnTo>
                    <a:cubicBezTo>
                      <a:pt x="91135" y="172502"/>
                      <a:pt x="83334" y="167873"/>
                      <a:pt x="81372" y="160186"/>
                    </a:cubicBezTo>
                    <a:lnTo>
                      <a:pt x="76972" y="142937"/>
                    </a:lnTo>
                    <a:cubicBezTo>
                      <a:pt x="76972" y="142937"/>
                      <a:pt x="56531" y="99331"/>
                      <a:pt x="0" y="117314"/>
                    </a:cubicBezTo>
                    <a:cubicBezTo>
                      <a:pt x="0" y="117314"/>
                      <a:pt x="67418" y="108885"/>
                      <a:pt x="69713" y="109056"/>
                    </a:cubicBezTo>
                    <a:cubicBezTo>
                      <a:pt x="72000" y="109228"/>
                      <a:pt x="68123" y="-7901"/>
                      <a:pt x="70247" y="424"/>
                    </a:cubicBezTo>
                    <a:close/>
                  </a:path>
                </a:pathLst>
              </a:custGeom>
              <a:solidFill>
                <a:srgbClr val="C0ED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75" name="Google Shape;575;p8"/>
              <p:cNvSpPr/>
              <p:nvPr/>
            </p:nvSpPr>
            <p:spPr>
              <a:xfrm>
                <a:off x="7619519" y="3073439"/>
                <a:ext cx="141150" cy="221807"/>
              </a:xfrm>
              <a:custGeom>
                <a:rect b="b" l="l" r="r" t="t"/>
                <a:pathLst>
                  <a:path extrusionOk="0" h="209550" w="133350">
                    <a:moveTo>
                      <a:pt x="108528" y="217646"/>
                    </a:moveTo>
                    <a:cubicBezTo>
                      <a:pt x="88754" y="222695"/>
                      <a:pt x="68561" y="210703"/>
                      <a:pt x="63503" y="190929"/>
                    </a:cubicBezTo>
                    <a:cubicBezTo>
                      <a:pt x="63503" y="190929"/>
                      <a:pt x="61179" y="178908"/>
                      <a:pt x="56502" y="172269"/>
                    </a:cubicBezTo>
                    <a:cubicBezTo>
                      <a:pt x="49178" y="161877"/>
                      <a:pt x="34252" y="157972"/>
                      <a:pt x="6925" y="164935"/>
                    </a:cubicBezTo>
                    <a:lnTo>
                      <a:pt x="0" y="126340"/>
                    </a:lnTo>
                    <a:cubicBezTo>
                      <a:pt x="14364" y="121739"/>
                      <a:pt x="24698" y="114814"/>
                      <a:pt x="36252" y="115624"/>
                    </a:cubicBezTo>
                    <a:cubicBezTo>
                      <a:pt x="42434" y="114862"/>
                      <a:pt x="47578" y="114243"/>
                      <a:pt x="51892" y="113747"/>
                    </a:cubicBezTo>
                    <a:cubicBezTo>
                      <a:pt x="51845" y="101927"/>
                      <a:pt x="51616" y="86325"/>
                      <a:pt x="51435" y="74371"/>
                    </a:cubicBezTo>
                    <a:cubicBezTo>
                      <a:pt x="51254" y="61674"/>
                      <a:pt x="67732" y="47396"/>
                      <a:pt x="67694" y="38281"/>
                    </a:cubicBezTo>
                    <a:cubicBezTo>
                      <a:pt x="67628" y="21908"/>
                      <a:pt x="50845" y="5372"/>
                      <a:pt x="71161" y="2657"/>
                    </a:cubicBezTo>
                    <a:lnTo>
                      <a:pt x="91135" y="0"/>
                    </a:lnTo>
                    <a:lnTo>
                      <a:pt x="135255" y="172631"/>
                    </a:lnTo>
                    <a:cubicBezTo>
                      <a:pt x="140294" y="192414"/>
                      <a:pt x="128302" y="212607"/>
                      <a:pt x="108528" y="217646"/>
                    </a:cubicBezTo>
                    <a:close/>
                  </a:path>
                </a:pathLst>
              </a:custGeom>
              <a:solidFill>
                <a:srgbClr val="9BD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76" name="Google Shape;576;p8"/>
              <p:cNvSpPr/>
              <p:nvPr/>
            </p:nvSpPr>
            <p:spPr>
              <a:xfrm>
                <a:off x="7772336" y="3231205"/>
                <a:ext cx="50411" cy="544436"/>
              </a:xfrm>
              <a:custGeom>
                <a:rect b="b" l="l" r="r" t="t"/>
                <a:pathLst>
                  <a:path extrusionOk="0" h="514350" w="47625">
                    <a:moveTo>
                      <a:pt x="0" y="47"/>
                    </a:moveTo>
                    <a:lnTo>
                      <a:pt x="381" y="518236"/>
                    </a:lnTo>
                    <a:lnTo>
                      <a:pt x="25518" y="518217"/>
                    </a:lnTo>
                    <a:lnTo>
                      <a:pt x="56493" y="0"/>
                    </a:lnTo>
                  </a:path>
                </a:pathLst>
              </a:custGeom>
              <a:solidFill>
                <a:srgbClr val="88D2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77" name="Google Shape;577;p8"/>
              <p:cNvSpPr/>
              <p:nvPr/>
            </p:nvSpPr>
            <p:spPr>
              <a:xfrm>
                <a:off x="7767193" y="2898877"/>
                <a:ext cx="252054" cy="312547"/>
              </a:xfrm>
              <a:custGeom>
                <a:rect b="b" l="l" r="r" t="t"/>
                <a:pathLst>
                  <a:path extrusionOk="0" h="295275" w="238125">
                    <a:moveTo>
                      <a:pt x="0" y="147961"/>
                    </a:moveTo>
                    <a:cubicBezTo>
                      <a:pt x="-57" y="66418"/>
                      <a:pt x="54797" y="48"/>
                      <a:pt x="122282" y="0"/>
                    </a:cubicBezTo>
                    <a:cubicBezTo>
                      <a:pt x="189757" y="-48"/>
                      <a:pt x="244717" y="66246"/>
                      <a:pt x="244764" y="147780"/>
                    </a:cubicBezTo>
                    <a:cubicBezTo>
                      <a:pt x="244831" y="229324"/>
                      <a:pt x="189976" y="295694"/>
                      <a:pt x="122491" y="295742"/>
                    </a:cubicBezTo>
                    <a:cubicBezTo>
                      <a:pt x="55007" y="295789"/>
                      <a:pt x="67" y="229495"/>
                      <a:pt x="0" y="147961"/>
                    </a:cubicBezTo>
                    <a:close/>
                    <a:moveTo>
                      <a:pt x="45348" y="147933"/>
                    </a:moveTo>
                    <a:cubicBezTo>
                      <a:pt x="45387" y="204464"/>
                      <a:pt x="79991" y="250441"/>
                      <a:pt x="122463" y="250412"/>
                    </a:cubicBezTo>
                    <a:cubicBezTo>
                      <a:pt x="164945" y="250374"/>
                      <a:pt x="199482" y="204349"/>
                      <a:pt x="199434" y="147818"/>
                    </a:cubicBezTo>
                    <a:cubicBezTo>
                      <a:pt x="199397" y="91278"/>
                      <a:pt x="164792" y="45310"/>
                      <a:pt x="122311" y="45349"/>
                    </a:cubicBezTo>
                    <a:cubicBezTo>
                      <a:pt x="79839" y="45368"/>
                      <a:pt x="45301" y="91392"/>
                      <a:pt x="45348" y="147933"/>
                    </a:cubicBezTo>
                    <a:close/>
                  </a:path>
                </a:pathLst>
              </a:custGeom>
              <a:solidFill>
                <a:srgbClr val="9BD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78" name="Google Shape;578;p8"/>
              <p:cNvSpPr/>
              <p:nvPr/>
            </p:nvSpPr>
            <p:spPr>
              <a:xfrm>
                <a:off x="7791210" y="3085996"/>
                <a:ext cx="100822" cy="181479"/>
              </a:xfrm>
              <a:custGeom>
                <a:rect b="b" l="l" r="r" t="t"/>
                <a:pathLst>
                  <a:path extrusionOk="0" h="171450" w="95250">
                    <a:moveTo>
                      <a:pt x="0" y="462"/>
                    </a:moveTo>
                    <a:cubicBezTo>
                      <a:pt x="9" y="9053"/>
                      <a:pt x="124" y="158024"/>
                      <a:pt x="124" y="158024"/>
                    </a:cubicBezTo>
                    <a:cubicBezTo>
                      <a:pt x="124" y="165949"/>
                      <a:pt x="6553" y="172369"/>
                      <a:pt x="14478" y="172369"/>
                    </a:cubicBezTo>
                    <a:lnTo>
                      <a:pt x="14478" y="172369"/>
                    </a:lnTo>
                    <a:cubicBezTo>
                      <a:pt x="22403" y="172359"/>
                      <a:pt x="28832" y="165930"/>
                      <a:pt x="28823" y="158005"/>
                    </a:cubicBezTo>
                    <a:lnTo>
                      <a:pt x="28803" y="140212"/>
                    </a:lnTo>
                    <a:cubicBezTo>
                      <a:pt x="28803" y="140212"/>
                      <a:pt x="37805" y="92892"/>
                      <a:pt x="97021" y="96312"/>
                    </a:cubicBezTo>
                    <a:cubicBezTo>
                      <a:pt x="97021" y="96312"/>
                      <a:pt x="29623" y="104846"/>
                      <a:pt x="27441" y="105589"/>
                    </a:cubicBezTo>
                    <a:cubicBezTo>
                      <a:pt x="25270" y="106303"/>
                      <a:pt x="-10" y="-8140"/>
                      <a:pt x="0" y="462"/>
                    </a:cubicBezTo>
                    <a:close/>
                  </a:path>
                </a:pathLst>
              </a:custGeom>
              <a:solidFill>
                <a:srgbClr val="C0ED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79" name="Google Shape;579;p8"/>
              <p:cNvSpPr/>
              <p:nvPr/>
            </p:nvSpPr>
            <p:spPr>
              <a:xfrm>
                <a:off x="7767294" y="3061962"/>
                <a:ext cx="120986" cy="221807"/>
              </a:xfrm>
              <a:custGeom>
                <a:rect b="b" l="l" r="r" t="t"/>
                <a:pathLst>
                  <a:path extrusionOk="0" h="209550" w="114300">
                    <a:moveTo>
                      <a:pt x="37090" y="217736"/>
                    </a:moveTo>
                    <a:cubicBezTo>
                      <a:pt x="57512" y="217717"/>
                      <a:pt x="74105" y="201105"/>
                      <a:pt x="74086" y="180683"/>
                    </a:cubicBezTo>
                    <a:cubicBezTo>
                      <a:pt x="74086" y="180683"/>
                      <a:pt x="73371" y="168472"/>
                      <a:pt x="76257" y="160881"/>
                    </a:cubicBezTo>
                    <a:cubicBezTo>
                      <a:pt x="80772" y="148994"/>
                      <a:pt x="94279" y="141507"/>
                      <a:pt x="122473" y="141488"/>
                    </a:cubicBezTo>
                    <a:lnTo>
                      <a:pt x="119615" y="102388"/>
                    </a:lnTo>
                    <a:cubicBezTo>
                      <a:pt x="104556" y="101483"/>
                      <a:pt x="92830" y="97340"/>
                      <a:pt x="81839" y="100988"/>
                    </a:cubicBezTo>
                    <a:cubicBezTo>
                      <a:pt x="75657" y="101788"/>
                      <a:pt x="70523" y="102464"/>
                      <a:pt x="66218" y="103055"/>
                    </a:cubicBezTo>
                    <a:cubicBezTo>
                      <a:pt x="63332" y="91577"/>
                      <a:pt x="59693" y="76413"/>
                      <a:pt x="56902" y="64793"/>
                    </a:cubicBezTo>
                    <a:cubicBezTo>
                      <a:pt x="53930" y="52448"/>
                      <a:pt x="34423" y="42704"/>
                      <a:pt x="32204" y="33846"/>
                    </a:cubicBezTo>
                    <a:cubicBezTo>
                      <a:pt x="28204" y="17977"/>
                      <a:pt x="40367" y="-2197"/>
                      <a:pt x="20021" y="194"/>
                    </a:cubicBezTo>
                    <a:lnTo>
                      <a:pt x="0" y="2575"/>
                    </a:lnTo>
                    <a:lnTo>
                      <a:pt x="48" y="180750"/>
                    </a:lnTo>
                    <a:cubicBezTo>
                      <a:pt x="57" y="201162"/>
                      <a:pt x="16678" y="217745"/>
                      <a:pt x="37090" y="217736"/>
                    </a:cubicBezTo>
                    <a:close/>
                  </a:path>
                </a:pathLst>
              </a:custGeom>
              <a:solidFill>
                <a:srgbClr val="9BD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80" name="Google Shape;580;p8"/>
              <p:cNvSpPr/>
              <p:nvPr/>
            </p:nvSpPr>
            <p:spPr>
              <a:xfrm>
                <a:off x="7069801" y="2444221"/>
                <a:ext cx="10082" cy="10082"/>
              </a:xfrm>
              <a:custGeom>
                <a:rect b="b" l="l" r="r" t="t"/>
                <a:pathLst>
                  <a:path extrusionOk="0" h="9525" w="120000">
                    <a:moveTo>
                      <a:pt x="0" y="12201"/>
                    </a:moveTo>
                    <a:cubicBezTo>
                      <a:pt x="10200" y="8163"/>
                      <a:pt x="22103" y="4096"/>
                      <a:pt x="35481" y="0"/>
                    </a:cubicBezTo>
                  </a:path>
                </a:pathLst>
              </a:custGeom>
              <a:noFill/>
              <a:ln cap="flat" cmpd="sng" w="10050">
                <a:solidFill>
                  <a:srgbClr val="A1DB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81" name="Google Shape;581;p8"/>
              <p:cNvSpPr/>
              <p:nvPr/>
            </p:nvSpPr>
            <p:spPr>
              <a:xfrm>
                <a:off x="7081587" y="2254537"/>
                <a:ext cx="665422" cy="816655"/>
              </a:xfrm>
              <a:custGeom>
                <a:rect b="b" l="l" r="r" t="t"/>
                <a:pathLst>
                  <a:path extrusionOk="0" h="771525" w="628650">
                    <a:moveTo>
                      <a:pt x="0" y="155114"/>
                    </a:moveTo>
                    <a:cubicBezTo>
                      <a:pt x="36576" y="63664"/>
                      <a:pt x="138103" y="-27471"/>
                      <a:pt x="291094" y="7743"/>
                    </a:cubicBezTo>
                    <a:cubicBezTo>
                      <a:pt x="402641" y="33413"/>
                      <a:pt x="432283" y="138436"/>
                      <a:pt x="492147" y="205949"/>
                    </a:cubicBezTo>
                    <a:cubicBezTo>
                      <a:pt x="536505" y="255965"/>
                      <a:pt x="599561" y="297046"/>
                      <a:pt x="620230" y="367731"/>
                    </a:cubicBezTo>
                    <a:cubicBezTo>
                      <a:pt x="667912" y="530770"/>
                      <a:pt x="602999" y="707326"/>
                      <a:pt x="486975" y="762809"/>
                    </a:cubicBezTo>
                    <a:cubicBezTo>
                      <a:pt x="422700" y="793546"/>
                      <a:pt x="263338" y="779944"/>
                      <a:pt x="180947" y="751503"/>
                    </a:cubicBezTo>
                  </a:path>
                </a:pathLst>
              </a:custGeom>
              <a:noFill/>
              <a:ln cap="flat" cmpd="sng" w="10050">
                <a:solidFill>
                  <a:srgbClr val="A1DBFF"/>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82" name="Google Shape;582;p8"/>
              <p:cNvSpPr/>
              <p:nvPr/>
            </p:nvSpPr>
            <p:spPr>
              <a:xfrm>
                <a:off x="7248295" y="3039895"/>
                <a:ext cx="10082" cy="10082"/>
              </a:xfrm>
              <a:custGeom>
                <a:rect b="b" l="l" r="r" t="t"/>
                <a:pathLst>
                  <a:path extrusionOk="0" h="120000" w="9525">
                    <a:moveTo>
                      <a:pt x="11459" y="60428"/>
                    </a:moveTo>
                    <a:cubicBezTo>
                      <a:pt x="7363" y="40813"/>
                      <a:pt x="3534" y="20627"/>
                      <a:pt x="0" y="0"/>
                    </a:cubicBezTo>
                  </a:path>
                </a:pathLst>
              </a:custGeom>
              <a:noFill/>
              <a:ln cap="flat" cmpd="sng" w="10050">
                <a:solidFill>
                  <a:srgbClr val="A1DB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83" name="Google Shape;583;p8"/>
              <p:cNvSpPr/>
              <p:nvPr/>
            </p:nvSpPr>
            <p:spPr>
              <a:xfrm>
                <a:off x="7934265" y="3070072"/>
                <a:ext cx="171397" cy="604929"/>
              </a:xfrm>
              <a:custGeom>
                <a:rect b="b" l="l" r="r" t="t"/>
                <a:pathLst>
                  <a:path extrusionOk="0" h="571500" w="161925">
                    <a:moveTo>
                      <a:pt x="65180" y="578795"/>
                    </a:moveTo>
                    <a:lnTo>
                      <a:pt x="0" y="567022"/>
                    </a:lnTo>
                    <a:lnTo>
                      <a:pt x="100755" y="9162"/>
                    </a:lnTo>
                    <a:cubicBezTo>
                      <a:pt x="101841" y="3104"/>
                      <a:pt x="107642" y="-916"/>
                      <a:pt x="113691" y="180"/>
                    </a:cubicBezTo>
                    <a:lnTo>
                      <a:pt x="156934" y="7990"/>
                    </a:lnTo>
                    <a:cubicBezTo>
                      <a:pt x="162992" y="9086"/>
                      <a:pt x="167021" y="14877"/>
                      <a:pt x="165916" y="20925"/>
                    </a:cubicBezTo>
                    <a:lnTo>
                      <a:pt x="65180" y="578795"/>
                    </a:lnTo>
                    <a:close/>
                  </a:path>
                </a:pathLst>
              </a:custGeom>
              <a:solidFill>
                <a:srgbClr val="88D2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84" name="Google Shape;584;p8"/>
              <p:cNvSpPr/>
              <p:nvPr/>
            </p:nvSpPr>
            <p:spPr>
              <a:xfrm>
                <a:off x="8031113" y="3070072"/>
                <a:ext cx="70575" cy="70575"/>
              </a:xfrm>
              <a:custGeom>
                <a:rect b="b" l="l" r="r" t="t"/>
                <a:pathLst>
                  <a:path extrusionOk="0" h="66675" w="66675">
                    <a:moveTo>
                      <a:pt x="65180" y="72151"/>
                    </a:moveTo>
                    <a:lnTo>
                      <a:pt x="0" y="60378"/>
                    </a:lnTo>
                    <a:lnTo>
                      <a:pt x="9258" y="9162"/>
                    </a:lnTo>
                    <a:cubicBezTo>
                      <a:pt x="10344" y="3104"/>
                      <a:pt x="16145" y="-916"/>
                      <a:pt x="22193" y="180"/>
                    </a:cubicBezTo>
                    <a:lnTo>
                      <a:pt x="65437" y="7990"/>
                    </a:lnTo>
                    <a:cubicBezTo>
                      <a:pt x="71494" y="9086"/>
                      <a:pt x="75524" y="14877"/>
                      <a:pt x="74419" y="20925"/>
                    </a:cubicBezTo>
                    <a:lnTo>
                      <a:pt x="65180" y="72151"/>
                    </a:ln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85" name="Google Shape;585;p8"/>
              <p:cNvSpPr/>
              <p:nvPr/>
            </p:nvSpPr>
            <p:spPr>
              <a:xfrm>
                <a:off x="8027588" y="3134134"/>
                <a:ext cx="70575" cy="30247"/>
              </a:xfrm>
              <a:custGeom>
                <a:rect b="b" l="l" r="r" t="t"/>
                <a:pathLst>
                  <a:path extrusionOk="0" h="28575" w="66675">
                    <a:moveTo>
                      <a:pt x="3526" y="0"/>
                    </a:moveTo>
                    <a:lnTo>
                      <a:pt x="68709" y="11777"/>
                    </a:lnTo>
                    <a:lnTo>
                      <a:pt x="65183" y="31293"/>
                    </a:lnTo>
                    <a:lnTo>
                      <a:pt x="0" y="19516"/>
                    </a:lnTo>
                    <a:close/>
                  </a:path>
                </a:pathLst>
              </a:custGeom>
              <a:solidFill>
                <a:srgbClr val="599FD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86" name="Google Shape;586;p8"/>
              <p:cNvSpPr/>
              <p:nvPr/>
            </p:nvSpPr>
            <p:spPr>
              <a:xfrm>
                <a:off x="7945063" y="3165184"/>
                <a:ext cx="342794" cy="645258"/>
              </a:xfrm>
              <a:custGeom>
                <a:rect b="b" l="l" r="r" t="t"/>
                <a:pathLst>
                  <a:path extrusionOk="0" h="609600" w="323850">
                    <a:moveTo>
                      <a:pt x="226741" y="0"/>
                    </a:moveTo>
                    <a:lnTo>
                      <a:pt x="333103" y="41910"/>
                    </a:lnTo>
                    <a:lnTo>
                      <a:pt x="106363" y="617358"/>
                    </a:lnTo>
                    <a:lnTo>
                      <a:pt x="0" y="575449"/>
                    </a:lnTo>
                    <a:close/>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87" name="Google Shape;587;p8"/>
              <p:cNvSpPr/>
              <p:nvPr/>
            </p:nvSpPr>
            <p:spPr>
              <a:xfrm>
                <a:off x="8252428" y="3214882"/>
                <a:ext cx="30247" cy="10082"/>
              </a:xfrm>
              <a:custGeom>
                <a:rect b="b" l="l" r="r" t="t"/>
                <a:pathLst>
                  <a:path extrusionOk="0" h="9525" w="28575">
                    <a:moveTo>
                      <a:pt x="0" y="0"/>
                    </a:moveTo>
                    <a:lnTo>
                      <a:pt x="35052" y="1381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88" name="Google Shape;588;p8"/>
              <p:cNvSpPr/>
              <p:nvPr/>
            </p:nvSpPr>
            <p:spPr>
              <a:xfrm>
                <a:off x="8239957" y="3246519"/>
                <a:ext cx="30247" cy="10082"/>
              </a:xfrm>
              <a:custGeom>
                <a:rect b="b" l="l" r="r" t="t"/>
                <a:pathLst>
                  <a:path extrusionOk="0" h="9525" w="28575">
                    <a:moveTo>
                      <a:pt x="0" y="0"/>
                    </a:moveTo>
                    <a:lnTo>
                      <a:pt x="35062" y="1382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89" name="Google Shape;589;p8"/>
              <p:cNvSpPr/>
              <p:nvPr/>
            </p:nvSpPr>
            <p:spPr>
              <a:xfrm>
                <a:off x="8227495" y="3278146"/>
                <a:ext cx="30247" cy="10082"/>
              </a:xfrm>
              <a:custGeom>
                <a:rect b="b" l="l" r="r" t="t"/>
                <a:pathLst>
                  <a:path extrusionOk="0" h="9525" w="28575">
                    <a:moveTo>
                      <a:pt x="0" y="0"/>
                    </a:moveTo>
                    <a:lnTo>
                      <a:pt x="35042" y="13830"/>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90" name="Google Shape;590;p8"/>
              <p:cNvSpPr/>
              <p:nvPr/>
            </p:nvSpPr>
            <p:spPr>
              <a:xfrm>
                <a:off x="8196875" y="3302636"/>
                <a:ext cx="50411" cy="20165"/>
              </a:xfrm>
              <a:custGeom>
                <a:rect b="b" l="l" r="r" t="t"/>
                <a:pathLst>
                  <a:path extrusionOk="0" h="19050" w="47625">
                    <a:moveTo>
                      <a:pt x="0" y="0"/>
                    </a:moveTo>
                    <a:lnTo>
                      <a:pt x="52197" y="20574"/>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91" name="Google Shape;591;p8"/>
              <p:cNvSpPr/>
              <p:nvPr/>
            </p:nvSpPr>
            <p:spPr>
              <a:xfrm>
                <a:off x="8202552" y="3341433"/>
                <a:ext cx="30247" cy="10082"/>
              </a:xfrm>
              <a:custGeom>
                <a:rect b="b" l="l" r="r" t="t"/>
                <a:pathLst>
                  <a:path extrusionOk="0" h="9525" w="28575">
                    <a:moveTo>
                      <a:pt x="0" y="0"/>
                    </a:moveTo>
                    <a:lnTo>
                      <a:pt x="35052" y="1381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92" name="Google Shape;592;p8"/>
              <p:cNvSpPr/>
              <p:nvPr/>
            </p:nvSpPr>
            <p:spPr>
              <a:xfrm>
                <a:off x="8190090" y="3373060"/>
                <a:ext cx="30247" cy="10082"/>
              </a:xfrm>
              <a:custGeom>
                <a:rect b="b" l="l" r="r" t="t"/>
                <a:pathLst>
                  <a:path extrusionOk="0" h="9525" w="28575">
                    <a:moveTo>
                      <a:pt x="0" y="0"/>
                    </a:moveTo>
                    <a:lnTo>
                      <a:pt x="35052" y="1382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93" name="Google Shape;593;p8"/>
              <p:cNvSpPr/>
              <p:nvPr/>
            </p:nvSpPr>
            <p:spPr>
              <a:xfrm>
                <a:off x="8177619" y="3404698"/>
                <a:ext cx="30247" cy="10082"/>
              </a:xfrm>
              <a:custGeom>
                <a:rect b="b" l="l" r="r" t="t"/>
                <a:pathLst>
                  <a:path extrusionOk="0" h="9525" w="28575">
                    <a:moveTo>
                      <a:pt x="0" y="0"/>
                    </a:moveTo>
                    <a:lnTo>
                      <a:pt x="35043" y="1382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94" name="Google Shape;594;p8"/>
              <p:cNvSpPr/>
              <p:nvPr/>
            </p:nvSpPr>
            <p:spPr>
              <a:xfrm>
                <a:off x="8146988" y="3429187"/>
                <a:ext cx="50411" cy="20165"/>
              </a:xfrm>
              <a:custGeom>
                <a:rect b="b" l="l" r="r" t="t"/>
                <a:pathLst>
                  <a:path extrusionOk="0" h="19050" w="47625">
                    <a:moveTo>
                      <a:pt x="0" y="0"/>
                    </a:moveTo>
                    <a:lnTo>
                      <a:pt x="52206" y="20574"/>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95" name="Google Shape;595;p8"/>
              <p:cNvSpPr/>
              <p:nvPr/>
            </p:nvSpPr>
            <p:spPr>
              <a:xfrm>
                <a:off x="8152675" y="3467983"/>
                <a:ext cx="30247" cy="10082"/>
              </a:xfrm>
              <a:custGeom>
                <a:rect b="b" l="l" r="r" t="t"/>
                <a:pathLst>
                  <a:path extrusionOk="0" h="9525" w="28575">
                    <a:moveTo>
                      <a:pt x="0" y="0"/>
                    </a:moveTo>
                    <a:lnTo>
                      <a:pt x="35062" y="1381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96" name="Google Shape;596;p8"/>
              <p:cNvSpPr/>
              <p:nvPr/>
            </p:nvSpPr>
            <p:spPr>
              <a:xfrm>
                <a:off x="8140213" y="3499611"/>
                <a:ext cx="30247" cy="10082"/>
              </a:xfrm>
              <a:custGeom>
                <a:rect b="b" l="l" r="r" t="t"/>
                <a:pathLst>
                  <a:path extrusionOk="0" h="9525" w="28575">
                    <a:moveTo>
                      <a:pt x="0" y="0"/>
                    </a:moveTo>
                    <a:lnTo>
                      <a:pt x="35042" y="1381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97" name="Google Shape;597;p8"/>
              <p:cNvSpPr/>
              <p:nvPr/>
            </p:nvSpPr>
            <p:spPr>
              <a:xfrm>
                <a:off x="8127732" y="3531250"/>
                <a:ext cx="30247" cy="10082"/>
              </a:xfrm>
              <a:custGeom>
                <a:rect b="b" l="l" r="r" t="t"/>
                <a:pathLst>
                  <a:path extrusionOk="0" h="9525" w="28575">
                    <a:moveTo>
                      <a:pt x="0" y="0"/>
                    </a:moveTo>
                    <a:lnTo>
                      <a:pt x="35062" y="1381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98" name="Google Shape;598;p8"/>
              <p:cNvSpPr/>
              <p:nvPr/>
            </p:nvSpPr>
            <p:spPr>
              <a:xfrm>
                <a:off x="8097113" y="3555738"/>
                <a:ext cx="50411" cy="20165"/>
              </a:xfrm>
              <a:custGeom>
                <a:rect b="b" l="l" r="r" t="t"/>
                <a:pathLst>
                  <a:path extrusionOk="0" h="19050" w="47625">
                    <a:moveTo>
                      <a:pt x="0" y="0"/>
                    </a:moveTo>
                    <a:lnTo>
                      <a:pt x="52207" y="20574"/>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599" name="Google Shape;599;p8"/>
              <p:cNvSpPr/>
              <p:nvPr/>
            </p:nvSpPr>
            <p:spPr>
              <a:xfrm>
                <a:off x="8102799" y="3594514"/>
                <a:ext cx="30247" cy="10082"/>
              </a:xfrm>
              <a:custGeom>
                <a:rect b="b" l="l" r="r" t="t"/>
                <a:pathLst>
                  <a:path extrusionOk="0" h="9525" w="28575">
                    <a:moveTo>
                      <a:pt x="0" y="0"/>
                    </a:moveTo>
                    <a:lnTo>
                      <a:pt x="35052" y="1382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00" name="Google Shape;600;p8"/>
              <p:cNvSpPr/>
              <p:nvPr/>
            </p:nvSpPr>
            <p:spPr>
              <a:xfrm>
                <a:off x="8090327" y="3626163"/>
                <a:ext cx="30247" cy="10082"/>
              </a:xfrm>
              <a:custGeom>
                <a:rect b="b" l="l" r="r" t="t"/>
                <a:pathLst>
                  <a:path extrusionOk="0" h="9525" w="28575">
                    <a:moveTo>
                      <a:pt x="0" y="0"/>
                    </a:moveTo>
                    <a:lnTo>
                      <a:pt x="35052" y="1381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01" name="Google Shape;601;p8"/>
              <p:cNvSpPr/>
              <p:nvPr/>
            </p:nvSpPr>
            <p:spPr>
              <a:xfrm>
                <a:off x="8077855" y="3657801"/>
                <a:ext cx="30247" cy="10082"/>
              </a:xfrm>
              <a:custGeom>
                <a:rect b="b" l="l" r="r" t="t"/>
                <a:pathLst>
                  <a:path extrusionOk="0" h="9525" w="28575">
                    <a:moveTo>
                      <a:pt x="0" y="0"/>
                    </a:moveTo>
                    <a:lnTo>
                      <a:pt x="35062" y="1381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02" name="Google Shape;602;p8"/>
              <p:cNvSpPr/>
              <p:nvPr/>
            </p:nvSpPr>
            <p:spPr>
              <a:xfrm>
                <a:off x="8047235" y="3682270"/>
                <a:ext cx="50411" cy="20165"/>
              </a:xfrm>
              <a:custGeom>
                <a:rect b="b" l="l" r="r" t="t"/>
                <a:pathLst>
                  <a:path extrusionOk="0" h="19050" w="47625">
                    <a:moveTo>
                      <a:pt x="0" y="0"/>
                    </a:moveTo>
                    <a:lnTo>
                      <a:pt x="52197" y="20584"/>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03" name="Google Shape;603;p8"/>
              <p:cNvSpPr/>
              <p:nvPr/>
            </p:nvSpPr>
            <p:spPr>
              <a:xfrm>
                <a:off x="8052913" y="3721066"/>
                <a:ext cx="30247" cy="10082"/>
              </a:xfrm>
              <a:custGeom>
                <a:rect b="b" l="l" r="r" t="t"/>
                <a:pathLst>
                  <a:path extrusionOk="0" h="9525" w="28575">
                    <a:moveTo>
                      <a:pt x="0" y="0"/>
                    </a:moveTo>
                    <a:lnTo>
                      <a:pt x="35062" y="1381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04" name="Google Shape;604;p8"/>
              <p:cNvSpPr/>
              <p:nvPr/>
            </p:nvSpPr>
            <p:spPr>
              <a:xfrm>
                <a:off x="8040451" y="3752704"/>
                <a:ext cx="30247" cy="10082"/>
              </a:xfrm>
              <a:custGeom>
                <a:rect b="b" l="l" r="r" t="t"/>
                <a:pathLst>
                  <a:path extrusionOk="0" h="9525" w="28575">
                    <a:moveTo>
                      <a:pt x="0" y="0"/>
                    </a:moveTo>
                    <a:lnTo>
                      <a:pt x="35052" y="1382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05" name="Google Shape;605;p8"/>
              <p:cNvSpPr/>
              <p:nvPr/>
            </p:nvSpPr>
            <p:spPr>
              <a:xfrm>
                <a:off x="8027980" y="3784342"/>
                <a:ext cx="30247" cy="10082"/>
              </a:xfrm>
              <a:custGeom>
                <a:rect b="b" l="l" r="r" t="t"/>
                <a:pathLst>
                  <a:path extrusionOk="0" h="9525" w="28575">
                    <a:moveTo>
                      <a:pt x="0" y="0"/>
                    </a:moveTo>
                    <a:lnTo>
                      <a:pt x="35052" y="13821"/>
                    </a:lnTo>
                  </a:path>
                </a:pathLst>
              </a:custGeom>
              <a:noFill/>
              <a:ln cap="flat" cmpd="sng" w="10050">
                <a:solidFill>
                  <a:srgbClr val="CCF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06" name="Google Shape;606;p8"/>
              <p:cNvSpPr/>
              <p:nvPr/>
            </p:nvSpPr>
            <p:spPr>
              <a:xfrm>
                <a:off x="7483790" y="3505369"/>
                <a:ext cx="746079" cy="867065"/>
              </a:xfrm>
              <a:custGeom>
                <a:rect b="b" l="l" r="r" t="t"/>
                <a:pathLst>
                  <a:path extrusionOk="0" h="819150" w="704850">
                    <a:moveTo>
                      <a:pt x="619527" y="821398"/>
                    </a:moveTo>
                    <a:lnTo>
                      <a:pt x="89185" y="821398"/>
                    </a:lnTo>
                    <a:lnTo>
                      <a:pt x="107" y="19126"/>
                    </a:lnTo>
                    <a:cubicBezTo>
                      <a:pt x="-1026" y="8925"/>
                      <a:pt x="6956" y="0"/>
                      <a:pt x="17224" y="0"/>
                    </a:cubicBezTo>
                    <a:lnTo>
                      <a:pt x="691479" y="0"/>
                    </a:lnTo>
                    <a:cubicBezTo>
                      <a:pt x="701738" y="0"/>
                      <a:pt x="709730" y="8925"/>
                      <a:pt x="708596" y="19126"/>
                    </a:cubicBezTo>
                    <a:lnTo>
                      <a:pt x="619527" y="821398"/>
                    </a:lnTo>
                    <a:close/>
                  </a:path>
                </a:pathLst>
              </a:custGeom>
              <a:solidFill>
                <a:srgbClr val="9BD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07" name="Google Shape;607;p8"/>
              <p:cNvSpPr/>
              <p:nvPr/>
            </p:nvSpPr>
            <p:spPr>
              <a:xfrm>
                <a:off x="7211795" y="3927575"/>
                <a:ext cx="1250187" cy="494026"/>
              </a:xfrm>
              <a:custGeom>
                <a:rect b="b" l="l" r="r" t="t"/>
                <a:pathLst>
                  <a:path extrusionOk="0" h="466725" w="1181100">
                    <a:moveTo>
                      <a:pt x="211468" y="457489"/>
                    </a:moveTo>
                    <a:cubicBezTo>
                      <a:pt x="530899" y="461842"/>
                      <a:pt x="850329" y="466195"/>
                      <a:pt x="1169769" y="470539"/>
                    </a:cubicBezTo>
                    <a:cubicBezTo>
                      <a:pt x="1180485" y="470691"/>
                      <a:pt x="1214279" y="460233"/>
                      <a:pt x="1156053" y="422694"/>
                    </a:cubicBezTo>
                    <a:cubicBezTo>
                      <a:pt x="1106733" y="390891"/>
                      <a:pt x="950875" y="419504"/>
                      <a:pt x="950875" y="419504"/>
                    </a:cubicBezTo>
                    <a:cubicBezTo>
                      <a:pt x="950875" y="419504"/>
                      <a:pt x="987156" y="404959"/>
                      <a:pt x="986984" y="386185"/>
                    </a:cubicBezTo>
                    <a:cubicBezTo>
                      <a:pt x="986813" y="367402"/>
                      <a:pt x="972582" y="350914"/>
                      <a:pt x="955504" y="343123"/>
                    </a:cubicBezTo>
                    <a:cubicBezTo>
                      <a:pt x="938416" y="335341"/>
                      <a:pt x="918966" y="334769"/>
                      <a:pt x="900221" y="335836"/>
                    </a:cubicBezTo>
                    <a:cubicBezTo>
                      <a:pt x="862083" y="338017"/>
                      <a:pt x="824307" y="346475"/>
                      <a:pt x="788883" y="360753"/>
                    </a:cubicBezTo>
                    <a:cubicBezTo>
                      <a:pt x="803914" y="351505"/>
                      <a:pt x="808505" y="328835"/>
                      <a:pt x="798237" y="314481"/>
                    </a:cubicBezTo>
                    <a:cubicBezTo>
                      <a:pt x="787969" y="300127"/>
                      <a:pt x="765052" y="297107"/>
                      <a:pt x="751431" y="308328"/>
                    </a:cubicBezTo>
                    <a:cubicBezTo>
                      <a:pt x="775377" y="275905"/>
                      <a:pt x="812382" y="132220"/>
                      <a:pt x="698634" y="68898"/>
                    </a:cubicBezTo>
                    <a:cubicBezTo>
                      <a:pt x="556054" y="-10474"/>
                      <a:pt x="447774" y="54829"/>
                      <a:pt x="424666" y="102607"/>
                    </a:cubicBezTo>
                    <a:cubicBezTo>
                      <a:pt x="412950" y="55715"/>
                      <a:pt x="359144" y="20215"/>
                      <a:pt x="323711" y="11424"/>
                    </a:cubicBezTo>
                    <a:cubicBezTo>
                      <a:pt x="242901" y="-8636"/>
                      <a:pt x="190256" y="-2692"/>
                      <a:pt x="114808" y="32541"/>
                    </a:cubicBezTo>
                    <a:cubicBezTo>
                      <a:pt x="88119" y="45009"/>
                      <a:pt x="52382" y="87567"/>
                      <a:pt x="34646" y="111084"/>
                    </a:cubicBezTo>
                    <a:cubicBezTo>
                      <a:pt x="6862" y="147908"/>
                      <a:pt x="2528" y="196885"/>
                      <a:pt x="1004" y="242996"/>
                    </a:cubicBezTo>
                    <a:cubicBezTo>
                      <a:pt x="-149" y="277600"/>
                      <a:pt x="-311" y="312242"/>
                      <a:pt x="528" y="346856"/>
                    </a:cubicBezTo>
                  </a:path>
                </a:pathLst>
              </a:custGeom>
              <a:solidFill>
                <a:srgbClr val="CCF3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08" name="Google Shape;608;p8"/>
              <p:cNvSpPr/>
              <p:nvPr/>
            </p:nvSpPr>
            <p:spPr>
              <a:xfrm>
                <a:off x="6111937" y="4434136"/>
                <a:ext cx="1512323" cy="60493"/>
              </a:xfrm>
              <a:custGeom>
                <a:rect b="b" l="l" r="r" t="t"/>
                <a:pathLst>
                  <a:path extrusionOk="0" h="57150" w="1428750">
                    <a:moveTo>
                      <a:pt x="1437208" y="29985"/>
                    </a:moveTo>
                    <a:cubicBezTo>
                      <a:pt x="1437208" y="46545"/>
                      <a:pt x="1115478" y="59970"/>
                      <a:pt x="718604" y="59970"/>
                    </a:cubicBezTo>
                    <a:cubicBezTo>
                      <a:pt x="321730" y="59970"/>
                      <a:pt x="0" y="46545"/>
                      <a:pt x="0" y="29985"/>
                    </a:cubicBezTo>
                    <a:cubicBezTo>
                      <a:pt x="0" y="13425"/>
                      <a:pt x="321730" y="0"/>
                      <a:pt x="718604" y="0"/>
                    </a:cubicBezTo>
                    <a:cubicBezTo>
                      <a:pt x="1115478" y="0"/>
                      <a:pt x="1437208" y="13424"/>
                      <a:pt x="1437208" y="29985"/>
                    </a:cubicBezTo>
                    <a:close/>
                  </a:path>
                </a:pathLst>
              </a:custGeom>
              <a:solidFill>
                <a:srgbClr val="E9E8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09" name="Google Shape;609;p8"/>
              <p:cNvSpPr/>
              <p:nvPr/>
            </p:nvSpPr>
            <p:spPr>
              <a:xfrm>
                <a:off x="6810730" y="2251904"/>
                <a:ext cx="151232" cy="171397"/>
              </a:xfrm>
              <a:custGeom>
                <a:rect b="b" l="l" r="r" t="t"/>
                <a:pathLst>
                  <a:path extrusionOk="0" h="161925" w="142875">
                    <a:moveTo>
                      <a:pt x="72104" y="0"/>
                    </a:moveTo>
                    <a:cubicBezTo>
                      <a:pt x="32280" y="0"/>
                      <a:pt x="0" y="32290"/>
                      <a:pt x="0" y="72114"/>
                    </a:cubicBezTo>
                    <a:lnTo>
                      <a:pt x="0" y="164535"/>
                    </a:lnTo>
                    <a:lnTo>
                      <a:pt x="144237" y="164535"/>
                    </a:lnTo>
                    <a:cubicBezTo>
                      <a:pt x="144237" y="164535"/>
                      <a:pt x="144228" y="91126"/>
                      <a:pt x="144237" y="72114"/>
                    </a:cubicBezTo>
                    <a:cubicBezTo>
                      <a:pt x="144228" y="32290"/>
                      <a:pt x="111928" y="0"/>
                      <a:pt x="72104" y="0"/>
                    </a:cubicBezTo>
                    <a:close/>
                    <a:moveTo>
                      <a:pt x="72104" y="113500"/>
                    </a:moveTo>
                    <a:cubicBezTo>
                      <a:pt x="49759" y="113500"/>
                      <a:pt x="31652" y="95393"/>
                      <a:pt x="31652" y="73038"/>
                    </a:cubicBezTo>
                    <a:cubicBezTo>
                      <a:pt x="31652" y="50683"/>
                      <a:pt x="49759" y="32576"/>
                      <a:pt x="72104" y="32576"/>
                    </a:cubicBezTo>
                    <a:cubicBezTo>
                      <a:pt x="94459" y="32576"/>
                      <a:pt x="112566" y="50683"/>
                      <a:pt x="112566" y="73038"/>
                    </a:cubicBezTo>
                    <a:cubicBezTo>
                      <a:pt x="112566" y="95393"/>
                      <a:pt x="94450" y="113500"/>
                      <a:pt x="72104" y="113500"/>
                    </a:cubicBezTo>
                    <a:close/>
                  </a:path>
                </a:pathLst>
              </a:custGeom>
              <a:solidFill>
                <a:srgbClr val="E850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10" name="Google Shape;610;p8"/>
              <p:cNvSpPr/>
              <p:nvPr/>
            </p:nvSpPr>
            <p:spPr>
              <a:xfrm>
                <a:off x="6810730" y="2254878"/>
                <a:ext cx="151232" cy="161315"/>
              </a:xfrm>
              <a:custGeom>
                <a:rect b="b" l="l" r="r" t="t"/>
                <a:pathLst>
                  <a:path extrusionOk="0" h="152400" w="142875">
                    <a:moveTo>
                      <a:pt x="112566" y="70237"/>
                    </a:moveTo>
                    <a:cubicBezTo>
                      <a:pt x="112566" y="47892"/>
                      <a:pt x="94459" y="29775"/>
                      <a:pt x="72104" y="29775"/>
                    </a:cubicBezTo>
                    <a:cubicBezTo>
                      <a:pt x="70028" y="29775"/>
                      <a:pt x="68028" y="30080"/>
                      <a:pt x="66027" y="30385"/>
                    </a:cubicBezTo>
                    <a:cubicBezTo>
                      <a:pt x="72104" y="28042"/>
                      <a:pt x="72409" y="26451"/>
                      <a:pt x="82448" y="26451"/>
                    </a:cubicBezTo>
                    <a:cubicBezTo>
                      <a:pt x="104794" y="26451"/>
                      <a:pt x="122911" y="44567"/>
                      <a:pt x="122911" y="66913"/>
                    </a:cubicBezTo>
                    <a:cubicBezTo>
                      <a:pt x="122911" y="87173"/>
                      <a:pt x="112566" y="98155"/>
                      <a:pt x="96945" y="102165"/>
                    </a:cubicBezTo>
                    <a:cubicBezTo>
                      <a:pt x="105623" y="94745"/>
                      <a:pt x="112566" y="82544"/>
                      <a:pt x="112566" y="70237"/>
                    </a:cubicBezTo>
                    <a:close/>
                    <a:moveTo>
                      <a:pt x="22022" y="152505"/>
                    </a:moveTo>
                    <a:lnTo>
                      <a:pt x="22022" y="60084"/>
                    </a:lnTo>
                    <a:cubicBezTo>
                      <a:pt x="22022" y="34995"/>
                      <a:pt x="32909" y="12925"/>
                      <a:pt x="52340" y="0"/>
                    </a:cubicBezTo>
                    <a:cubicBezTo>
                      <a:pt x="22136" y="8601"/>
                      <a:pt x="0" y="36338"/>
                      <a:pt x="0" y="69304"/>
                    </a:cubicBezTo>
                    <a:lnTo>
                      <a:pt x="0" y="161725"/>
                    </a:lnTo>
                    <a:lnTo>
                      <a:pt x="144237" y="161725"/>
                    </a:lnTo>
                    <a:cubicBezTo>
                      <a:pt x="144237" y="161725"/>
                      <a:pt x="144237" y="158125"/>
                      <a:pt x="144237" y="152495"/>
                    </a:cubicBezTo>
                    <a:lnTo>
                      <a:pt x="22022" y="152495"/>
                    </a:lnTo>
                    <a:close/>
                  </a:path>
                </a:pathLst>
              </a:custGeom>
              <a:solidFill>
                <a:srgbClr val="B03D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11" name="Google Shape;611;p8"/>
              <p:cNvSpPr/>
              <p:nvPr/>
            </p:nvSpPr>
            <p:spPr>
              <a:xfrm>
                <a:off x="6153171" y="2431206"/>
                <a:ext cx="1431666" cy="2026513"/>
              </a:xfrm>
              <a:custGeom>
                <a:rect b="b" l="l" r="r" t="t"/>
                <a:pathLst>
                  <a:path extrusionOk="0" h="1914525" w="1352550">
                    <a:moveTo>
                      <a:pt x="1266492" y="1921897"/>
                    </a:moveTo>
                    <a:lnTo>
                      <a:pt x="92783" y="1921897"/>
                    </a:lnTo>
                    <a:cubicBezTo>
                      <a:pt x="41538" y="1921897"/>
                      <a:pt x="0" y="1880359"/>
                      <a:pt x="0" y="1829114"/>
                    </a:cubicBezTo>
                    <a:lnTo>
                      <a:pt x="0" y="92792"/>
                    </a:lnTo>
                    <a:cubicBezTo>
                      <a:pt x="0" y="41548"/>
                      <a:pt x="41538" y="0"/>
                      <a:pt x="92783" y="0"/>
                    </a:cubicBezTo>
                    <a:lnTo>
                      <a:pt x="1266501" y="0"/>
                    </a:lnTo>
                    <a:cubicBezTo>
                      <a:pt x="1317746" y="0"/>
                      <a:pt x="1359284" y="41538"/>
                      <a:pt x="1359284" y="92792"/>
                    </a:cubicBezTo>
                    <a:lnTo>
                      <a:pt x="1359284" y="1829114"/>
                    </a:lnTo>
                    <a:cubicBezTo>
                      <a:pt x="1359284" y="1880359"/>
                      <a:pt x="1317736" y="1921897"/>
                      <a:pt x="1266492" y="1921897"/>
                    </a:cubicBezTo>
                    <a:close/>
                  </a:path>
                </a:pathLst>
              </a:custGeom>
              <a:solidFill>
                <a:srgbClr val="3E89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12" name="Google Shape;612;p8"/>
              <p:cNvSpPr/>
              <p:nvPr/>
            </p:nvSpPr>
            <p:spPr>
              <a:xfrm>
                <a:off x="6236562" y="2510996"/>
                <a:ext cx="1270352" cy="1865199"/>
              </a:xfrm>
              <a:custGeom>
                <a:rect b="b" l="l" r="r" t="t"/>
                <a:pathLst>
                  <a:path extrusionOk="0" h="1762125" w="1200150">
                    <a:moveTo>
                      <a:pt x="0" y="0"/>
                    </a:moveTo>
                    <a:lnTo>
                      <a:pt x="1201722" y="0"/>
                    </a:lnTo>
                    <a:lnTo>
                      <a:pt x="1201722" y="1771145"/>
                    </a:lnTo>
                    <a:lnTo>
                      <a:pt x="0" y="1771145"/>
                    </a:lnTo>
                    <a:close/>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13" name="Google Shape;613;p8"/>
              <p:cNvSpPr/>
              <p:nvPr/>
            </p:nvSpPr>
            <p:spPr>
              <a:xfrm>
                <a:off x="6285470" y="2568272"/>
                <a:ext cx="1169530" cy="1754295"/>
              </a:xfrm>
              <a:custGeom>
                <a:rect b="b" l="l" r="r" t="t"/>
                <a:pathLst>
                  <a:path extrusionOk="0" h="1657350" w="1104900">
                    <a:moveTo>
                      <a:pt x="0" y="0"/>
                    </a:moveTo>
                    <a:lnTo>
                      <a:pt x="1109310" y="0"/>
                    </a:lnTo>
                    <a:lnTo>
                      <a:pt x="1109310" y="1662922"/>
                    </a:lnTo>
                    <a:lnTo>
                      <a:pt x="0" y="1662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14" name="Google Shape;614;p8"/>
              <p:cNvSpPr/>
              <p:nvPr/>
            </p:nvSpPr>
            <p:spPr>
              <a:xfrm>
                <a:off x="6409784" y="2411172"/>
                <a:ext cx="917476" cy="120986"/>
              </a:xfrm>
              <a:custGeom>
                <a:rect b="b" l="l" r="r" t="t"/>
                <a:pathLst>
                  <a:path extrusionOk="0" h="114300" w="866775">
                    <a:moveTo>
                      <a:pt x="874414" y="122977"/>
                    </a:moveTo>
                    <a:lnTo>
                      <a:pt x="0" y="122977"/>
                    </a:lnTo>
                    <a:lnTo>
                      <a:pt x="0" y="66884"/>
                    </a:lnTo>
                    <a:cubicBezTo>
                      <a:pt x="0" y="29947"/>
                      <a:pt x="29946" y="0"/>
                      <a:pt x="66885" y="0"/>
                    </a:cubicBezTo>
                    <a:lnTo>
                      <a:pt x="807510" y="0"/>
                    </a:lnTo>
                    <a:cubicBezTo>
                      <a:pt x="844458" y="0"/>
                      <a:pt x="874405" y="29947"/>
                      <a:pt x="874405" y="66884"/>
                    </a:cubicBezTo>
                    <a:lnTo>
                      <a:pt x="874405" y="122977"/>
                    </a:lnTo>
                    <a:close/>
                  </a:path>
                </a:pathLst>
              </a:custGeom>
              <a:solidFill>
                <a:srgbClr val="E850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15" name="Google Shape;615;p8"/>
              <p:cNvSpPr/>
              <p:nvPr/>
            </p:nvSpPr>
            <p:spPr>
              <a:xfrm>
                <a:off x="6409793" y="2412925"/>
                <a:ext cx="917476" cy="120986"/>
              </a:xfrm>
              <a:custGeom>
                <a:rect b="b" l="l" r="r" t="t"/>
                <a:pathLst>
                  <a:path extrusionOk="0" h="114300" w="866775">
                    <a:moveTo>
                      <a:pt x="33785" y="103251"/>
                    </a:moveTo>
                    <a:lnTo>
                      <a:pt x="33785" y="50930"/>
                    </a:lnTo>
                    <a:cubicBezTo>
                      <a:pt x="33785" y="30899"/>
                      <a:pt x="42148" y="12859"/>
                      <a:pt x="55541" y="0"/>
                    </a:cubicBezTo>
                    <a:cubicBezTo>
                      <a:pt x="23784" y="6934"/>
                      <a:pt x="0" y="35166"/>
                      <a:pt x="0" y="68999"/>
                    </a:cubicBezTo>
                    <a:lnTo>
                      <a:pt x="0" y="121320"/>
                    </a:lnTo>
                    <a:lnTo>
                      <a:pt x="874414" y="121320"/>
                    </a:lnTo>
                    <a:lnTo>
                      <a:pt x="874414" y="103251"/>
                    </a:lnTo>
                    <a:lnTo>
                      <a:pt x="33785" y="103251"/>
                    </a:lnTo>
                    <a:close/>
                  </a:path>
                </a:pathLst>
              </a:custGeom>
              <a:solidFill>
                <a:srgbClr val="B03D44">
                  <a:alpha val="4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16" name="Google Shape;616;p8"/>
              <p:cNvSpPr/>
              <p:nvPr/>
            </p:nvSpPr>
            <p:spPr>
              <a:xfrm>
                <a:off x="6369636" y="2659333"/>
                <a:ext cx="292382" cy="292382"/>
              </a:xfrm>
              <a:custGeom>
                <a:rect b="b" l="l" r="r" t="t"/>
                <a:pathLst>
                  <a:path extrusionOk="0" h="276225" w="276225">
                    <a:moveTo>
                      <a:pt x="285178" y="142589"/>
                    </a:moveTo>
                    <a:cubicBezTo>
                      <a:pt x="285178" y="221339"/>
                      <a:pt x="221339" y="285179"/>
                      <a:pt x="142589" y="285179"/>
                    </a:cubicBezTo>
                    <a:cubicBezTo>
                      <a:pt x="63839" y="285179"/>
                      <a:pt x="0" y="221339"/>
                      <a:pt x="0" y="142589"/>
                    </a:cubicBezTo>
                    <a:cubicBezTo>
                      <a:pt x="0" y="63839"/>
                      <a:pt x="63839" y="0"/>
                      <a:pt x="142589" y="0"/>
                    </a:cubicBezTo>
                    <a:cubicBezTo>
                      <a:pt x="221339" y="0"/>
                      <a:pt x="285178" y="63839"/>
                      <a:pt x="285178" y="142589"/>
                    </a:cubicBezTo>
                    <a:close/>
                  </a:path>
                </a:pathLst>
              </a:custGeom>
              <a:solidFill>
                <a:srgbClr val="0964AF">
                  <a:alpha val="2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17" name="Google Shape;617;p8"/>
              <p:cNvSpPr/>
              <p:nvPr/>
            </p:nvSpPr>
            <p:spPr>
              <a:xfrm>
                <a:off x="6345286" y="2634985"/>
                <a:ext cx="342794" cy="342794"/>
              </a:xfrm>
              <a:custGeom>
                <a:rect b="b" l="l" r="r" t="t"/>
                <a:pathLst>
                  <a:path extrusionOk="0" h="323850" w="323850">
                    <a:moveTo>
                      <a:pt x="331184" y="165592"/>
                    </a:moveTo>
                    <a:cubicBezTo>
                      <a:pt x="331184" y="257046"/>
                      <a:pt x="257046" y="331184"/>
                      <a:pt x="165592" y="331184"/>
                    </a:cubicBezTo>
                    <a:cubicBezTo>
                      <a:pt x="74138" y="331184"/>
                      <a:pt x="0" y="257046"/>
                      <a:pt x="0" y="165592"/>
                    </a:cubicBezTo>
                    <a:cubicBezTo>
                      <a:pt x="0" y="74138"/>
                      <a:pt x="74138" y="0"/>
                      <a:pt x="165592" y="0"/>
                    </a:cubicBezTo>
                    <a:cubicBezTo>
                      <a:pt x="257046" y="0"/>
                      <a:pt x="331184" y="74138"/>
                      <a:pt x="331184" y="165592"/>
                    </a:cubicBezTo>
                    <a:close/>
                  </a:path>
                </a:pathLst>
              </a:custGeom>
              <a:noFill/>
              <a:ln cap="flat" cmpd="sng" w="10050">
                <a:solidFill>
                  <a:srgbClr val="FE7D9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18" name="Google Shape;618;p8"/>
              <p:cNvSpPr/>
              <p:nvPr/>
            </p:nvSpPr>
            <p:spPr>
              <a:xfrm>
                <a:off x="6431843" y="2712690"/>
                <a:ext cx="171397" cy="241972"/>
              </a:xfrm>
              <a:custGeom>
                <a:rect b="b" l="l" r="r" t="t"/>
                <a:pathLst>
                  <a:path extrusionOk="0" h="228600" w="161925">
                    <a:moveTo>
                      <a:pt x="111861" y="94326"/>
                    </a:moveTo>
                    <a:cubicBezTo>
                      <a:pt x="125882" y="85154"/>
                      <a:pt x="135179" y="69371"/>
                      <a:pt x="135179" y="51368"/>
                    </a:cubicBezTo>
                    <a:cubicBezTo>
                      <a:pt x="135179" y="23003"/>
                      <a:pt x="112176" y="0"/>
                      <a:pt x="83811" y="0"/>
                    </a:cubicBezTo>
                    <a:cubicBezTo>
                      <a:pt x="55436" y="0"/>
                      <a:pt x="32442" y="23003"/>
                      <a:pt x="32442" y="51368"/>
                    </a:cubicBezTo>
                    <a:cubicBezTo>
                      <a:pt x="32442" y="69371"/>
                      <a:pt x="41748" y="85154"/>
                      <a:pt x="55759" y="94326"/>
                    </a:cubicBezTo>
                    <a:cubicBezTo>
                      <a:pt x="23822" y="101908"/>
                      <a:pt x="0" y="130445"/>
                      <a:pt x="0" y="164706"/>
                    </a:cubicBezTo>
                    <a:lnTo>
                      <a:pt x="0" y="207369"/>
                    </a:lnTo>
                    <a:cubicBezTo>
                      <a:pt x="23546" y="224523"/>
                      <a:pt x="52435" y="234772"/>
                      <a:pt x="83801" y="234772"/>
                    </a:cubicBezTo>
                    <a:cubicBezTo>
                      <a:pt x="115157" y="234772"/>
                      <a:pt x="144056" y="224523"/>
                      <a:pt x="167602" y="207369"/>
                    </a:cubicBezTo>
                    <a:lnTo>
                      <a:pt x="167602" y="164706"/>
                    </a:lnTo>
                    <a:cubicBezTo>
                      <a:pt x="167621" y="130445"/>
                      <a:pt x="143799" y="101918"/>
                      <a:pt x="111861" y="943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19" name="Google Shape;619;p8"/>
              <p:cNvSpPr/>
              <p:nvPr/>
            </p:nvSpPr>
            <p:spPr>
              <a:xfrm>
                <a:off x="6741829" y="2671180"/>
                <a:ext cx="40328" cy="40328"/>
              </a:xfrm>
              <a:custGeom>
                <a:rect b="b" l="l" r="r" t="t"/>
                <a:pathLst>
                  <a:path extrusionOk="0" h="38100" w="38100">
                    <a:moveTo>
                      <a:pt x="22374" y="0"/>
                    </a:moveTo>
                    <a:lnTo>
                      <a:pt x="29289" y="14002"/>
                    </a:lnTo>
                    <a:lnTo>
                      <a:pt x="44748" y="16250"/>
                    </a:lnTo>
                    <a:lnTo>
                      <a:pt x="33557" y="27156"/>
                    </a:lnTo>
                    <a:lnTo>
                      <a:pt x="36195" y="42548"/>
                    </a:lnTo>
                    <a:lnTo>
                      <a:pt x="22374" y="35281"/>
                    </a:lnTo>
                    <a:lnTo>
                      <a:pt x="8554" y="42548"/>
                    </a:lnTo>
                    <a:lnTo>
                      <a:pt x="11192" y="27156"/>
                    </a:lnTo>
                    <a:lnTo>
                      <a:pt x="0" y="16250"/>
                    </a:lnTo>
                    <a:lnTo>
                      <a:pt x="15459" y="14002"/>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20" name="Google Shape;620;p8"/>
              <p:cNvSpPr/>
              <p:nvPr/>
            </p:nvSpPr>
            <p:spPr>
              <a:xfrm>
                <a:off x="6813241" y="2671180"/>
                <a:ext cx="40328" cy="40328"/>
              </a:xfrm>
              <a:custGeom>
                <a:rect b="b" l="l" r="r" t="t"/>
                <a:pathLst>
                  <a:path extrusionOk="0" h="38100" w="38100">
                    <a:moveTo>
                      <a:pt x="22365" y="0"/>
                    </a:moveTo>
                    <a:lnTo>
                      <a:pt x="29289" y="14002"/>
                    </a:lnTo>
                    <a:lnTo>
                      <a:pt x="44739" y="16250"/>
                    </a:lnTo>
                    <a:lnTo>
                      <a:pt x="33556" y="27156"/>
                    </a:lnTo>
                    <a:lnTo>
                      <a:pt x="36195" y="42548"/>
                    </a:lnTo>
                    <a:lnTo>
                      <a:pt x="22365" y="35281"/>
                    </a:lnTo>
                    <a:lnTo>
                      <a:pt x="8544" y="42548"/>
                    </a:lnTo>
                    <a:lnTo>
                      <a:pt x="11182" y="27156"/>
                    </a:lnTo>
                    <a:lnTo>
                      <a:pt x="0" y="16250"/>
                    </a:lnTo>
                    <a:lnTo>
                      <a:pt x="15449" y="14002"/>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21" name="Google Shape;621;p8"/>
              <p:cNvSpPr/>
              <p:nvPr/>
            </p:nvSpPr>
            <p:spPr>
              <a:xfrm>
                <a:off x="6884643" y="2671180"/>
                <a:ext cx="40328" cy="40328"/>
              </a:xfrm>
              <a:custGeom>
                <a:rect b="b" l="l" r="r" t="t"/>
                <a:pathLst>
                  <a:path extrusionOk="0" h="38100" w="38100">
                    <a:moveTo>
                      <a:pt x="22374" y="0"/>
                    </a:moveTo>
                    <a:lnTo>
                      <a:pt x="29289" y="14002"/>
                    </a:lnTo>
                    <a:lnTo>
                      <a:pt x="44748" y="16250"/>
                    </a:lnTo>
                    <a:lnTo>
                      <a:pt x="33556" y="27156"/>
                    </a:lnTo>
                    <a:lnTo>
                      <a:pt x="36195" y="42548"/>
                    </a:lnTo>
                    <a:lnTo>
                      <a:pt x="22374" y="35281"/>
                    </a:lnTo>
                    <a:lnTo>
                      <a:pt x="8553" y="42548"/>
                    </a:lnTo>
                    <a:lnTo>
                      <a:pt x="11192" y="27156"/>
                    </a:lnTo>
                    <a:lnTo>
                      <a:pt x="0" y="16250"/>
                    </a:lnTo>
                    <a:lnTo>
                      <a:pt x="15459" y="14002"/>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22" name="Google Shape;622;p8"/>
              <p:cNvSpPr/>
              <p:nvPr/>
            </p:nvSpPr>
            <p:spPr>
              <a:xfrm>
                <a:off x="6956053" y="2671180"/>
                <a:ext cx="40328" cy="40328"/>
              </a:xfrm>
              <a:custGeom>
                <a:rect b="b" l="l" r="r" t="t"/>
                <a:pathLst>
                  <a:path extrusionOk="0" h="38100" w="38100">
                    <a:moveTo>
                      <a:pt x="22365" y="0"/>
                    </a:moveTo>
                    <a:lnTo>
                      <a:pt x="29289" y="14002"/>
                    </a:lnTo>
                    <a:lnTo>
                      <a:pt x="44739" y="16250"/>
                    </a:lnTo>
                    <a:lnTo>
                      <a:pt x="33557" y="27156"/>
                    </a:lnTo>
                    <a:lnTo>
                      <a:pt x="36195" y="42548"/>
                    </a:lnTo>
                    <a:lnTo>
                      <a:pt x="22365" y="35281"/>
                    </a:lnTo>
                    <a:lnTo>
                      <a:pt x="8544" y="42548"/>
                    </a:lnTo>
                    <a:lnTo>
                      <a:pt x="11182" y="27156"/>
                    </a:lnTo>
                    <a:lnTo>
                      <a:pt x="0" y="16250"/>
                    </a:lnTo>
                    <a:lnTo>
                      <a:pt x="15450" y="14002"/>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23" name="Google Shape;623;p8"/>
              <p:cNvSpPr/>
              <p:nvPr/>
            </p:nvSpPr>
            <p:spPr>
              <a:xfrm>
                <a:off x="7027467" y="2671180"/>
                <a:ext cx="40328" cy="40328"/>
              </a:xfrm>
              <a:custGeom>
                <a:rect b="b" l="l" r="r" t="t"/>
                <a:pathLst>
                  <a:path extrusionOk="0" h="38100" w="38100">
                    <a:moveTo>
                      <a:pt x="22365" y="0"/>
                    </a:moveTo>
                    <a:lnTo>
                      <a:pt x="29280" y="14002"/>
                    </a:lnTo>
                    <a:lnTo>
                      <a:pt x="44739" y="16250"/>
                    </a:lnTo>
                    <a:lnTo>
                      <a:pt x="33547" y="27156"/>
                    </a:lnTo>
                    <a:lnTo>
                      <a:pt x="36186" y="42548"/>
                    </a:lnTo>
                    <a:lnTo>
                      <a:pt x="22365" y="35281"/>
                    </a:lnTo>
                    <a:lnTo>
                      <a:pt x="8544" y="42548"/>
                    </a:lnTo>
                    <a:lnTo>
                      <a:pt x="11182" y="27156"/>
                    </a:lnTo>
                    <a:lnTo>
                      <a:pt x="0" y="16250"/>
                    </a:lnTo>
                    <a:lnTo>
                      <a:pt x="15450" y="14002"/>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24" name="Google Shape;624;p8"/>
              <p:cNvSpPr/>
              <p:nvPr/>
            </p:nvSpPr>
            <p:spPr>
              <a:xfrm>
                <a:off x="6749722" y="2755398"/>
                <a:ext cx="151232" cy="10082"/>
              </a:xfrm>
              <a:custGeom>
                <a:rect b="b" l="l" r="r" t="t"/>
                <a:pathLst>
                  <a:path extrusionOk="0" h="120000" w="142875">
                    <a:moveTo>
                      <a:pt x="0" y="0"/>
                    </a:moveTo>
                    <a:lnTo>
                      <a:pt x="143523"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25" name="Google Shape;625;p8"/>
              <p:cNvSpPr/>
              <p:nvPr/>
            </p:nvSpPr>
            <p:spPr>
              <a:xfrm>
                <a:off x="7242589" y="2816203"/>
                <a:ext cx="110904" cy="10082"/>
              </a:xfrm>
              <a:custGeom>
                <a:rect b="b" l="l" r="r" t="t"/>
                <a:pathLst>
                  <a:path extrusionOk="0" h="120000" w="104775">
                    <a:moveTo>
                      <a:pt x="0" y="0"/>
                    </a:moveTo>
                    <a:lnTo>
                      <a:pt x="109138"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26" name="Google Shape;626;p8"/>
              <p:cNvSpPr/>
              <p:nvPr/>
            </p:nvSpPr>
            <p:spPr>
              <a:xfrm>
                <a:off x="6749722" y="2816203"/>
                <a:ext cx="433532" cy="10082"/>
              </a:xfrm>
              <a:custGeom>
                <a:rect b="b" l="l" r="r" t="t"/>
                <a:pathLst>
                  <a:path extrusionOk="0" h="120000" w="409575">
                    <a:moveTo>
                      <a:pt x="0" y="0"/>
                    </a:moveTo>
                    <a:lnTo>
                      <a:pt x="418328"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27" name="Google Shape;627;p8"/>
              <p:cNvSpPr/>
              <p:nvPr/>
            </p:nvSpPr>
            <p:spPr>
              <a:xfrm>
                <a:off x="6749723" y="2877007"/>
                <a:ext cx="604929" cy="10082"/>
              </a:xfrm>
              <a:custGeom>
                <a:rect b="b" l="l" r="r" t="t"/>
                <a:pathLst>
                  <a:path extrusionOk="0" h="120000" w="571500">
                    <a:moveTo>
                      <a:pt x="0" y="0"/>
                    </a:moveTo>
                    <a:lnTo>
                      <a:pt x="574767"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28" name="Google Shape;628;p8"/>
              <p:cNvSpPr/>
              <p:nvPr/>
            </p:nvSpPr>
            <p:spPr>
              <a:xfrm>
                <a:off x="7164736" y="2937823"/>
                <a:ext cx="191561" cy="10082"/>
              </a:xfrm>
              <a:custGeom>
                <a:rect b="b" l="l" r="r" t="t"/>
                <a:pathLst>
                  <a:path extrusionOk="0" h="120000" w="180975">
                    <a:moveTo>
                      <a:pt x="0" y="0"/>
                    </a:moveTo>
                    <a:lnTo>
                      <a:pt x="182690"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29" name="Google Shape;629;p8"/>
              <p:cNvSpPr/>
              <p:nvPr/>
            </p:nvSpPr>
            <p:spPr>
              <a:xfrm>
                <a:off x="6749723" y="2937823"/>
                <a:ext cx="362957" cy="10082"/>
              </a:xfrm>
              <a:custGeom>
                <a:rect b="b" l="l" r="r" t="t"/>
                <a:pathLst>
                  <a:path extrusionOk="0" h="120000" w="342900">
                    <a:moveTo>
                      <a:pt x="0" y="0"/>
                    </a:moveTo>
                    <a:lnTo>
                      <a:pt x="346596"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30" name="Google Shape;630;p8"/>
              <p:cNvSpPr/>
              <p:nvPr/>
            </p:nvSpPr>
            <p:spPr>
              <a:xfrm>
                <a:off x="6951498" y="2755398"/>
                <a:ext cx="403286" cy="10082"/>
              </a:xfrm>
              <a:custGeom>
                <a:rect b="b" l="l" r="r" t="t"/>
                <a:pathLst>
                  <a:path extrusionOk="0" h="120000" w="381000">
                    <a:moveTo>
                      <a:pt x="0" y="0"/>
                    </a:moveTo>
                    <a:lnTo>
                      <a:pt x="384143"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31" name="Google Shape;631;p8"/>
              <p:cNvSpPr/>
              <p:nvPr/>
            </p:nvSpPr>
            <p:spPr>
              <a:xfrm>
                <a:off x="6369636" y="3085750"/>
                <a:ext cx="292382" cy="292382"/>
              </a:xfrm>
              <a:custGeom>
                <a:rect b="b" l="l" r="r" t="t"/>
                <a:pathLst>
                  <a:path extrusionOk="0" h="276225" w="276225">
                    <a:moveTo>
                      <a:pt x="285178" y="142589"/>
                    </a:moveTo>
                    <a:cubicBezTo>
                      <a:pt x="285178" y="221339"/>
                      <a:pt x="221339" y="285179"/>
                      <a:pt x="142589" y="285179"/>
                    </a:cubicBezTo>
                    <a:cubicBezTo>
                      <a:pt x="63839" y="285179"/>
                      <a:pt x="0" y="221339"/>
                      <a:pt x="0" y="142589"/>
                    </a:cubicBezTo>
                    <a:cubicBezTo>
                      <a:pt x="0" y="63840"/>
                      <a:pt x="63839" y="0"/>
                      <a:pt x="142589" y="0"/>
                    </a:cubicBezTo>
                    <a:cubicBezTo>
                      <a:pt x="221339" y="0"/>
                      <a:pt x="285178" y="63840"/>
                      <a:pt x="285178" y="142589"/>
                    </a:cubicBezTo>
                    <a:close/>
                  </a:path>
                </a:pathLst>
              </a:custGeom>
              <a:solidFill>
                <a:srgbClr val="0964AF">
                  <a:alpha val="2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32" name="Google Shape;632;p8"/>
              <p:cNvSpPr/>
              <p:nvPr/>
            </p:nvSpPr>
            <p:spPr>
              <a:xfrm>
                <a:off x="6431843" y="3139113"/>
                <a:ext cx="171397" cy="241972"/>
              </a:xfrm>
              <a:custGeom>
                <a:rect b="b" l="l" r="r" t="t"/>
                <a:pathLst>
                  <a:path extrusionOk="0" h="228600" w="161925">
                    <a:moveTo>
                      <a:pt x="111861" y="94316"/>
                    </a:moveTo>
                    <a:cubicBezTo>
                      <a:pt x="125882" y="85154"/>
                      <a:pt x="135179" y="69370"/>
                      <a:pt x="135179" y="51359"/>
                    </a:cubicBezTo>
                    <a:cubicBezTo>
                      <a:pt x="135179" y="22993"/>
                      <a:pt x="112176" y="0"/>
                      <a:pt x="83811" y="0"/>
                    </a:cubicBezTo>
                    <a:cubicBezTo>
                      <a:pt x="55436" y="0"/>
                      <a:pt x="32442" y="22993"/>
                      <a:pt x="32442" y="51359"/>
                    </a:cubicBezTo>
                    <a:cubicBezTo>
                      <a:pt x="32442" y="69370"/>
                      <a:pt x="41748" y="85144"/>
                      <a:pt x="55759" y="94316"/>
                    </a:cubicBezTo>
                    <a:cubicBezTo>
                      <a:pt x="23822" y="101908"/>
                      <a:pt x="0" y="130445"/>
                      <a:pt x="0" y="164706"/>
                    </a:cubicBezTo>
                    <a:lnTo>
                      <a:pt x="0" y="207369"/>
                    </a:lnTo>
                    <a:cubicBezTo>
                      <a:pt x="23546" y="224523"/>
                      <a:pt x="52435" y="234763"/>
                      <a:pt x="83801" y="234763"/>
                    </a:cubicBezTo>
                    <a:cubicBezTo>
                      <a:pt x="115157" y="234763"/>
                      <a:pt x="144056" y="224523"/>
                      <a:pt x="167602" y="207369"/>
                    </a:cubicBezTo>
                    <a:lnTo>
                      <a:pt x="167602" y="164706"/>
                    </a:lnTo>
                    <a:cubicBezTo>
                      <a:pt x="167621" y="130445"/>
                      <a:pt x="143799" y="101917"/>
                      <a:pt x="111861" y="9431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33" name="Google Shape;633;p8"/>
              <p:cNvSpPr/>
              <p:nvPr/>
            </p:nvSpPr>
            <p:spPr>
              <a:xfrm>
                <a:off x="6741829" y="3097606"/>
                <a:ext cx="40328" cy="40328"/>
              </a:xfrm>
              <a:custGeom>
                <a:rect b="b" l="l" r="r" t="t"/>
                <a:pathLst>
                  <a:path extrusionOk="0" h="38100" w="38100">
                    <a:moveTo>
                      <a:pt x="22374" y="0"/>
                    </a:moveTo>
                    <a:lnTo>
                      <a:pt x="29289" y="14002"/>
                    </a:lnTo>
                    <a:lnTo>
                      <a:pt x="44748" y="16240"/>
                    </a:lnTo>
                    <a:lnTo>
                      <a:pt x="33557" y="27146"/>
                    </a:lnTo>
                    <a:lnTo>
                      <a:pt x="36195" y="42539"/>
                    </a:lnTo>
                    <a:lnTo>
                      <a:pt x="22374" y="35271"/>
                    </a:lnTo>
                    <a:lnTo>
                      <a:pt x="8554" y="42539"/>
                    </a:lnTo>
                    <a:lnTo>
                      <a:pt x="11192" y="27146"/>
                    </a:lnTo>
                    <a:lnTo>
                      <a:pt x="0" y="16240"/>
                    </a:lnTo>
                    <a:lnTo>
                      <a:pt x="15459" y="14002"/>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34" name="Google Shape;634;p8"/>
              <p:cNvSpPr/>
              <p:nvPr/>
            </p:nvSpPr>
            <p:spPr>
              <a:xfrm>
                <a:off x="6813241" y="3097606"/>
                <a:ext cx="40328" cy="40328"/>
              </a:xfrm>
              <a:custGeom>
                <a:rect b="b" l="l" r="r" t="t"/>
                <a:pathLst>
                  <a:path extrusionOk="0" h="38100" w="38100">
                    <a:moveTo>
                      <a:pt x="22365" y="0"/>
                    </a:moveTo>
                    <a:lnTo>
                      <a:pt x="29289" y="14002"/>
                    </a:lnTo>
                    <a:lnTo>
                      <a:pt x="44739" y="16240"/>
                    </a:lnTo>
                    <a:lnTo>
                      <a:pt x="33556" y="27146"/>
                    </a:lnTo>
                    <a:lnTo>
                      <a:pt x="36195" y="42539"/>
                    </a:lnTo>
                    <a:lnTo>
                      <a:pt x="22365" y="35271"/>
                    </a:lnTo>
                    <a:lnTo>
                      <a:pt x="8544" y="42539"/>
                    </a:lnTo>
                    <a:lnTo>
                      <a:pt x="11182" y="27146"/>
                    </a:lnTo>
                    <a:lnTo>
                      <a:pt x="0" y="16240"/>
                    </a:lnTo>
                    <a:lnTo>
                      <a:pt x="15449" y="14002"/>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35" name="Google Shape;635;p8"/>
              <p:cNvSpPr/>
              <p:nvPr/>
            </p:nvSpPr>
            <p:spPr>
              <a:xfrm>
                <a:off x="6884643" y="3097606"/>
                <a:ext cx="40328" cy="40328"/>
              </a:xfrm>
              <a:custGeom>
                <a:rect b="b" l="l" r="r" t="t"/>
                <a:pathLst>
                  <a:path extrusionOk="0" h="38100" w="38100">
                    <a:moveTo>
                      <a:pt x="22374" y="0"/>
                    </a:moveTo>
                    <a:lnTo>
                      <a:pt x="29289" y="14002"/>
                    </a:lnTo>
                    <a:lnTo>
                      <a:pt x="44748" y="16240"/>
                    </a:lnTo>
                    <a:lnTo>
                      <a:pt x="33556" y="27146"/>
                    </a:lnTo>
                    <a:lnTo>
                      <a:pt x="36195" y="42539"/>
                    </a:lnTo>
                    <a:lnTo>
                      <a:pt x="22374" y="35271"/>
                    </a:lnTo>
                    <a:lnTo>
                      <a:pt x="8553" y="42539"/>
                    </a:lnTo>
                    <a:lnTo>
                      <a:pt x="11192" y="27146"/>
                    </a:lnTo>
                    <a:lnTo>
                      <a:pt x="0" y="16240"/>
                    </a:lnTo>
                    <a:lnTo>
                      <a:pt x="15459" y="14002"/>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36" name="Google Shape;636;p8"/>
              <p:cNvSpPr/>
              <p:nvPr/>
            </p:nvSpPr>
            <p:spPr>
              <a:xfrm>
                <a:off x="6956053" y="3097606"/>
                <a:ext cx="40328" cy="40328"/>
              </a:xfrm>
              <a:custGeom>
                <a:rect b="b" l="l" r="r" t="t"/>
                <a:pathLst>
                  <a:path extrusionOk="0" h="38100" w="38100">
                    <a:moveTo>
                      <a:pt x="22365" y="0"/>
                    </a:moveTo>
                    <a:lnTo>
                      <a:pt x="29289" y="14002"/>
                    </a:lnTo>
                    <a:lnTo>
                      <a:pt x="44739" y="16240"/>
                    </a:lnTo>
                    <a:lnTo>
                      <a:pt x="33557" y="27146"/>
                    </a:lnTo>
                    <a:lnTo>
                      <a:pt x="36195" y="42539"/>
                    </a:lnTo>
                    <a:lnTo>
                      <a:pt x="22365" y="35271"/>
                    </a:lnTo>
                    <a:lnTo>
                      <a:pt x="8544" y="42539"/>
                    </a:lnTo>
                    <a:lnTo>
                      <a:pt x="11182" y="27146"/>
                    </a:lnTo>
                    <a:lnTo>
                      <a:pt x="0" y="16240"/>
                    </a:lnTo>
                    <a:lnTo>
                      <a:pt x="15450" y="14002"/>
                    </a:lnTo>
                    <a:close/>
                  </a:path>
                </a:pathLst>
              </a:custGeom>
              <a:solidFill>
                <a:srgbClr val="0964AF">
                  <a:alpha val="2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37" name="Google Shape;637;p8"/>
              <p:cNvSpPr/>
              <p:nvPr/>
            </p:nvSpPr>
            <p:spPr>
              <a:xfrm>
                <a:off x="7027467" y="3097606"/>
                <a:ext cx="40328" cy="40328"/>
              </a:xfrm>
              <a:custGeom>
                <a:rect b="b" l="l" r="r" t="t"/>
                <a:pathLst>
                  <a:path extrusionOk="0" h="38100" w="38100">
                    <a:moveTo>
                      <a:pt x="22365" y="0"/>
                    </a:moveTo>
                    <a:lnTo>
                      <a:pt x="29280" y="14002"/>
                    </a:lnTo>
                    <a:lnTo>
                      <a:pt x="44739" y="16240"/>
                    </a:lnTo>
                    <a:lnTo>
                      <a:pt x="33547" y="27146"/>
                    </a:lnTo>
                    <a:lnTo>
                      <a:pt x="36186" y="42539"/>
                    </a:lnTo>
                    <a:lnTo>
                      <a:pt x="22365" y="35271"/>
                    </a:lnTo>
                    <a:lnTo>
                      <a:pt x="8544" y="42539"/>
                    </a:lnTo>
                    <a:lnTo>
                      <a:pt x="11182" y="27146"/>
                    </a:lnTo>
                    <a:lnTo>
                      <a:pt x="0" y="16240"/>
                    </a:lnTo>
                    <a:lnTo>
                      <a:pt x="15450" y="14002"/>
                    </a:lnTo>
                    <a:close/>
                  </a:path>
                </a:pathLst>
              </a:custGeom>
              <a:solidFill>
                <a:srgbClr val="0964AF">
                  <a:alpha val="2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38" name="Google Shape;638;p8"/>
              <p:cNvSpPr/>
              <p:nvPr/>
            </p:nvSpPr>
            <p:spPr>
              <a:xfrm>
                <a:off x="6749722" y="3181822"/>
                <a:ext cx="262136" cy="10082"/>
              </a:xfrm>
              <a:custGeom>
                <a:rect b="b" l="l" r="r" t="t"/>
                <a:pathLst>
                  <a:path extrusionOk="0" h="120000" w="247650">
                    <a:moveTo>
                      <a:pt x="0" y="0"/>
                    </a:moveTo>
                    <a:lnTo>
                      <a:pt x="255280"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39" name="Google Shape;639;p8"/>
              <p:cNvSpPr/>
              <p:nvPr/>
            </p:nvSpPr>
            <p:spPr>
              <a:xfrm>
                <a:off x="6909686" y="3242628"/>
                <a:ext cx="443615" cy="10082"/>
              </a:xfrm>
              <a:custGeom>
                <a:rect b="b" l="l" r="r" t="t"/>
                <a:pathLst>
                  <a:path extrusionOk="0" h="120000" w="419100">
                    <a:moveTo>
                      <a:pt x="0" y="0"/>
                    </a:moveTo>
                    <a:lnTo>
                      <a:pt x="423644"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40" name="Google Shape;640;p8"/>
              <p:cNvSpPr/>
              <p:nvPr/>
            </p:nvSpPr>
            <p:spPr>
              <a:xfrm>
                <a:off x="6749723" y="3242628"/>
                <a:ext cx="100822" cy="10082"/>
              </a:xfrm>
              <a:custGeom>
                <a:rect b="b" l="l" r="r" t="t"/>
                <a:pathLst>
                  <a:path extrusionOk="0" h="120000" w="95250">
                    <a:moveTo>
                      <a:pt x="0" y="0"/>
                    </a:moveTo>
                    <a:lnTo>
                      <a:pt x="103823"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41" name="Google Shape;641;p8"/>
              <p:cNvSpPr/>
              <p:nvPr/>
            </p:nvSpPr>
            <p:spPr>
              <a:xfrm>
                <a:off x="6749723" y="3303433"/>
                <a:ext cx="604929" cy="10082"/>
              </a:xfrm>
              <a:custGeom>
                <a:rect b="b" l="l" r="r" t="t"/>
                <a:pathLst>
                  <a:path extrusionOk="0" h="120000" w="571500">
                    <a:moveTo>
                      <a:pt x="0" y="0"/>
                    </a:moveTo>
                    <a:lnTo>
                      <a:pt x="574767"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42" name="Google Shape;642;p8"/>
              <p:cNvSpPr/>
              <p:nvPr/>
            </p:nvSpPr>
            <p:spPr>
              <a:xfrm>
                <a:off x="7233514" y="3364237"/>
                <a:ext cx="120986" cy="10082"/>
              </a:xfrm>
              <a:custGeom>
                <a:rect b="b" l="l" r="r" t="t"/>
                <a:pathLst>
                  <a:path extrusionOk="0" h="120000" w="114300">
                    <a:moveTo>
                      <a:pt x="0" y="0"/>
                    </a:moveTo>
                    <a:lnTo>
                      <a:pt x="117710"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43" name="Google Shape;643;p8"/>
              <p:cNvSpPr/>
              <p:nvPr/>
            </p:nvSpPr>
            <p:spPr>
              <a:xfrm>
                <a:off x="6749722" y="3364237"/>
                <a:ext cx="433532" cy="10082"/>
              </a:xfrm>
              <a:custGeom>
                <a:rect b="b" l="l" r="r" t="t"/>
                <a:pathLst>
                  <a:path extrusionOk="0" h="120000" w="409575">
                    <a:moveTo>
                      <a:pt x="0" y="0"/>
                    </a:moveTo>
                    <a:lnTo>
                      <a:pt x="411575"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44" name="Google Shape;644;p8"/>
              <p:cNvSpPr/>
              <p:nvPr/>
            </p:nvSpPr>
            <p:spPr>
              <a:xfrm>
                <a:off x="7069800" y="3181822"/>
                <a:ext cx="282300" cy="10082"/>
              </a:xfrm>
              <a:custGeom>
                <a:rect b="b" l="l" r="r" t="t"/>
                <a:pathLst>
                  <a:path extrusionOk="0" h="120000" w="266700">
                    <a:moveTo>
                      <a:pt x="0" y="0"/>
                    </a:moveTo>
                    <a:lnTo>
                      <a:pt x="272377"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45" name="Google Shape;645;p8"/>
              <p:cNvSpPr/>
              <p:nvPr/>
            </p:nvSpPr>
            <p:spPr>
              <a:xfrm>
                <a:off x="6369636" y="3512173"/>
                <a:ext cx="292382" cy="292382"/>
              </a:xfrm>
              <a:custGeom>
                <a:rect b="b" l="l" r="r" t="t"/>
                <a:pathLst>
                  <a:path extrusionOk="0" h="276225" w="276225">
                    <a:moveTo>
                      <a:pt x="285178" y="142589"/>
                    </a:moveTo>
                    <a:cubicBezTo>
                      <a:pt x="285178" y="221339"/>
                      <a:pt x="221339" y="285178"/>
                      <a:pt x="142589" y="285178"/>
                    </a:cubicBezTo>
                    <a:cubicBezTo>
                      <a:pt x="63839" y="285178"/>
                      <a:pt x="0" y="221339"/>
                      <a:pt x="0" y="142589"/>
                    </a:cubicBezTo>
                    <a:cubicBezTo>
                      <a:pt x="0" y="63839"/>
                      <a:pt x="63839" y="0"/>
                      <a:pt x="142589" y="0"/>
                    </a:cubicBezTo>
                    <a:cubicBezTo>
                      <a:pt x="221339" y="0"/>
                      <a:pt x="285178" y="63839"/>
                      <a:pt x="285178" y="142589"/>
                    </a:cubicBezTo>
                    <a:close/>
                  </a:path>
                </a:pathLst>
              </a:custGeom>
              <a:solidFill>
                <a:srgbClr val="0964AF">
                  <a:alpha val="2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46" name="Google Shape;646;p8"/>
              <p:cNvSpPr/>
              <p:nvPr/>
            </p:nvSpPr>
            <p:spPr>
              <a:xfrm>
                <a:off x="6431843" y="3565529"/>
                <a:ext cx="171397" cy="241972"/>
              </a:xfrm>
              <a:custGeom>
                <a:rect b="b" l="l" r="r" t="t"/>
                <a:pathLst>
                  <a:path extrusionOk="0" h="228600" w="161925">
                    <a:moveTo>
                      <a:pt x="111861" y="94326"/>
                    </a:moveTo>
                    <a:cubicBezTo>
                      <a:pt x="125882" y="85153"/>
                      <a:pt x="135179" y="69370"/>
                      <a:pt x="135179" y="51368"/>
                    </a:cubicBezTo>
                    <a:cubicBezTo>
                      <a:pt x="135179" y="22993"/>
                      <a:pt x="112176" y="0"/>
                      <a:pt x="83811" y="0"/>
                    </a:cubicBezTo>
                    <a:cubicBezTo>
                      <a:pt x="55436" y="0"/>
                      <a:pt x="32442" y="22993"/>
                      <a:pt x="32442" y="51368"/>
                    </a:cubicBezTo>
                    <a:cubicBezTo>
                      <a:pt x="32442" y="69370"/>
                      <a:pt x="41748" y="85153"/>
                      <a:pt x="55759" y="94326"/>
                    </a:cubicBezTo>
                    <a:cubicBezTo>
                      <a:pt x="23822" y="101917"/>
                      <a:pt x="0" y="130454"/>
                      <a:pt x="0" y="164706"/>
                    </a:cubicBezTo>
                    <a:lnTo>
                      <a:pt x="0" y="207369"/>
                    </a:lnTo>
                    <a:cubicBezTo>
                      <a:pt x="23546" y="224533"/>
                      <a:pt x="52435" y="234772"/>
                      <a:pt x="83801" y="234772"/>
                    </a:cubicBezTo>
                    <a:cubicBezTo>
                      <a:pt x="115157" y="234772"/>
                      <a:pt x="144056" y="224523"/>
                      <a:pt x="167602" y="207369"/>
                    </a:cubicBezTo>
                    <a:lnTo>
                      <a:pt x="167602" y="164706"/>
                    </a:lnTo>
                    <a:cubicBezTo>
                      <a:pt x="167621" y="130454"/>
                      <a:pt x="143799" y="101917"/>
                      <a:pt x="111861" y="943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47" name="Google Shape;647;p8"/>
              <p:cNvSpPr/>
              <p:nvPr/>
            </p:nvSpPr>
            <p:spPr>
              <a:xfrm>
                <a:off x="6741829" y="3524020"/>
                <a:ext cx="40328" cy="40328"/>
              </a:xfrm>
              <a:custGeom>
                <a:rect b="b" l="l" r="r" t="t"/>
                <a:pathLst>
                  <a:path extrusionOk="0" h="38100" w="38100">
                    <a:moveTo>
                      <a:pt x="22374" y="0"/>
                    </a:moveTo>
                    <a:lnTo>
                      <a:pt x="29289" y="14011"/>
                    </a:lnTo>
                    <a:lnTo>
                      <a:pt x="44748" y="16250"/>
                    </a:lnTo>
                    <a:lnTo>
                      <a:pt x="33557" y="27156"/>
                    </a:lnTo>
                    <a:lnTo>
                      <a:pt x="36195" y="42548"/>
                    </a:lnTo>
                    <a:lnTo>
                      <a:pt x="22374" y="35271"/>
                    </a:lnTo>
                    <a:lnTo>
                      <a:pt x="8554" y="42548"/>
                    </a:lnTo>
                    <a:lnTo>
                      <a:pt x="11192" y="27156"/>
                    </a:lnTo>
                    <a:lnTo>
                      <a:pt x="0" y="16250"/>
                    </a:lnTo>
                    <a:lnTo>
                      <a:pt x="15459" y="14011"/>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48" name="Google Shape;648;p8"/>
              <p:cNvSpPr/>
              <p:nvPr/>
            </p:nvSpPr>
            <p:spPr>
              <a:xfrm>
                <a:off x="6813241" y="3524020"/>
                <a:ext cx="40328" cy="40328"/>
              </a:xfrm>
              <a:custGeom>
                <a:rect b="b" l="l" r="r" t="t"/>
                <a:pathLst>
                  <a:path extrusionOk="0" h="38100" w="38100">
                    <a:moveTo>
                      <a:pt x="22365" y="0"/>
                    </a:moveTo>
                    <a:lnTo>
                      <a:pt x="29289" y="14011"/>
                    </a:lnTo>
                    <a:lnTo>
                      <a:pt x="44739" y="16250"/>
                    </a:lnTo>
                    <a:lnTo>
                      <a:pt x="33556" y="27156"/>
                    </a:lnTo>
                    <a:lnTo>
                      <a:pt x="36195" y="42548"/>
                    </a:lnTo>
                    <a:lnTo>
                      <a:pt x="22365" y="35271"/>
                    </a:lnTo>
                    <a:lnTo>
                      <a:pt x="8544" y="42548"/>
                    </a:lnTo>
                    <a:lnTo>
                      <a:pt x="11182" y="27156"/>
                    </a:lnTo>
                    <a:lnTo>
                      <a:pt x="0" y="16250"/>
                    </a:lnTo>
                    <a:lnTo>
                      <a:pt x="15449" y="14011"/>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49" name="Google Shape;649;p8"/>
              <p:cNvSpPr/>
              <p:nvPr/>
            </p:nvSpPr>
            <p:spPr>
              <a:xfrm>
                <a:off x="6884643" y="3524020"/>
                <a:ext cx="40328" cy="40328"/>
              </a:xfrm>
              <a:custGeom>
                <a:rect b="b" l="l" r="r" t="t"/>
                <a:pathLst>
                  <a:path extrusionOk="0" h="38100" w="38100">
                    <a:moveTo>
                      <a:pt x="22374" y="0"/>
                    </a:moveTo>
                    <a:lnTo>
                      <a:pt x="29289" y="14011"/>
                    </a:lnTo>
                    <a:lnTo>
                      <a:pt x="44748" y="16250"/>
                    </a:lnTo>
                    <a:lnTo>
                      <a:pt x="33556" y="27156"/>
                    </a:lnTo>
                    <a:lnTo>
                      <a:pt x="36195" y="42548"/>
                    </a:lnTo>
                    <a:lnTo>
                      <a:pt x="22374" y="35271"/>
                    </a:lnTo>
                    <a:lnTo>
                      <a:pt x="8553" y="42548"/>
                    </a:lnTo>
                    <a:lnTo>
                      <a:pt x="11192" y="27156"/>
                    </a:lnTo>
                    <a:lnTo>
                      <a:pt x="0" y="16250"/>
                    </a:lnTo>
                    <a:lnTo>
                      <a:pt x="15459" y="14011"/>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50" name="Google Shape;650;p8"/>
              <p:cNvSpPr/>
              <p:nvPr/>
            </p:nvSpPr>
            <p:spPr>
              <a:xfrm>
                <a:off x="6956053" y="3524020"/>
                <a:ext cx="40328" cy="40328"/>
              </a:xfrm>
              <a:custGeom>
                <a:rect b="b" l="l" r="r" t="t"/>
                <a:pathLst>
                  <a:path extrusionOk="0" h="38100" w="38100">
                    <a:moveTo>
                      <a:pt x="22365" y="0"/>
                    </a:moveTo>
                    <a:lnTo>
                      <a:pt x="29289" y="14011"/>
                    </a:lnTo>
                    <a:lnTo>
                      <a:pt x="44739" y="16250"/>
                    </a:lnTo>
                    <a:lnTo>
                      <a:pt x="33557" y="27156"/>
                    </a:lnTo>
                    <a:lnTo>
                      <a:pt x="36195" y="42548"/>
                    </a:lnTo>
                    <a:lnTo>
                      <a:pt x="22365" y="35271"/>
                    </a:lnTo>
                    <a:lnTo>
                      <a:pt x="8544" y="42548"/>
                    </a:lnTo>
                    <a:lnTo>
                      <a:pt x="11182" y="27156"/>
                    </a:lnTo>
                    <a:lnTo>
                      <a:pt x="0" y="16250"/>
                    </a:lnTo>
                    <a:lnTo>
                      <a:pt x="15450" y="14011"/>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51" name="Google Shape;651;p8"/>
              <p:cNvSpPr/>
              <p:nvPr/>
            </p:nvSpPr>
            <p:spPr>
              <a:xfrm>
                <a:off x="7027467" y="3524020"/>
                <a:ext cx="40328" cy="40328"/>
              </a:xfrm>
              <a:custGeom>
                <a:rect b="b" l="l" r="r" t="t"/>
                <a:pathLst>
                  <a:path extrusionOk="0" h="38100" w="38100">
                    <a:moveTo>
                      <a:pt x="22365" y="0"/>
                    </a:moveTo>
                    <a:lnTo>
                      <a:pt x="29280" y="14011"/>
                    </a:lnTo>
                    <a:lnTo>
                      <a:pt x="44739" y="16250"/>
                    </a:lnTo>
                    <a:lnTo>
                      <a:pt x="33547" y="27156"/>
                    </a:lnTo>
                    <a:lnTo>
                      <a:pt x="36186" y="42548"/>
                    </a:lnTo>
                    <a:lnTo>
                      <a:pt x="22365" y="35271"/>
                    </a:lnTo>
                    <a:lnTo>
                      <a:pt x="8544" y="42548"/>
                    </a:lnTo>
                    <a:lnTo>
                      <a:pt x="11182" y="27156"/>
                    </a:lnTo>
                    <a:lnTo>
                      <a:pt x="0" y="16250"/>
                    </a:lnTo>
                    <a:lnTo>
                      <a:pt x="15450" y="14011"/>
                    </a:lnTo>
                    <a:close/>
                  </a:path>
                </a:pathLst>
              </a:custGeom>
              <a:solidFill>
                <a:srgbClr val="0964AF">
                  <a:alpha val="2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52" name="Google Shape;652;p8"/>
              <p:cNvSpPr/>
              <p:nvPr/>
            </p:nvSpPr>
            <p:spPr>
              <a:xfrm>
                <a:off x="6749722" y="3608236"/>
                <a:ext cx="151232" cy="10082"/>
              </a:xfrm>
              <a:custGeom>
                <a:rect b="b" l="l" r="r" t="t"/>
                <a:pathLst>
                  <a:path extrusionOk="0" h="120000" w="142875">
                    <a:moveTo>
                      <a:pt x="0" y="0"/>
                    </a:moveTo>
                    <a:lnTo>
                      <a:pt x="143523"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53" name="Google Shape;653;p8"/>
              <p:cNvSpPr/>
              <p:nvPr/>
            </p:nvSpPr>
            <p:spPr>
              <a:xfrm>
                <a:off x="7028434" y="3669042"/>
                <a:ext cx="322629" cy="10082"/>
              </a:xfrm>
              <a:custGeom>
                <a:rect b="b" l="l" r="r" t="t"/>
                <a:pathLst>
                  <a:path extrusionOk="0" h="120000" w="304800">
                    <a:moveTo>
                      <a:pt x="0" y="0"/>
                    </a:moveTo>
                    <a:lnTo>
                      <a:pt x="311458"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54" name="Google Shape;654;p8"/>
              <p:cNvSpPr/>
              <p:nvPr/>
            </p:nvSpPr>
            <p:spPr>
              <a:xfrm>
                <a:off x="6749723" y="3669042"/>
                <a:ext cx="221807" cy="10082"/>
              </a:xfrm>
              <a:custGeom>
                <a:rect b="b" l="l" r="r" t="t"/>
                <a:pathLst>
                  <a:path extrusionOk="0" h="120000" w="209550">
                    <a:moveTo>
                      <a:pt x="0" y="0"/>
                    </a:moveTo>
                    <a:lnTo>
                      <a:pt x="216018"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55" name="Google Shape;655;p8"/>
              <p:cNvSpPr/>
              <p:nvPr/>
            </p:nvSpPr>
            <p:spPr>
              <a:xfrm>
                <a:off x="6749723" y="3729847"/>
                <a:ext cx="604929" cy="10082"/>
              </a:xfrm>
              <a:custGeom>
                <a:rect b="b" l="l" r="r" t="t"/>
                <a:pathLst>
                  <a:path extrusionOk="0" h="120000" w="571500">
                    <a:moveTo>
                      <a:pt x="0" y="0"/>
                    </a:moveTo>
                    <a:lnTo>
                      <a:pt x="574767"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56" name="Google Shape;656;p8"/>
              <p:cNvSpPr/>
              <p:nvPr/>
            </p:nvSpPr>
            <p:spPr>
              <a:xfrm>
                <a:off x="6888110" y="3790654"/>
                <a:ext cx="463779" cy="10082"/>
              </a:xfrm>
              <a:custGeom>
                <a:rect b="b" l="l" r="r" t="t"/>
                <a:pathLst>
                  <a:path extrusionOk="0" h="120000" w="438150">
                    <a:moveTo>
                      <a:pt x="0" y="0"/>
                    </a:moveTo>
                    <a:lnTo>
                      <a:pt x="444027"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57" name="Google Shape;657;p8"/>
              <p:cNvSpPr/>
              <p:nvPr/>
            </p:nvSpPr>
            <p:spPr>
              <a:xfrm>
                <a:off x="6749723" y="3790654"/>
                <a:ext cx="80657" cy="10082"/>
              </a:xfrm>
              <a:custGeom>
                <a:rect b="b" l="l" r="r" t="t"/>
                <a:pathLst>
                  <a:path extrusionOk="0" h="120000" w="76200">
                    <a:moveTo>
                      <a:pt x="0" y="0"/>
                    </a:moveTo>
                    <a:lnTo>
                      <a:pt x="85268"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58" name="Google Shape;658;p8"/>
              <p:cNvSpPr/>
              <p:nvPr/>
            </p:nvSpPr>
            <p:spPr>
              <a:xfrm>
                <a:off x="6951498" y="3608236"/>
                <a:ext cx="403286" cy="10082"/>
              </a:xfrm>
              <a:custGeom>
                <a:rect b="b" l="l" r="r" t="t"/>
                <a:pathLst>
                  <a:path extrusionOk="0" h="120000" w="381000">
                    <a:moveTo>
                      <a:pt x="0" y="0"/>
                    </a:moveTo>
                    <a:lnTo>
                      <a:pt x="384143"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59" name="Google Shape;659;p8"/>
              <p:cNvSpPr/>
              <p:nvPr/>
            </p:nvSpPr>
            <p:spPr>
              <a:xfrm>
                <a:off x="6369636" y="3938589"/>
                <a:ext cx="292382" cy="292382"/>
              </a:xfrm>
              <a:custGeom>
                <a:rect b="b" l="l" r="r" t="t"/>
                <a:pathLst>
                  <a:path extrusionOk="0" h="276225" w="276225">
                    <a:moveTo>
                      <a:pt x="285178" y="142589"/>
                    </a:moveTo>
                    <a:cubicBezTo>
                      <a:pt x="285178" y="221339"/>
                      <a:pt x="221339" y="285179"/>
                      <a:pt x="142589" y="285179"/>
                    </a:cubicBezTo>
                    <a:cubicBezTo>
                      <a:pt x="63839" y="285179"/>
                      <a:pt x="0" y="221339"/>
                      <a:pt x="0" y="142589"/>
                    </a:cubicBezTo>
                    <a:cubicBezTo>
                      <a:pt x="0" y="63839"/>
                      <a:pt x="63839" y="0"/>
                      <a:pt x="142589" y="0"/>
                    </a:cubicBezTo>
                    <a:cubicBezTo>
                      <a:pt x="221339" y="0"/>
                      <a:pt x="285178" y="63839"/>
                      <a:pt x="285178" y="142589"/>
                    </a:cubicBezTo>
                    <a:close/>
                  </a:path>
                </a:pathLst>
              </a:custGeom>
              <a:solidFill>
                <a:srgbClr val="0964AF">
                  <a:alpha val="2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60" name="Google Shape;660;p8"/>
              <p:cNvSpPr/>
              <p:nvPr/>
            </p:nvSpPr>
            <p:spPr>
              <a:xfrm>
                <a:off x="6431843" y="3991953"/>
                <a:ext cx="171397" cy="241972"/>
              </a:xfrm>
              <a:custGeom>
                <a:rect b="b" l="l" r="r" t="t"/>
                <a:pathLst>
                  <a:path extrusionOk="0" h="228600" w="161925">
                    <a:moveTo>
                      <a:pt x="111861" y="94317"/>
                    </a:moveTo>
                    <a:cubicBezTo>
                      <a:pt x="125882" y="85154"/>
                      <a:pt x="135179" y="69370"/>
                      <a:pt x="135179" y="51368"/>
                    </a:cubicBezTo>
                    <a:cubicBezTo>
                      <a:pt x="135179" y="22993"/>
                      <a:pt x="112176" y="0"/>
                      <a:pt x="83811" y="0"/>
                    </a:cubicBezTo>
                    <a:cubicBezTo>
                      <a:pt x="55436" y="0"/>
                      <a:pt x="32442" y="22993"/>
                      <a:pt x="32442" y="51368"/>
                    </a:cubicBezTo>
                    <a:cubicBezTo>
                      <a:pt x="32442" y="69370"/>
                      <a:pt x="41748" y="85144"/>
                      <a:pt x="55759" y="94317"/>
                    </a:cubicBezTo>
                    <a:cubicBezTo>
                      <a:pt x="23822" y="101908"/>
                      <a:pt x="0" y="130445"/>
                      <a:pt x="0" y="164706"/>
                    </a:cubicBezTo>
                    <a:lnTo>
                      <a:pt x="0" y="207369"/>
                    </a:lnTo>
                    <a:cubicBezTo>
                      <a:pt x="23546" y="224523"/>
                      <a:pt x="52435" y="234772"/>
                      <a:pt x="83801" y="234772"/>
                    </a:cubicBezTo>
                    <a:cubicBezTo>
                      <a:pt x="115157" y="234772"/>
                      <a:pt x="144056" y="224523"/>
                      <a:pt x="167602" y="207369"/>
                    </a:cubicBezTo>
                    <a:lnTo>
                      <a:pt x="167602" y="164706"/>
                    </a:lnTo>
                    <a:cubicBezTo>
                      <a:pt x="167621" y="130445"/>
                      <a:pt x="143799" y="101898"/>
                      <a:pt x="111861" y="9431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61" name="Google Shape;661;p8"/>
              <p:cNvSpPr/>
              <p:nvPr/>
            </p:nvSpPr>
            <p:spPr>
              <a:xfrm>
                <a:off x="6741829" y="3950434"/>
                <a:ext cx="40328" cy="40328"/>
              </a:xfrm>
              <a:custGeom>
                <a:rect b="b" l="l" r="r" t="t"/>
                <a:pathLst>
                  <a:path extrusionOk="0" h="38100" w="38100">
                    <a:moveTo>
                      <a:pt x="22374" y="0"/>
                    </a:moveTo>
                    <a:lnTo>
                      <a:pt x="29289" y="14011"/>
                    </a:lnTo>
                    <a:lnTo>
                      <a:pt x="44748" y="16250"/>
                    </a:lnTo>
                    <a:lnTo>
                      <a:pt x="33557" y="27156"/>
                    </a:lnTo>
                    <a:lnTo>
                      <a:pt x="36195" y="42548"/>
                    </a:lnTo>
                    <a:lnTo>
                      <a:pt x="22374" y="35281"/>
                    </a:lnTo>
                    <a:lnTo>
                      <a:pt x="8554" y="42548"/>
                    </a:lnTo>
                    <a:lnTo>
                      <a:pt x="11192" y="27156"/>
                    </a:lnTo>
                    <a:lnTo>
                      <a:pt x="0" y="16250"/>
                    </a:lnTo>
                    <a:lnTo>
                      <a:pt x="15459" y="14011"/>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62" name="Google Shape;662;p8"/>
              <p:cNvSpPr/>
              <p:nvPr/>
            </p:nvSpPr>
            <p:spPr>
              <a:xfrm>
                <a:off x="6813241" y="3950434"/>
                <a:ext cx="40328" cy="40328"/>
              </a:xfrm>
              <a:custGeom>
                <a:rect b="b" l="l" r="r" t="t"/>
                <a:pathLst>
                  <a:path extrusionOk="0" h="38100" w="38100">
                    <a:moveTo>
                      <a:pt x="22365" y="0"/>
                    </a:moveTo>
                    <a:lnTo>
                      <a:pt x="29289" y="14011"/>
                    </a:lnTo>
                    <a:lnTo>
                      <a:pt x="44739" y="16250"/>
                    </a:lnTo>
                    <a:lnTo>
                      <a:pt x="33556" y="27156"/>
                    </a:lnTo>
                    <a:lnTo>
                      <a:pt x="36195" y="42548"/>
                    </a:lnTo>
                    <a:lnTo>
                      <a:pt x="22365" y="35281"/>
                    </a:lnTo>
                    <a:lnTo>
                      <a:pt x="8544" y="42548"/>
                    </a:lnTo>
                    <a:lnTo>
                      <a:pt x="11182" y="27156"/>
                    </a:lnTo>
                    <a:lnTo>
                      <a:pt x="0" y="16250"/>
                    </a:lnTo>
                    <a:lnTo>
                      <a:pt x="15449" y="14011"/>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63" name="Google Shape;663;p8"/>
              <p:cNvSpPr/>
              <p:nvPr/>
            </p:nvSpPr>
            <p:spPr>
              <a:xfrm>
                <a:off x="6884643" y="3950434"/>
                <a:ext cx="40328" cy="40328"/>
              </a:xfrm>
              <a:custGeom>
                <a:rect b="b" l="l" r="r" t="t"/>
                <a:pathLst>
                  <a:path extrusionOk="0" h="38100" w="38100">
                    <a:moveTo>
                      <a:pt x="22374" y="0"/>
                    </a:moveTo>
                    <a:lnTo>
                      <a:pt x="29289" y="14011"/>
                    </a:lnTo>
                    <a:lnTo>
                      <a:pt x="44748" y="16250"/>
                    </a:lnTo>
                    <a:lnTo>
                      <a:pt x="33556" y="27156"/>
                    </a:lnTo>
                    <a:lnTo>
                      <a:pt x="36195" y="42548"/>
                    </a:lnTo>
                    <a:lnTo>
                      <a:pt x="22374" y="35281"/>
                    </a:lnTo>
                    <a:lnTo>
                      <a:pt x="8553" y="42548"/>
                    </a:lnTo>
                    <a:lnTo>
                      <a:pt x="11192" y="27156"/>
                    </a:lnTo>
                    <a:lnTo>
                      <a:pt x="0" y="16250"/>
                    </a:lnTo>
                    <a:lnTo>
                      <a:pt x="15459" y="14011"/>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64" name="Google Shape;664;p8"/>
              <p:cNvSpPr/>
              <p:nvPr/>
            </p:nvSpPr>
            <p:spPr>
              <a:xfrm>
                <a:off x="6956053" y="3950434"/>
                <a:ext cx="40328" cy="40328"/>
              </a:xfrm>
              <a:custGeom>
                <a:rect b="b" l="l" r="r" t="t"/>
                <a:pathLst>
                  <a:path extrusionOk="0" h="38100" w="38100">
                    <a:moveTo>
                      <a:pt x="22365" y="0"/>
                    </a:moveTo>
                    <a:lnTo>
                      <a:pt x="29289" y="14011"/>
                    </a:lnTo>
                    <a:lnTo>
                      <a:pt x="44739" y="16250"/>
                    </a:lnTo>
                    <a:lnTo>
                      <a:pt x="33557" y="27156"/>
                    </a:lnTo>
                    <a:lnTo>
                      <a:pt x="36195" y="42548"/>
                    </a:lnTo>
                    <a:lnTo>
                      <a:pt x="22365" y="35281"/>
                    </a:lnTo>
                    <a:lnTo>
                      <a:pt x="8544" y="42548"/>
                    </a:lnTo>
                    <a:lnTo>
                      <a:pt x="11182" y="27156"/>
                    </a:lnTo>
                    <a:lnTo>
                      <a:pt x="0" y="16250"/>
                    </a:lnTo>
                    <a:lnTo>
                      <a:pt x="15450" y="14011"/>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65" name="Google Shape;665;p8"/>
              <p:cNvSpPr/>
              <p:nvPr/>
            </p:nvSpPr>
            <p:spPr>
              <a:xfrm>
                <a:off x="7027467" y="3950434"/>
                <a:ext cx="40328" cy="40328"/>
              </a:xfrm>
              <a:custGeom>
                <a:rect b="b" l="l" r="r" t="t"/>
                <a:pathLst>
                  <a:path extrusionOk="0" h="38100" w="38100">
                    <a:moveTo>
                      <a:pt x="22365" y="0"/>
                    </a:moveTo>
                    <a:lnTo>
                      <a:pt x="29280" y="14011"/>
                    </a:lnTo>
                    <a:lnTo>
                      <a:pt x="44739" y="16250"/>
                    </a:lnTo>
                    <a:lnTo>
                      <a:pt x="33547" y="27156"/>
                    </a:lnTo>
                    <a:lnTo>
                      <a:pt x="36186" y="42548"/>
                    </a:lnTo>
                    <a:lnTo>
                      <a:pt x="22365" y="35281"/>
                    </a:lnTo>
                    <a:lnTo>
                      <a:pt x="8544" y="42548"/>
                    </a:lnTo>
                    <a:lnTo>
                      <a:pt x="11182" y="27156"/>
                    </a:lnTo>
                    <a:lnTo>
                      <a:pt x="0" y="16250"/>
                    </a:lnTo>
                    <a:lnTo>
                      <a:pt x="15450" y="14011"/>
                    </a:lnTo>
                    <a:close/>
                  </a:path>
                </a:pathLst>
              </a:custGeom>
              <a:solidFill>
                <a:srgbClr val="0964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66" name="Google Shape;666;p8"/>
              <p:cNvSpPr/>
              <p:nvPr/>
            </p:nvSpPr>
            <p:spPr>
              <a:xfrm>
                <a:off x="7206183" y="4217077"/>
                <a:ext cx="151232" cy="10082"/>
              </a:xfrm>
              <a:custGeom>
                <a:rect b="b" l="l" r="r" t="t"/>
                <a:pathLst>
                  <a:path extrusionOk="0" h="120000" w="142875">
                    <a:moveTo>
                      <a:pt x="143532" y="0"/>
                    </a:moveTo>
                    <a:lnTo>
                      <a:pt x="0"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67" name="Google Shape;667;p8"/>
              <p:cNvSpPr/>
              <p:nvPr/>
            </p:nvSpPr>
            <p:spPr>
              <a:xfrm>
                <a:off x="6749722" y="4156272"/>
                <a:ext cx="110904" cy="10082"/>
              </a:xfrm>
              <a:custGeom>
                <a:rect b="b" l="l" r="r" t="t"/>
                <a:pathLst>
                  <a:path extrusionOk="0" h="120000" w="104775">
                    <a:moveTo>
                      <a:pt x="109137" y="0"/>
                    </a:moveTo>
                    <a:lnTo>
                      <a:pt x="0"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68" name="Google Shape;668;p8"/>
              <p:cNvSpPr/>
              <p:nvPr/>
            </p:nvSpPr>
            <p:spPr>
              <a:xfrm>
                <a:off x="6915292" y="4156272"/>
                <a:ext cx="433532" cy="10082"/>
              </a:xfrm>
              <a:custGeom>
                <a:rect b="b" l="l" r="r" t="t"/>
                <a:pathLst>
                  <a:path extrusionOk="0" h="120000" w="409575">
                    <a:moveTo>
                      <a:pt x="418348" y="0"/>
                    </a:moveTo>
                    <a:lnTo>
                      <a:pt x="0"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69" name="Google Shape;669;p8"/>
              <p:cNvSpPr/>
              <p:nvPr/>
            </p:nvSpPr>
            <p:spPr>
              <a:xfrm>
                <a:off x="6749723" y="4095466"/>
                <a:ext cx="604929" cy="10082"/>
              </a:xfrm>
              <a:custGeom>
                <a:rect b="b" l="l" r="r" t="t"/>
                <a:pathLst>
                  <a:path extrusionOk="0" h="120000" w="571500">
                    <a:moveTo>
                      <a:pt x="574767" y="0"/>
                    </a:moveTo>
                    <a:lnTo>
                      <a:pt x="0"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70" name="Google Shape;670;p8"/>
              <p:cNvSpPr/>
              <p:nvPr/>
            </p:nvSpPr>
            <p:spPr>
              <a:xfrm>
                <a:off x="6749723" y="4034662"/>
                <a:ext cx="191561" cy="10082"/>
              </a:xfrm>
              <a:custGeom>
                <a:rect b="b" l="l" r="r" t="t"/>
                <a:pathLst>
                  <a:path extrusionOk="0" h="120000" w="180975">
                    <a:moveTo>
                      <a:pt x="182690" y="0"/>
                    </a:moveTo>
                    <a:lnTo>
                      <a:pt x="0"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71" name="Google Shape;671;p8"/>
              <p:cNvSpPr/>
              <p:nvPr/>
            </p:nvSpPr>
            <p:spPr>
              <a:xfrm>
                <a:off x="6991241" y="4034662"/>
                <a:ext cx="362957" cy="10082"/>
              </a:xfrm>
              <a:custGeom>
                <a:rect b="b" l="l" r="r" t="t"/>
                <a:pathLst>
                  <a:path extrusionOk="0" h="120000" w="342900">
                    <a:moveTo>
                      <a:pt x="346596" y="0"/>
                    </a:moveTo>
                    <a:lnTo>
                      <a:pt x="0"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72" name="Google Shape;672;p8"/>
              <p:cNvSpPr/>
              <p:nvPr/>
            </p:nvSpPr>
            <p:spPr>
              <a:xfrm>
                <a:off x="6749722" y="4217077"/>
                <a:ext cx="403286" cy="10082"/>
              </a:xfrm>
              <a:custGeom>
                <a:rect b="b" l="l" r="r" t="t"/>
                <a:pathLst>
                  <a:path extrusionOk="0" h="120000" w="381000">
                    <a:moveTo>
                      <a:pt x="384134" y="0"/>
                    </a:moveTo>
                    <a:lnTo>
                      <a:pt x="0" y="0"/>
                    </a:lnTo>
                  </a:path>
                </a:pathLst>
              </a:custGeom>
              <a:noFill/>
              <a:ln cap="rnd" cmpd="sng" w="20100">
                <a:solidFill>
                  <a:srgbClr val="0964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73" name="Google Shape;673;p8"/>
              <p:cNvSpPr/>
              <p:nvPr/>
            </p:nvSpPr>
            <p:spPr>
              <a:xfrm>
                <a:off x="6881745" y="3189535"/>
                <a:ext cx="705751" cy="816655"/>
              </a:xfrm>
              <a:custGeom>
                <a:rect b="b" l="l" r="r" t="t"/>
                <a:pathLst>
                  <a:path extrusionOk="0" h="771525" w="666750">
                    <a:moveTo>
                      <a:pt x="97540" y="415767"/>
                    </a:moveTo>
                    <a:cubicBezTo>
                      <a:pt x="136335" y="442884"/>
                      <a:pt x="181521" y="457000"/>
                      <a:pt x="227899" y="457000"/>
                    </a:cubicBezTo>
                    <a:cubicBezTo>
                      <a:pt x="241300" y="457000"/>
                      <a:pt x="254826" y="455819"/>
                      <a:pt x="268294" y="453428"/>
                    </a:cubicBezTo>
                    <a:cubicBezTo>
                      <a:pt x="301184" y="447590"/>
                      <a:pt x="331607" y="434721"/>
                      <a:pt x="358277" y="416252"/>
                    </a:cubicBezTo>
                    <a:lnTo>
                      <a:pt x="443345" y="518998"/>
                    </a:lnTo>
                    <a:cubicBezTo>
                      <a:pt x="443116" y="522437"/>
                      <a:pt x="443497" y="525952"/>
                      <a:pt x="444307" y="529324"/>
                    </a:cubicBezTo>
                    <a:cubicBezTo>
                      <a:pt x="446602" y="538973"/>
                      <a:pt x="452651" y="548583"/>
                      <a:pt x="462166" y="551374"/>
                    </a:cubicBezTo>
                    <a:cubicBezTo>
                      <a:pt x="464652" y="552098"/>
                      <a:pt x="467567" y="552536"/>
                      <a:pt x="468938" y="554736"/>
                    </a:cubicBezTo>
                    <a:cubicBezTo>
                      <a:pt x="469719" y="555984"/>
                      <a:pt x="469786" y="557527"/>
                      <a:pt x="470043" y="558975"/>
                    </a:cubicBezTo>
                    <a:cubicBezTo>
                      <a:pt x="471377" y="566224"/>
                      <a:pt x="478911" y="571739"/>
                      <a:pt x="486217" y="570814"/>
                    </a:cubicBezTo>
                    <a:cubicBezTo>
                      <a:pt x="486217" y="570796"/>
                      <a:pt x="486217" y="570786"/>
                      <a:pt x="486217" y="570776"/>
                    </a:cubicBezTo>
                    <a:lnTo>
                      <a:pt x="549367" y="647062"/>
                    </a:lnTo>
                    <a:cubicBezTo>
                      <a:pt x="549434" y="651025"/>
                      <a:pt x="550929" y="654797"/>
                      <a:pt x="554197" y="657035"/>
                    </a:cubicBezTo>
                    <a:cubicBezTo>
                      <a:pt x="556025" y="658283"/>
                      <a:pt x="558502" y="659350"/>
                      <a:pt x="558721" y="661559"/>
                    </a:cubicBezTo>
                    <a:cubicBezTo>
                      <a:pt x="558835" y="662674"/>
                      <a:pt x="558283" y="663741"/>
                      <a:pt x="557940" y="664817"/>
                    </a:cubicBezTo>
                    <a:cubicBezTo>
                      <a:pt x="556921" y="668112"/>
                      <a:pt x="558102" y="671980"/>
                      <a:pt x="560788" y="674142"/>
                    </a:cubicBezTo>
                    <a:cubicBezTo>
                      <a:pt x="563484" y="676304"/>
                      <a:pt x="567522" y="676609"/>
                      <a:pt x="570513" y="674885"/>
                    </a:cubicBezTo>
                    <a:cubicBezTo>
                      <a:pt x="570561" y="682009"/>
                      <a:pt x="576837" y="688506"/>
                      <a:pt x="583953" y="688829"/>
                    </a:cubicBezTo>
                    <a:lnTo>
                      <a:pt x="648989" y="767382"/>
                    </a:lnTo>
                    <a:cubicBezTo>
                      <a:pt x="654000" y="773450"/>
                      <a:pt x="661258" y="776583"/>
                      <a:pt x="668554" y="776583"/>
                    </a:cubicBezTo>
                    <a:cubicBezTo>
                      <a:pt x="669373" y="776583"/>
                      <a:pt x="670173" y="776450"/>
                      <a:pt x="670983" y="776383"/>
                    </a:cubicBezTo>
                    <a:lnTo>
                      <a:pt x="670983" y="714318"/>
                    </a:lnTo>
                    <a:lnTo>
                      <a:pt x="624644" y="658330"/>
                    </a:lnTo>
                    <a:cubicBezTo>
                      <a:pt x="625129" y="657711"/>
                      <a:pt x="625587" y="657054"/>
                      <a:pt x="626091" y="656444"/>
                    </a:cubicBezTo>
                    <a:cubicBezTo>
                      <a:pt x="628482" y="653625"/>
                      <a:pt x="631320" y="651225"/>
                      <a:pt x="634321" y="649091"/>
                    </a:cubicBezTo>
                    <a:lnTo>
                      <a:pt x="635540" y="651958"/>
                    </a:lnTo>
                    <a:cubicBezTo>
                      <a:pt x="635540" y="651958"/>
                      <a:pt x="649675" y="646948"/>
                      <a:pt x="670983" y="639366"/>
                    </a:cubicBezTo>
                    <a:lnTo>
                      <a:pt x="670983" y="592570"/>
                    </a:lnTo>
                    <a:cubicBezTo>
                      <a:pt x="644446" y="608924"/>
                      <a:pt x="622929" y="622278"/>
                      <a:pt x="622929" y="622278"/>
                    </a:cubicBezTo>
                    <a:lnTo>
                      <a:pt x="623234" y="623002"/>
                    </a:lnTo>
                    <a:cubicBezTo>
                      <a:pt x="622624" y="623183"/>
                      <a:pt x="621957" y="623383"/>
                      <a:pt x="621415" y="623545"/>
                    </a:cubicBezTo>
                    <a:cubicBezTo>
                      <a:pt x="618109" y="624498"/>
                      <a:pt x="607537" y="623926"/>
                      <a:pt x="596212" y="624002"/>
                    </a:cubicBezTo>
                    <a:lnTo>
                      <a:pt x="532842" y="547450"/>
                    </a:lnTo>
                    <a:cubicBezTo>
                      <a:pt x="544596" y="544173"/>
                      <a:pt x="560178" y="539639"/>
                      <a:pt x="576781" y="534277"/>
                    </a:cubicBezTo>
                    <a:cubicBezTo>
                      <a:pt x="577123" y="534162"/>
                      <a:pt x="577476" y="534048"/>
                      <a:pt x="577819" y="533934"/>
                    </a:cubicBezTo>
                    <a:cubicBezTo>
                      <a:pt x="579933" y="533257"/>
                      <a:pt x="582048" y="532553"/>
                      <a:pt x="584191" y="531848"/>
                    </a:cubicBezTo>
                    <a:cubicBezTo>
                      <a:pt x="584972" y="531591"/>
                      <a:pt x="585743" y="531314"/>
                      <a:pt x="586524" y="531057"/>
                    </a:cubicBezTo>
                    <a:cubicBezTo>
                      <a:pt x="588277" y="530476"/>
                      <a:pt x="590001" y="529895"/>
                      <a:pt x="591754" y="529286"/>
                    </a:cubicBezTo>
                    <a:cubicBezTo>
                      <a:pt x="592640" y="528990"/>
                      <a:pt x="593525" y="528685"/>
                      <a:pt x="594411" y="528371"/>
                    </a:cubicBezTo>
                    <a:cubicBezTo>
                      <a:pt x="596040" y="527800"/>
                      <a:pt x="597669" y="527238"/>
                      <a:pt x="599297" y="526657"/>
                    </a:cubicBezTo>
                    <a:cubicBezTo>
                      <a:pt x="600269" y="526314"/>
                      <a:pt x="601231" y="525971"/>
                      <a:pt x="602203" y="525628"/>
                    </a:cubicBezTo>
                    <a:cubicBezTo>
                      <a:pt x="603765" y="525057"/>
                      <a:pt x="605317" y="524494"/>
                      <a:pt x="606880" y="523923"/>
                    </a:cubicBezTo>
                    <a:cubicBezTo>
                      <a:pt x="607841" y="523571"/>
                      <a:pt x="608804" y="523218"/>
                      <a:pt x="609765" y="522856"/>
                    </a:cubicBezTo>
                    <a:cubicBezTo>
                      <a:pt x="611356" y="522256"/>
                      <a:pt x="612937" y="521665"/>
                      <a:pt x="614509" y="521065"/>
                    </a:cubicBezTo>
                    <a:cubicBezTo>
                      <a:pt x="615395" y="520722"/>
                      <a:pt x="616290" y="520389"/>
                      <a:pt x="617157" y="520046"/>
                    </a:cubicBezTo>
                    <a:cubicBezTo>
                      <a:pt x="618824" y="519408"/>
                      <a:pt x="620462" y="518741"/>
                      <a:pt x="622091" y="518094"/>
                    </a:cubicBezTo>
                    <a:cubicBezTo>
                      <a:pt x="622872" y="517779"/>
                      <a:pt x="623672" y="517465"/>
                      <a:pt x="624453" y="517141"/>
                    </a:cubicBezTo>
                    <a:cubicBezTo>
                      <a:pt x="626596" y="516265"/>
                      <a:pt x="628701" y="515379"/>
                      <a:pt x="630768" y="514503"/>
                    </a:cubicBezTo>
                    <a:cubicBezTo>
                      <a:pt x="630978" y="514407"/>
                      <a:pt x="631206" y="514322"/>
                      <a:pt x="631416" y="514236"/>
                    </a:cubicBezTo>
                    <a:cubicBezTo>
                      <a:pt x="633702" y="513245"/>
                      <a:pt x="635950" y="512255"/>
                      <a:pt x="638140" y="511255"/>
                    </a:cubicBezTo>
                    <a:cubicBezTo>
                      <a:pt x="638731" y="510988"/>
                      <a:pt x="639283" y="510712"/>
                      <a:pt x="639874" y="510445"/>
                    </a:cubicBezTo>
                    <a:cubicBezTo>
                      <a:pt x="641436" y="509721"/>
                      <a:pt x="642979" y="508997"/>
                      <a:pt x="644465" y="508264"/>
                    </a:cubicBezTo>
                    <a:cubicBezTo>
                      <a:pt x="645218" y="507902"/>
                      <a:pt x="645932" y="507531"/>
                      <a:pt x="646665" y="507168"/>
                    </a:cubicBezTo>
                    <a:cubicBezTo>
                      <a:pt x="647932" y="506530"/>
                      <a:pt x="649189" y="505883"/>
                      <a:pt x="650399" y="505254"/>
                    </a:cubicBezTo>
                    <a:cubicBezTo>
                      <a:pt x="651171" y="504844"/>
                      <a:pt x="651914" y="504435"/>
                      <a:pt x="652657" y="504025"/>
                    </a:cubicBezTo>
                    <a:cubicBezTo>
                      <a:pt x="653762" y="503425"/>
                      <a:pt x="654847" y="502815"/>
                      <a:pt x="655895" y="502215"/>
                    </a:cubicBezTo>
                    <a:cubicBezTo>
                      <a:pt x="656629" y="501787"/>
                      <a:pt x="657343" y="501368"/>
                      <a:pt x="658057" y="500939"/>
                    </a:cubicBezTo>
                    <a:cubicBezTo>
                      <a:pt x="659048" y="500339"/>
                      <a:pt x="660010" y="499739"/>
                      <a:pt x="660943" y="499139"/>
                    </a:cubicBezTo>
                    <a:cubicBezTo>
                      <a:pt x="661591" y="498720"/>
                      <a:pt x="662239" y="498301"/>
                      <a:pt x="662848" y="497882"/>
                    </a:cubicBezTo>
                    <a:cubicBezTo>
                      <a:pt x="663772" y="497263"/>
                      <a:pt x="664639" y="496634"/>
                      <a:pt x="665468" y="496015"/>
                    </a:cubicBezTo>
                    <a:cubicBezTo>
                      <a:pt x="666001" y="495624"/>
                      <a:pt x="666544" y="495234"/>
                      <a:pt x="667049" y="494843"/>
                    </a:cubicBezTo>
                    <a:cubicBezTo>
                      <a:pt x="667925" y="494157"/>
                      <a:pt x="668716" y="493462"/>
                      <a:pt x="669487" y="492786"/>
                    </a:cubicBezTo>
                    <a:cubicBezTo>
                      <a:pt x="669859" y="492462"/>
                      <a:pt x="670259" y="492138"/>
                      <a:pt x="670602" y="491805"/>
                    </a:cubicBezTo>
                    <a:cubicBezTo>
                      <a:pt x="670754" y="491662"/>
                      <a:pt x="670849" y="491538"/>
                      <a:pt x="670983" y="491405"/>
                    </a:cubicBezTo>
                    <a:lnTo>
                      <a:pt x="670983" y="240040"/>
                    </a:lnTo>
                    <a:cubicBezTo>
                      <a:pt x="669706" y="241240"/>
                      <a:pt x="668449" y="242297"/>
                      <a:pt x="667163" y="243698"/>
                    </a:cubicBezTo>
                    <a:cubicBezTo>
                      <a:pt x="641617" y="271139"/>
                      <a:pt x="623605" y="446980"/>
                      <a:pt x="622929" y="453504"/>
                    </a:cubicBezTo>
                    <a:cubicBezTo>
                      <a:pt x="622424" y="458400"/>
                      <a:pt x="549863" y="500387"/>
                      <a:pt x="513668" y="521037"/>
                    </a:cubicBezTo>
                    <a:cubicBezTo>
                      <a:pt x="513792" y="516217"/>
                      <a:pt x="511725" y="511026"/>
                      <a:pt x="508581" y="507540"/>
                    </a:cubicBezTo>
                    <a:cubicBezTo>
                      <a:pt x="504810" y="503349"/>
                      <a:pt x="499638" y="500653"/>
                      <a:pt x="494342" y="498682"/>
                    </a:cubicBezTo>
                    <a:cubicBezTo>
                      <a:pt x="493637" y="498424"/>
                      <a:pt x="492808" y="498206"/>
                      <a:pt x="492055" y="498215"/>
                    </a:cubicBezTo>
                    <a:lnTo>
                      <a:pt x="396558" y="382858"/>
                    </a:lnTo>
                    <a:cubicBezTo>
                      <a:pt x="403340" y="375447"/>
                      <a:pt x="409836" y="367723"/>
                      <a:pt x="415684" y="359350"/>
                    </a:cubicBezTo>
                    <a:cubicBezTo>
                      <a:pt x="450622" y="309325"/>
                      <a:pt x="463995" y="248688"/>
                      <a:pt x="453337" y="188605"/>
                    </a:cubicBezTo>
                    <a:cubicBezTo>
                      <a:pt x="442678" y="128512"/>
                      <a:pt x="409255" y="76181"/>
                      <a:pt x="359230" y="41234"/>
                    </a:cubicBezTo>
                    <a:cubicBezTo>
                      <a:pt x="309204" y="6287"/>
                      <a:pt x="248587" y="-7096"/>
                      <a:pt x="188465" y="3582"/>
                    </a:cubicBezTo>
                    <a:cubicBezTo>
                      <a:pt x="128381" y="14240"/>
                      <a:pt x="76051" y="47664"/>
                      <a:pt x="41094" y="97689"/>
                    </a:cubicBezTo>
                    <a:cubicBezTo>
                      <a:pt x="-31048" y="200930"/>
                      <a:pt x="-5711" y="343643"/>
                      <a:pt x="97540" y="415767"/>
                    </a:cubicBezTo>
                    <a:close/>
                    <a:moveTo>
                      <a:pt x="82719" y="126731"/>
                    </a:moveTo>
                    <a:cubicBezTo>
                      <a:pt x="109903" y="87821"/>
                      <a:pt x="150603" y="61837"/>
                      <a:pt x="197333" y="53540"/>
                    </a:cubicBezTo>
                    <a:cubicBezTo>
                      <a:pt x="207829" y="51683"/>
                      <a:pt x="218326" y="50759"/>
                      <a:pt x="228765" y="50759"/>
                    </a:cubicBezTo>
                    <a:cubicBezTo>
                      <a:pt x="264808" y="50759"/>
                      <a:pt x="299965" y="61741"/>
                      <a:pt x="330140" y="82820"/>
                    </a:cubicBezTo>
                    <a:cubicBezTo>
                      <a:pt x="369040" y="110005"/>
                      <a:pt x="395034" y="150705"/>
                      <a:pt x="403330" y="197425"/>
                    </a:cubicBezTo>
                    <a:cubicBezTo>
                      <a:pt x="411626" y="244164"/>
                      <a:pt x="401216" y="291313"/>
                      <a:pt x="374041" y="330222"/>
                    </a:cubicBezTo>
                    <a:cubicBezTo>
                      <a:pt x="346866" y="369132"/>
                      <a:pt x="306156" y="395126"/>
                      <a:pt x="259436" y="403422"/>
                    </a:cubicBezTo>
                    <a:cubicBezTo>
                      <a:pt x="212678" y="411690"/>
                      <a:pt x="165538" y="401308"/>
                      <a:pt x="126648" y="374123"/>
                    </a:cubicBezTo>
                    <a:cubicBezTo>
                      <a:pt x="46314" y="318040"/>
                      <a:pt x="26616" y="207064"/>
                      <a:pt x="82719" y="126731"/>
                    </a:cubicBezTo>
                    <a:close/>
                  </a:path>
                </a:pathLst>
              </a:custGeom>
              <a:solidFill>
                <a:srgbClr val="5AB5E2">
                  <a:alpha val="4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74" name="Google Shape;674;p8"/>
              <p:cNvSpPr/>
              <p:nvPr/>
            </p:nvSpPr>
            <p:spPr>
              <a:xfrm>
                <a:off x="5733027" y="3665613"/>
                <a:ext cx="100822" cy="100822"/>
              </a:xfrm>
              <a:custGeom>
                <a:rect b="b" l="l" r="r" t="t"/>
                <a:pathLst>
                  <a:path extrusionOk="0" h="95250" w="95250">
                    <a:moveTo>
                      <a:pt x="10935" y="0"/>
                    </a:moveTo>
                    <a:cubicBezTo>
                      <a:pt x="10935" y="0"/>
                      <a:pt x="33204" y="25851"/>
                      <a:pt x="37290" y="27365"/>
                    </a:cubicBezTo>
                    <a:cubicBezTo>
                      <a:pt x="39815" y="28299"/>
                      <a:pt x="56855" y="31528"/>
                      <a:pt x="62475" y="32547"/>
                    </a:cubicBezTo>
                    <a:cubicBezTo>
                      <a:pt x="64561" y="32919"/>
                      <a:pt x="66685" y="33309"/>
                      <a:pt x="68590" y="34280"/>
                    </a:cubicBezTo>
                    <a:cubicBezTo>
                      <a:pt x="70533" y="35271"/>
                      <a:pt x="72142" y="36805"/>
                      <a:pt x="73657" y="38386"/>
                    </a:cubicBezTo>
                    <a:cubicBezTo>
                      <a:pt x="77857" y="42758"/>
                      <a:pt x="81563" y="47597"/>
                      <a:pt x="85258" y="52426"/>
                    </a:cubicBezTo>
                    <a:cubicBezTo>
                      <a:pt x="86240" y="53712"/>
                      <a:pt x="87230" y="55007"/>
                      <a:pt x="87935" y="56455"/>
                    </a:cubicBezTo>
                    <a:cubicBezTo>
                      <a:pt x="88802" y="58217"/>
                      <a:pt x="89249" y="60150"/>
                      <a:pt x="89668" y="62065"/>
                    </a:cubicBezTo>
                    <a:cubicBezTo>
                      <a:pt x="92088" y="73000"/>
                      <a:pt x="94164" y="84030"/>
                      <a:pt x="95888" y="95098"/>
                    </a:cubicBezTo>
                    <a:cubicBezTo>
                      <a:pt x="95984" y="95688"/>
                      <a:pt x="96069" y="96317"/>
                      <a:pt x="95803" y="96850"/>
                    </a:cubicBezTo>
                    <a:cubicBezTo>
                      <a:pt x="95193" y="98117"/>
                      <a:pt x="93240" y="97803"/>
                      <a:pt x="92173" y="96889"/>
                    </a:cubicBezTo>
                    <a:cubicBezTo>
                      <a:pt x="91116" y="95974"/>
                      <a:pt x="90316" y="94640"/>
                      <a:pt x="88983" y="94212"/>
                    </a:cubicBezTo>
                    <a:cubicBezTo>
                      <a:pt x="88964" y="95155"/>
                      <a:pt x="88945" y="96088"/>
                      <a:pt x="88935" y="97031"/>
                    </a:cubicBezTo>
                    <a:cubicBezTo>
                      <a:pt x="87030" y="98088"/>
                      <a:pt x="84677" y="97184"/>
                      <a:pt x="82763" y="96146"/>
                    </a:cubicBezTo>
                    <a:cubicBezTo>
                      <a:pt x="74771" y="91812"/>
                      <a:pt x="67980" y="85230"/>
                      <a:pt x="63341" y="77353"/>
                    </a:cubicBezTo>
                    <a:cubicBezTo>
                      <a:pt x="62408" y="75781"/>
                      <a:pt x="61551" y="74133"/>
                      <a:pt x="60265" y="72857"/>
                    </a:cubicBezTo>
                    <a:cubicBezTo>
                      <a:pt x="56845" y="69466"/>
                      <a:pt x="51483" y="69513"/>
                      <a:pt x="46844" y="68323"/>
                    </a:cubicBezTo>
                    <a:cubicBezTo>
                      <a:pt x="42653" y="67247"/>
                      <a:pt x="38186" y="66047"/>
                      <a:pt x="34242" y="64237"/>
                    </a:cubicBezTo>
                    <a:cubicBezTo>
                      <a:pt x="27013" y="60922"/>
                      <a:pt x="26127" y="52235"/>
                      <a:pt x="25441" y="50597"/>
                    </a:cubicBezTo>
                    <a:cubicBezTo>
                      <a:pt x="25060" y="49692"/>
                      <a:pt x="24308" y="49016"/>
                      <a:pt x="23574" y="48359"/>
                    </a:cubicBezTo>
                    <a:cubicBezTo>
                      <a:pt x="18841" y="44091"/>
                      <a:pt x="0" y="29871"/>
                      <a:pt x="0" y="29871"/>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75" name="Google Shape;675;p8"/>
              <p:cNvSpPr/>
              <p:nvPr/>
            </p:nvSpPr>
            <p:spPr>
              <a:xfrm>
                <a:off x="5443660" y="3077733"/>
                <a:ext cx="50411" cy="100822"/>
              </a:xfrm>
              <a:custGeom>
                <a:rect b="b" l="l" r="r" t="t"/>
                <a:pathLst>
                  <a:path extrusionOk="0" h="95250" w="47625">
                    <a:moveTo>
                      <a:pt x="23479" y="0"/>
                    </a:moveTo>
                    <a:cubicBezTo>
                      <a:pt x="33976" y="3029"/>
                      <a:pt x="39519" y="16564"/>
                      <a:pt x="43082" y="25841"/>
                    </a:cubicBezTo>
                    <a:cubicBezTo>
                      <a:pt x="47377" y="37005"/>
                      <a:pt x="49521" y="48873"/>
                      <a:pt x="50930" y="60712"/>
                    </a:cubicBezTo>
                    <a:cubicBezTo>
                      <a:pt x="51911" y="68942"/>
                      <a:pt x="52492" y="77610"/>
                      <a:pt x="49216" y="85230"/>
                    </a:cubicBezTo>
                    <a:cubicBezTo>
                      <a:pt x="47539" y="89125"/>
                      <a:pt x="44948" y="92545"/>
                      <a:pt x="42367" y="95898"/>
                    </a:cubicBezTo>
                    <a:cubicBezTo>
                      <a:pt x="40910" y="97803"/>
                      <a:pt x="39414" y="99746"/>
                      <a:pt x="37433" y="101098"/>
                    </a:cubicBezTo>
                    <a:cubicBezTo>
                      <a:pt x="35452" y="102451"/>
                      <a:pt x="32852" y="103127"/>
                      <a:pt x="30604" y="102260"/>
                    </a:cubicBezTo>
                    <a:cubicBezTo>
                      <a:pt x="27337" y="101003"/>
                      <a:pt x="26022" y="97174"/>
                      <a:pt x="25089" y="93783"/>
                    </a:cubicBezTo>
                    <a:cubicBezTo>
                      <a:pt x="19040" y="71752"/>
                      <a:pt x="12430" y="49492"/>
                      <a:pt x="0" y="30328"/>
                    </a:cubicBezTo>
                  </a:path>
                </a:pathLst>
              </a:custGeom>
              <a:solidFill>
                <a:srgbClr val="170D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76" name="Google Shape;676;p8"/>
              <p:cNvSpPr/>
              <p:nvPr/>
            </p:nvSpPr>
            <p:spPr>
              <a:xfrm>
                <a:off x="5480844" y="3143071"/>
                <a:ext cx="20165" cy="40328"/>
              </a:xfrm>
              <a:custGeom>
                <a:rect b="b" l="l" r="r" t="t"/>
                <a:pathLst>
                  <a:path extrusionOk="0" h="38100" w="19050">
                    <a:moveTo>
                      <a:pt x="0" y="8006"/>
                    </a:moveTo>
                    <a:cubicBezTo>
                      <a:pt x="210" y="996"/>
                      <a:pt x="7592" y="-3586"/>
                      <a:pt x="13983" y="3682"/>
                    </a:cubicBezTo>
                    <a:cubicBezTo>
                      <a:pt x="19279" y="9692"/>
                      <a:pt x="20689" y="21103"/>
                      <a:pt x="20984" y="29533"/>
                    </a:cubicBezTo>
                    <a:cubicBezTo>
                      <a:pt x="21346" y="39629"/>
                      <a:pt x="13516" y="41610"/>
                      <a:pt x="7087" y="43020"/>
                    </a:cubicBezTo>
                  </a:path>
                </a:pathLst>
              </a:custGeom>
              <a:solidFill>
                <a:srgbClr val="F2A1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77" name="Google Shape;677;p8"/>
              <p:cNvSpPr/>
              <p:nvPr/>
            </p:nvSpPr>
            <p:spPr>
              <a:xfrm>
                <a:off x="5529063" y="4407640"/>
                <a:ext cx="30247" cy="40328"/>
              </a:xfrm>
              <a:custGeom>
                <a:rect b="b" l="l" r="r" t="t"/>
                <a:pathLst>
                  <a:path extrusionOk="0" h="38100" w="28575">
                    <a:moveTo>
                      <a:pt x="30741" y="9915"/>
                    </a:moveTo>
                    <a:cubicBezTo>
                      <a:pt x="30741" y="9915"/>
                      <a:pt x="30941" y="31432"/>
                      <a:pt x="29417" y="39071"/>
                    </a:cubicBezTo>
                    <a:cubicBezTo>
                      <a:pt x="27893" y="46711"/>
                      <a:pt x="3280" y="44244"/>
                      <a:pt x="918" y="39900"/>
                    </a:cubicBezTo>
                    <a:cubicBezTo>
                      <a:pt x="-1444" y="35557"/>
                      <a:pt x="1499" y="0"/>
                      <a:pt x="1499" y="0"/>
                    </a:cubicBezTo>
                  </a:path>
                </a:pathLst>
              </a:custGeom>
              <a:solidFill>
                <a:srgbClr val="FFCC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78" name="Google Shape;678;p8"/>
              <p:cNvSpPr/>
              <p:nvPr/>
            </p:nvSpPr>
            <p:spPr>
              <a:xfrm>
                <a:off x="5521836" y="4441678"/>
                <a:ext cx="100822" cy="50411"/>
              </a:xfrm>
              <a:custGeom>
                <a:rect b="b" l="l" r="r" t="t"/>
                <a:pathLst>
                  <a:path extrusionOk="0" h="47625" w="95250">
                    <a:moveTo>
                      <a:pt x="629" y="15078"/>
                    </a:moveTo>
                    <a:cubicBezTo>
                      <a:pt x="-47" y="23155"/>
                      <a:pt x="1" y="38376"/>
                      <a:pt x="1" y="38376"/>
                    </a:cubicBezTo>
                    <a:lnTo>
                      <a:pt x="25233" y="44462"/>
                    </a:lnTo>
                    <a:lnTo>
                      <a:pt x="28442" y="40176"/>
                    </a:lnTo>
                    <a:cubicBezTo>
                      <a:pt x="28442" y="40176"/>
                      <a:pt x="35491" y="46205"/>
                      <a:pt x="43273" y="48263"/>
                    </a:cubicBezTo>
                    <a:cubicBezTo>
                      <a:pt x="49045" y="49787"/>
                      <a:pt x="61113" y="50958"/>
                      <a:pt x="67076" y="50558"/>
                    </a:cubicBezTo>
                    <a:cubicBezTo>
                      <a:pt x="87917" y="49168"/>
                      <a:pt x="102299" y="42662"/>
                      <a:pt x="103014" y="39614"/>
                    </a:cubicBezTo>
                    <a:cubicBezTo>
                      <a:pt x="105995" y="26870"/>
                      <a:pt x="78296" y="28470"/>
                      <a:pt x="72657" y="28003"/>
                    </a:cubicBezTo>
                    <a:cubicBezTo>
                      <a:pt x="56475" y="26651"/>
                      <a:pt x="45568" y="15040"/>
                      <a:pt x="42406" y="6762"/>
                    </a:cubicBezTo>
                    <a:cubicBezTo>
                      <a:pt x="40110" y="762"/>
                      <a:pt x="41463" y="-591"/>
                      <a:pt x="38025" y="209"/>
                    </a:cubicBezTo>
                    <a:cubicBezTo>
                      <a:pt x="38025" y="209"/>
                      <a:pt x="34958" y="590"/>
                      <a:pt x="32653" y="3991"/>
                    </a:cubicBezTo>
                    <a:cubicBezTo>
                      <a:pt x="29109" y="9220"/>
                      <a:pt x="22946" y="12401"/>
                      <a:pt x="16679" y="10792"/>
                    </a:cubicBezTo>
                    <a:cubicBezTo>
                      <a:pt x="13098" y="9868"/>
                      <a:pt x="9564" y="8220"/>
                      <a:pt x="7154" y="5343"/>
                    </a:cubicBezTo>
                    <a:cubicBezTo>
                      <a:pt x="7144" y="5324"/>
                      <a:pt x="1296" y="7010"/>
                      <a:pt x="629" y="15078"/>
                    </a:cubicBezTo>
                    <a:close/>
                  </a:path>
                </a:pathLst>
              </a:custGeom>
              <a:solidFill>
                <a:srgbClr val="E850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79" name="Google Shape;679;p8"/>
              <p:cNvSpPr/>
              <p:nvPr/>
            </p:nvSpPr>
            <p:spPr>
              <a:xfrm>
                <a:off x="5480814" y="3982184"/>
                <a:ext cx="100822" cy="443615"/>
              </a:xfrm>
              <a:custGeom>
                <a:rect b="b" l="l" r="r" t="t"/>
                <a:pathLst>
                  <a:path extrusionOk="0" h="419100" w="95250">
                    <a:moveTo>
                      <a:pt x="28147" y="147780"/>
                    </a:moveTo>
                    <a:cubicBezTo>
                      <a:pt x="30537" y="109966"/>
                      <a:pt x="0" y="59379"/>
                      <a:pt x="0" y="59379"/>
                    </a:cubicBezTo>
                    <a:cubicBezTo>
                      <a:pt x="0" y="59379"/>
                      <a:pt x="82448" y="14088"/>
                      <a:pt x="83687" y="0"/>
                    </a:cubicBezTo>
                    <a:cubicBezTo>
                      <a:pt x="83687" y="0"/>
                      <a:pt x="94974" y="77791"/>
                      <a:pt x="99022" y="105242"/>
                    </a:cubicBezTo>
                    <a:cubicBezTo>
                      <a:pt x="106051" y="152914"/>
                      <a:pt x="82267" y="424853"/>
                      <a:pt x="82267" y="424853"/>
                    </a:cubicBezTo>
                    <a:cubicBezTo>
                      <a:pt x="82267" y="424853"/>
                      <a:pt x="65008" y="429635"/>
                      <a:pt x="42101" y="425405"/>
                    </a:cubicBezTo>
                    <a:cubicBezTo>
                      <a:pt x="42101" y="425405"/>
                      <a:pt x="37814" y="320373"/>
                      <a:pt x="20641" y="249222"/>
                    </a:cubicBezTo>
                    <a:cubicBezTo>
                      <a:pt x="12507" y="215475"/>
                      <a:pt x="25298" y="157134"/>
                      <a:pt x="28147" y="147780"/>
                    </a:cubicBezTo>
                    <a:close/>
                  </a:path>
                </a:pathLst>
              </a:custGeom>
              <a:solidFill>
                <a:srgbClr val="3E89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80" name="Google Shape;680;p8"/>
              <p:cNvSpPr/>
              <p:nvPr/>
            </p:nvSpPr>
            <p:spPr>
              <a:xfrm>
                <a:off x="5343970" y="3662620"/>
                <a:ext cx="231890" cy="453697"/>
              </a:xfrm>
              <a:custGeom>
                <a:rect b="b" l="l" r="r" t="t"/>
                <a:pathLst>
                  <a:path extrusionOk="0" h="428625" w="219075">
                    <a:moveTo>
                      <a:pt x="150808" y="13830"/>
                    </a:moveTo>
                    <a:cubicBezTo>
                      <a:pt x="181764" y="82906"/>
                      <a:pt x="215377" y="305781"/>
                      <a:pt x="223436" y="382724"/>
                    </a:cubicBezTo>
                    <a:cubicBezTo>
                      <a:pt x="226855" y="415357"/>
                      <a:pt x="199680" y="453581"/>
                      <a:pt x="168048" y="424091"/>
                    </a:cubicBezTo>
                    <a:cubicBezTo>
                      <a:pt x="130281" y="388877"/>
                      <a:pt x="77141" y="227543"/>
                      <a:pt x="58158" y="199073"/>
                    </a:cubicBezTo>
                    <a:cubicBezTo>
                      <a:pt x="39175" y="170593"/>
                      <a:pt x="-31863" y="144485"/>
                      <a:pt x="16657" y="0"/>
                    </a:cubicBezTo>
                  </a:path>
                </a:pathLst>
              </a:custGeom>
              <a:solidFill>
                <a:srgbClr val="3E89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81" name="Google Shape;681;p8"/>
              <p:cNvSpPr/>
              <p:nvPr/>
            </p:nvSpPr>
            <p:spPr>
              <a:xfrm>
                <a:off x="5320393" y="4419558"/>
                <a:ext cx="30247" cy="40328"/>
              </a:xfrm>
              <a:custGeom>
                <a:rect b="b" l="l" r="r" t="t"/>
                <a:pathLst>
                  <a:path extrusionOk="0" h="38100" w="28575">
                    <a:moveTo>
                      <a:pt x="34102" y="0"/>
                    </a:moveTo>
                    <a:cubicBezTo>
                      <a:pt x="34102" y="0"/>
                      <a:pt x="31321" y="30347"/>
                      <a:pt x="30216" y="38043"/>
                    </a:cubicBezTo>
                    <a:cubicBezTo>
                      <a:pt x="29120" y="45758"/>
                      <a:pt x="4413" y="44663"/>
                      <a:pt x="1812" y="40462"/>
                    </a:cubicBezTo>
                    <a:cubicBezTo>
                      <a:pt x="-788" y="36252"/>
                      <a:pt x="174" y="581"/>
                      <a:pt x="174" y="581"/>
                    </a:cubicBezTo>
                  </a:path>
                </a:pathLst>
              </a:custGeom>
              <a:solidFill>
                <a:srgbClr val="FFCC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82" name="Google Shape;682;p8"/>
              <p:cNvSpPr/>
              <p:nvPr/>
            </p:nvSpPr>
            <p:spPr>
              <a:xfrm>
                <a:off x="5314787" y="4452433"/>
                <a:ext cx="100822" cy="40328"/>
              </a:xfrm>
              <a:custGeom>
                <a:rect b="b" l="l" r="r" t="t"/>
                <a:pathLst>
                  <a:path extrusionOk="0" h="38100" w="95250">
                    <a:moveTo>
                      <a:pt x="128" y="15796"/>
                    </a:moveTo>
                    <a:cubicBezTo>
                      <a:pt x="-415" y="23882"/>
                      <a:pt x="947" y="37179"/>
                      <a:pt x="947" y="37179"/>
                    </a:cubicBezTo>
                    <a:lnTo>
                      <a:pt x="29379" y="39084"/>
                    </a:lnTo>
                    <a:lnTo>
                      <a:pt x="31103" y="34436"/>
                    </a:lnTo>
                    <a:cubicBezTo>
                      <a:pt x="31103" y="34436"/>
                      <a:pt x="39999" y="39799"/>
                      <a:pt x="47238" y="40285"/>
                    </a:cubicBezTo>
                    <a:lnTo>
                      <a:pt x="71241" y="41904"/>
                    </a:lnTo>
                    <a:cubicBezTo>
                      <a:pt x="88806" y="43085"/>
                      <a:pt x="98931" y="41513"/>
                      <a:pt x="99588" y="38456"/>
                    </a:cubicBezTo>
                    <a:cubicBezTo>
                      <a:pt x="102312" y="25654"/>
                      <a:pt x="81281" y="24835"/>
                      <a:pt x="75813" y="24473"/>
                    </a:cubicBezTo>
                    <a:cubicBezTo>
                      <a:pt x="60126" y="23416"/>
                      <a:pt x="43628" y="14929"/>
                      <a:pt x="40466" y="6718"/>
                    </a:cubicBezTo>
                    <a:cubicBezTo>
                      <a:pt x="38171" y="756"/>
                      <a:pt x="39457" y="-625"/>
                      <a:pt x="36132" y="232"/>
                    </a:cubicBezTo>
                    <a:cubicBezTo>
                      <a:pt x="36132" y="232"/>
                      <a:pt x="33170" y="670"/>
                      <a:pt x="30979" y="4109"/>
                    </a:cubicBezTo>
                    <a:cubicBezTo>
                      <a:pt x="27617" y="9405"/>
                      <a:pt x="21692" y="12700"/>
                      <a:pt x="15606" y="11205"/>
                    </a:cubicBezTo>
                    <a:cubicBezTo>
                      <a:pt x="12129" y="10347"/>
                      <a:pt x="8681" y="8757"/>
                      <a:pt x="6309" y="5918"/>
                    </a:cubicBezTo>
                    <a:cubicBezTo>
                      <a:pt x="6309" y="5928"/>
                      <a:pt x="671" y="7728"/>
                      <a:pt x="128" y="15796"/>
                    </a:cubicBezTo>
                    <a:close/>
                  </a:path>
                </a:pathLst>
              </a:custGeom>
              <a:solidFill>
                <a:srgbClr val="E850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83" name="Google Shape;683;p8"/>
              <p:cNvSpPr/>
              <p:nvPr/>
            </p:nvSpPr>
            <p:spPr>
              <a:xfrm>
                <a:off x="5281711" y="3670384"/>
                <a:ext cx="171397" cy="473861"/>
              </a:xfrm>
              <a:custGeom>
                <a:rect b="b" l="l" r="r" t="t"/>
                <a:pathLst>
                  <a:path extrusionOk="0" h="447675" w="161925">
                    <a:moveTo>
                      <a:pt x="132446" y="437883"/>
                    </a:moveTo>
                    <a:cubicBezTo>
                      <a:pt x="127207" y="464763"/>
                      <a:pt x="56989" y="454723"/>
                      <a:pt x="58503" y="430921"/>
                    </a:cubicBezTo>
                    <a:cubicBezTo>
                      <a:pt x="60656" y="397078"/>
                      <a:pt x="36938" y="353339"/>
                      <a:pt x="27852" y="192253"/>
                    </a:cubicBezTo>
                    <a:cubicBezTo>
                      <a:pt x="26814" y="173841"/>
                      <a:pt x="8373" y="171145"/>
                      <a:pt x="1115" y="121091"/>
                    </a:cubicBezTo>
                    <a:cubicBezTo>
                      <a:pt x="-6048" y="70952"/>
                      <a:pt x="23642" y="15459"/>
                      <a:pt x="23642" y="15459"/>
                    </a:cubicBezTo>
                    <a:lnTo>
                      <a:pt x="131674" y="0"/>
                    </a:lnTo>
                    <a:cubicBezTo>
                      <a:pt x="131674" y="0"/>
                      <a:pt x="173194" y="93678"/>
                      <a:pt x="164612" y="187090"/>
                    </a:cubicBezTo>
                    <a:cubicBezTo>
                      <a:pt x="156029" y="280511"/>
                      <a:pt x="138656" y="406232"/>
                      <a:pt x="132446" y="437883"/>
                    </a:cubicBezTo>
                    <a:close/>
                  </a:path>
                </a:pathLst>
              </a:custGeom>
              <a:solidFill>
                <a:srgbClr val="3E89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84" name="Google Shape;684;p8"/>
              <p:cNvSpPr/>
              <p:nvPr/>
            </p:nvSpPr>
            <p:spPr>
              <a:xfrm>
                <a:off x="5313044" y="4082160"/>
                <a:ext cx="110904" cy="362957"/>
              </a:xfrm>
              <a:custGeom>
                <a:rect b="b" l="l" r="r" t="t"/>
                <a:pathLst>
                  <a:path extrusionOk="0" h="342900" w="104775">
                    <a:moveTo>
                      <a:pt x="29091" y="36251"/>
                    </a:moveTo>
                    <a:cubicBezTo>
                      <a:pt x="29091" y="36251"/>
                      <a:pt x="4525" y="84895"/>
                      <a:pt x="1649" y="120071"/>
                    </a:cubicBezTo>
                    <a:cubicBezTo>
                      <a:pt x="-2571" y="171535"/>
                      <a:pt x="2640" y="340908"/>
                      <a:pt x="2640" y="340908"/>
                    </a:cubicBezTo>
                    <a:cubicBezTo>
                      <a:pt x="2640" y="340908"/>
                      <a:pt x="29214" y="346680"/>
                      <a:pt x="43397" y="342499"/>
                    </a:cubicBezTo>
                    <a:cubicBezTo>
                      <a:pt x="43397" y="342499"/>
                      <a:pt x="105757" y="41995"/>
                      <a:pt x="108053" y="9686"/>
                    </a:cubicBezTo>
                    <a:cubicBezTo>
                      <a:pt x="110348" y="-22623"/>
                      <a:pt x="29091" y="36251"/>
                      <a:pt x="29091" y="36251"/>
                    </a:cubicBezTo>
                    <a:close/>
                  </a:path>
                </a:pathLst>
              </a:custGeom>
              <a:solidFill>
                <a:srgbClr val="3E89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85" name="Google Shape;685;p8"/>
              <p:cNvSpPr/>
              <p:nvPr/>
            </p:nvSpPr>
            <p:spPr>
              <a:xfrm>
                <a:off x="5279118" y="3294875"/>
                <a:ext cx="272219" cy="413369"/>
              </a:xfrm>
              <a:custGeom>
                <a:rect b="b" l="l" r="r" t="t"/>
                <a:pathLst>
                  <a:path extrusionOk="0" h="390525" w="257175">
                    <a:moveTo>
                      <a:pt x="253909" y="35544"/>
                    </a:moveTo>
                    <a:cubicBezTo>
                      <a:pt x="241698" y="21533"/>
                      <a:pt x="202931" y="-1556"/>
                      <a:pt x="151125" y="83"/>
                    </a:cubicBezTo>
                    <a:cubicBezTo>
                      <a:pt x="115425" y="1207"/>
                      <a:pt x="18223" y="7093"/>
                      <a:pt x="7364" y="30972"/>
                    </a:cubicBezTo>
                    <a:cubicBezTo>
                      <a:pt x="1811" y="43174"/>
                      <a:pt x="-4152" y="168170"/>
                      <a:pt x="3983" y="211281"/>
                    </a:cubicBezTo>
                    <a:cubicBezTo>
                      <a:pt x="10098" y="243685"/>
                      <a:pt x="25738" y="323971"/>
                      <a:pt x="25738" y="343345"/>
                    </a:cubicBezTo>
                    <a:cubicBezTo>
                      <a:pt x="25738" y="362709"/>
                      <a:pt x="15327" y="371015"/>
                      <a:pt x="20185" y="376644"/>
                    </a:cubicBezTo>
                    <a:cubicBezTo>
                      <a:pt x="31062" y="389246"/>
                      <a:pt x="105443" y="394542"/>
                      <a:pt x="140362" y="394542"/>
                    </a:cubicBezTo>
                    <a:cubicBezTo>
                      <a:pt x="171442" y="394542"/>
                      <a:pt x="224344" y="386255"/>
                      <a:pt x="227030" y="376292"/>
                    </a:cubicBezTo>
                    <a:cubicBezTo>
                      <a:pt x="231011" y="361509"/>
                      <a:pt x="220962" y="362071"/>
                      <a:pt x="219600" y="346574"/>
                    </a:cubicBezTo>
                    <a:cubicBezTo>
                      <a:pt x="218238" y="331086"/>
                      <a:pt x="210913" y="228902"/>
                      <a:pt x="220019" y="214052"/>
                    </a:cubicBezTo>
                    <a:cubicBezTo>
                      <a:pt x="234468" y="190468"/>
                      <a:pt x="248804" y="128384"/>
                      <a:pt x="249918" y="110630"/>
                    </a:cubicBezTo>
                    <a:cubicBezTo>
                      <a:pt x="251033" y="92866"/>
                      <a:pt x="266120" y="49556"/>
                      <a:pt x="253909" y="35544"/>
                    </a:cubicBezTo>
                    <a:close/>
                  </a:path>
                </a:pathLst>
              </a:custGeom>
              <a:solidFill>
                <a:srgbClr val="57C6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86" name="Google Shape;686;p8"/>
              <p:cNvSpPr/>
              <p:nvPr/>
            </p:nvSpPr>
            <p:spPr>
              <a:xfrm>
                <a:off x="5280632" y="3438694"/>
                <a:ext cx="60493" cy="262136"/>
              </a:xfrm>
              <a:custGeom>
                <a:rect b="b" l="l" r="r" t="t"/>
                <a:pathLst>
                  <a:path extrusionOk="0" h="247650" w="57150">
                    <a:moveTo>
                      <a:pt x="29880" y="792"/>
                    </a:moveTo>
                    <a:cubicBezTo>
                      <a:pt x="26175" y="8508"/>
                      <a:pt x="1019" y="48960"/>
                      <a:pt x="1019" y="48960"/>
                    </a:cubicBezTo>
                    <a:lnTo>
                      <a:pt x="0" y="53799"/>
                    </a:lnTo>
                    <a:cubicBezTo>
                      <a:pt x="619" y="62171"/>
                      <a:pt x="1457" y="69563"/>
                      <a:pt x="2562" y="75421"/>
                    </a:cubicBezTo>
                    <a:cubicBezTo>
                      <a:pt x="8677" y="107825"/>
                      <a:pt x="24317" y="188111"/>
                      <a:pt x="24317" y="207485"/>
                    </a:cubicBezTo>
                    <a:cubicBezTo>
                      <a:pt x="24317" y="226849"/>
                      <a:pt x="13906" y="235155"/>
                      <a:pt x="18764" y="240784"/>
                    </a:cubicBezTo>
                    <a:cubicBezTo>
                      <a:pt x="23108" y="245823"/>
                      <a:pt x="37652" y="249681"/>
                      <a:pt x="55721" y="252500"/>
                    </a:cubicBezTo>
                    <a:cubicBezTo>
                      <a:pt x="51701" y="247757"/>
                      <a:pt x="47987" y="242918"/>
                      <a:pt x="47368" y="240479"/>
                    </a:cubicBezTo>
                    <a:cubicBezTo>
                      <a:pt x="45920" y="234783"/>
                      <a:pt x="55435" y="236241"/>
                      <a:pt x="57169" y="231459"/>
                    </a:cubicBezTo>
                    <a:cubicBezTo>
                      <a:pt x="58912" y="226678"/>
                      <a:pt x="35576" y="133018"/>
                      <a:pt x="29880" y="88013"/>
                    </a:cubicBezTo>
                    <a:cubicBezTo>
                      <a:pt x="24184" y="43026"/>
                      <a:pt x="33576" y="-6914"/>
                      <a:pt x="29880" y="792"/>
                    </a:cubicBezTo>
                    <a:close/>
                  </a:path>
                </a:pathLst>
              </a:custGeom>
              <a:solidFill>
                <a:srgbClr val="5AB5E2">
                  <a:alpha val="4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87" name="Google Shape;687;p8"/>
              <p:cNvSpPr/>
              <p:nvPr/>
            </p:nvSpPr>
            <p:spPr>
              <a:xfrm>
                <a:off x="5392483" y="3219700"/>
                <a:ext cx="90740" cy="110904"/>
              </a:xfrm>
              <a:custGeom>
                <a:rect b="b" l="l" r="r" t="t"/>
                <a:pathLst>
                  <a:path extrusionOk="0" h="104775" w="85725">
                    <a:moveTo>
                      <a:pt x="74504" y="27118"/>
                    </a:moveTo>
                    <a:cubicBezTo>
                      <a:pt x="74504" y="27118"/>
                      <a:pt x="74857" y="70218"/>
                      <a:pt x="76590" y="71962"/>
                    </a:cubicBezTo>
                    <a:cubicBezTo>
                      <a:pt x="78324" y="73705"/>
                      <a:pt x="86849" y="77724"/>
                      <a:pt x="86849" y="77724"/>
                    </a:cubicBezTo>
                    <a:cubicBezTo>
                      <a:pt x="86849" y="77724"/>
                      <a:pt x="80772" y="115196"/>
                      <a:pt x="71380" y="112414"/>
                    </a:cubicBezTo>
                    <a:cubicBezTo>
                      <a:pt x="61998" y="109633"/>
                      <a:pt x="0" y="78324"/>
                      <a:pt x="0" y="78324"/>
                    </a:cubicBezTo>
                    <a:cubicBezTo>
                      <a:pt x="0" y="78324"/>
                      <a:pt x="8792" y="74743"/>
                      <a:pt x="8792" y="71266"/>
                    </a:cubicBezTo>
                    <a:cubicBezTo>
                      <a:pt x="8792" y="67799"/>
                      <a:pt x="448" y="0"/>
                      <a:pt x="448" y="0"/>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88" name="Google Shape;688;p8"/>
              <p:cNvSpPr/>
              <p:nvPr/>
            </p:nvSpPr>
            <p:spPr>
              <a:xfrm>
                <a:off x="5351035" y="3082654"/>
                <a:ext cx="141150" cy="171397"/>
              </a:xfrm>
              <a:custGeom>
                <a:rect b="b" l="l" r="r" t="t"/>
                <a:pathLst>
                  <a:path extrusionOk="0" h="161925" w="133350">
                    <a:moveTo>
                      <a:pt x="70609" y="0"/>
                    </a:moveTo>
                    <a:cubicBezTo>
                      <a:pt x="79648" y="2457"/>
                      <a:pt x="103461" y="-2467"/>
                      <a:pt x="110033" y="7391"/>
                    </a:cubicBezTo>
                    <a:cubicBezTo>
                      <a:pt x="116605" y="17250"/>
                      <a:pt x="122349" y="41062"/>
                      <a:pt x="124816" y="47634"/>
                    </a:cubicBezTo>
                    <a:cubicBezTo>
                      <a:pt x="129721" y="60712"/>
                      <a:pt x="132922" y="74695"/>
                      <a:pt x="136484" y="88173"/>
                    </a:cubicBezTo>
                    <a:cubicBezTo>
                      <a:pt x="141122" y="105746"/>
                      <a:pt x="148781" y="137941"/>
                      <a:pt x="131588" y="152638"/>
                    </a:cubicBezTo>
                    <a:cubicBezTo>
                      <a:pt x="126645" y="156858"/>
                      <a:pt x="124444" y="158258"/>
                      <a:pt x="118329" y="159363"/>
                    </a:cubicBezTo>
                    <a:cubicBezTo>
                      <a:pt x="110195" y="160830"/>
                      <a:pt x="102089" y="162506"/>
                      <a:pt x="93955" y="163963"/>
                    </a:cubicBezTo>
                    <a:cubicBezTo>
                      <a:pt x="81344" y="166221"/>
                      <a:pt x="67371" y="168869"/>
                      <a:pt x="54845" y="164802"/>
                    </a:cubicBezTo>
                    <a:cubicBezTo>
                      <a:pt x="38110" y="159363"/>
                      <a:pt x="28928" y="136360"/>
                      <a:pt x="24632" y="120729"/>
                    </a:cubicBezTo>
                    <a:lnTo>
                      <a:pt x="0" y="31213"/>
                    </a:lnTo>
                    <a:lnTo>
                      <a:pt x="70609" y="0"/>
                    </a:lnTo>
                    <a:close/>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89" name="Google Shape;689;p8"/>
              <p:cNvSpPr/>
              <p:nvPr/>
            </p:nvSpPr>
            <p:spPr>
              <a:xfrm>
                <a:off x="5438241" y="3349579"/>
                <a:ext cx="40328" cy="302465"/>
              </a:xfrm>
              <a:custGeom>
                <a:rect b="b" l="l" r="r" t="t"/>
                <a:pathLst>
                  <a:path extrusionOk="0" h="285750" w="38100">
                    <a:moveTo>
                      <a:pt x="30476" y="0"/>
                    </a:moveTo>
                    <a:cubicBezTo>
                      <a:pt x="30476" y="0"/>
                      <a:pt x="33895" y="158658"/>
                      <a:pt x="40353" y="255175"/>
                    </a:cubicBezTo>
                    <a:lnTo>
                      <a:pt x="17026" y="287350"/>
                    </a:lnTo>
                    <a:lnTo>
                      <a:pt x="986" y="247059"/>
                    </a:lnTo>
                    <a:cubicBezTo>
                      <a:pt x="986" y="247059"/>
                      <a:pt x="-5786" y="130654"/>
                      <a:pt x="16160" y="1114"/>
                    </a:cubicBezTo>
                    <a:lnTo>
                      <a:pt x="30476" y="0"/>
                    </a:lnTo>
                    <a:close/>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90" name="Google Shape;690;p8"/>
              <p:cNvSpPr/>
              <p:nvPr/>
            </p:nvSpPr>
            <p:spPr>
              <a:xfrm>
                <a:off x="5443599" y="3324242"/>
                <a:ext cx="30247" cy="20165"/>
              </a:xfrm>
              <a:custGeom>
                <a:rect b="b" l="l" r="r" t="t"/>
                <a:pathLst>
                  <a:path extrusionOk="0" h="19050" w="28575">
                    <a:moveTo>
                      <a:pt x="30787" y="10001"/>
                    </a:moveTo>
                    <a:lnTo>
                      <a:pt x="30234" y="12182"/>
                    </a:lnTo>
                    <a:cubicBezTo>
                      <a:pt x="29196" y="16316"/>
                      <a:pt x="27567" y="20279"/>
                      <a:pt x="25405" y="23936"/>
                    </a:cubicBezTo>
                    <a:lnTo>
                      <a:pt x="25405" y="23936"/>
                    </a:lnTo>
                    <a:lnTo>
                      <a:pt x="11089" y="25041"/>
                    </a:lnTo>
                    <a:cubicBezTo>
                      <a:pt x="11089" y="25041"/>
                      <a:pt x="1354" y="19945"/>
                      <a:pt x="68" y="14459"/>
                    </a:cubicBezTo>
                    <a:cubicBezTo>
                      <a:pt x="-1218" y="8982"/>
                      <a:pt x="16051" y="0"/>
                      <a:pt x="16051" y="0"/>
                    </a:cubicBezTo>
                    <a:lnTo>
                      <a:pt x="18147" y="819"/>
                    </a:lnTo>
                    <a:cubicBezTo>
                      <a:pt x="22986" y="2724"/>
                      <a:pt x="27272" y="5801"/>
                      <a:pt x="30606" y="9782"/>
                    </a:cubicBezTo>
                    <a:lnTo>
                      <a:pt x="30787" y="10001"/>
                    </a:lnTo>
                    <a:close/>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91" name="Google Shape;691;p8"/>
              <p:cNvSpPr/>
              <p:nvPr/>
            </p:nvSpPr>
            <p:spPr>
              <a:xfrm>
                <a:off x="5379458" y="3279276"/>
                <a:ext cx="80657" cy="80657"/>
              </a:xfrm>
              <a:custGeom>
                <a:rect b="b" l="l" r="r" t="t"/>
                <a:pathLst>
                  <a:path extrusionOk="0" h="76200" w="76200">
                    <a:moveTo>
                      <a:pt x="19526" y="0"/>
                    </a:moveTo>
                    <a:cubicBezTo>
                      <a:pt x="19526" y="0"/>
                      <a:pt x="7182" y="8830"/>
                      <a:pt x="0" y="19698"/>
                    </a:cubicBezTo>
                    <a:cubicBezTo>
                      <a:pt x="7363" y="36547"/>
                      <a:pt x="29261" y="65180"/>
                      <a:pt x="47587" y="78810"/>
                    </a:cubicBezTo>
                    <a:cubicBezTo>
                      <a:pt x="56150" y="55836"/>
                      <a:pt x="76648" y="42491"/>
                      <a:pt x="76648" y="42491"/>
                    </a:cubicBezTo>
                    <a:cubicBezTo>
                      <a:pt x="76648" y="42491"/>
                      <a:pt x="24660" y="31728"/>
                      <a:pt x="19526" y="0"/>
                    </a:cubicBezTo>
                    <a:close/>
                  </a:path>
                </a:pathLst>
              </a:custGeom>
              <a:solidFill>
                <a:srgbClr val="EAEA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92" name="Google Shape;692;p8"/>
              <p:cNvSpPr/>
              <p:nvPr/>
            </p:nvSpPr>
            <p:spPr>
              <a:xfrm>
                <a:off x="5460589" y="3282290"/>
                <a:ext cx="30247" cy="70575"/>
              </a:xfrm>
              <a:custGeom>
                <a:rect b="b" l="l" r="r" t="t"/>
                <a:pathLst>
                  <a:path extrusionOk="0" h="66675" w="28575">
                    <a:moveTo>
                      <a:pt x="0" y="39643"/>
                    </a:moveTo>
                    <a:cubicBezTo>
                      <a:pt x="0" y="39643"/>
                      <a:pt x="17859" y="46720"/>
                      <a:pt x="28470" y="66703"/>
                    </a:cubicBezTo>
                    <a:cubicBezTo>
                      <a:pt x="28470" y="66703"/>
                      <a:pt x="31890" y="39681"/>
                      <a:pt x="24603" y="16478"/>
                    </a:cubicBezTo>
                    <a:cubicBezTo>
                      <a:pt x="24603" y="16478"/>
                      <a:pt x="14973" y="314"/>
                      <a:pt x="10916" y="0"/>
                    </a:cubicBezTo>
                    <a:cubicBezTo>
                      <a:pt x="12592" y="19098"/>
                      <a:pt x="0" y="39643"/>
                      <a:pt x="0" y="39643"/>
                    </a:cubicBezTo>
                    <a:close/>
                  </a:path>
                </a:pathLst>
              </a:custGeom>
              <a:solidFill>
                <a:srgbClr val="EAEA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93" name="Google Shape;693;p8"/>
              <p:cNvSpPr/>
              <p:nvPr/>
            </p:nvSpPr>
            <p:spPr>
              <a:xfrm>
                <a:off x="5504362" y="3320672"/>
                <a:ext cx="262136" cy="393204"/>
              </a:xfrm>
              <a:custGeom>
                <a:rect b="b" l="l" r="r" t="t"/>
                <a:pathLst>
                  <a:path extrusionOk="0" h="371475" w="247650">
                    <a:moveTo>
                      <a:pt x="30617" y="1906"/>
                    </a:moveTo>
                    <a:cubicBezTo>
                      <a:pt x="62192" y="19460"/>
                      <a:pt x="116208" y="199883"/>
                      <a:pt x="122218" y="201854"/>
                    </a:cubicBezTo>
                    <a:cubicBezTo>
                      <a:pt x="128229" y="203826"/>
                      <a:pt x="250587" y="347949"/>
                      <a:pt x="250587" y="347949"/>
                    </a:cubicBezTo>
                    <a:lnTo>
                      <a:pt x="231185" y="374219"/>
                    </a:lnTo>
                    <a:cubicBezTo>
                      <a:pt x="231185" y="374219"/>
                      <a:pt x="107664" y="284398"/>
                      <a:pt x="72203" y="245069"/>
                    </a:cubicBezTo>
                    <a:cubicBezTo>
                      <a:pt x="47238" y="217380"/>
                      <a:pt x="3" y="93746"/>
                      <a:pt x="3" y="93746"/>
                    </a:cubicBezTo>
                    <a:cubicBezTo>
                      <a:pt x="3" y="93746"/>
                      <a:pt x="-968" y="-15639"/>
                      <a:pt x="30617" y="1906"/>
                    </a:cubicBezTo>
                    <a:close/>
                  </a:path>
                </a:pathLst>
              </a:custGeom>
              <a:solidFill>
                <a:srgbClr val="57C6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94" name="Google Shape;694;p8"/>
              <p:cNvSpPr/>
              <p:nvPr/>
            </p:nvSpPr>
            <p:spPr>
              <a:xfrm>
                <a:off x="5529239" y="3439532"/>
                <a:ext cx="221807" cy="272219"/>
              </a:xfrm>
              <a:custGeom>
                <a:rect b="b" l="l" r="r" t="t"/>
                <a:pathLst>
                  <a:path extrusionOk="0" h="257175" w="209550">
                    <a:moveTo>
                      <a:pt x="60312" y="125454"/>
                    </a:moveTo>
                    <a:cubicBezTo>
                      <a:pt x="48092" y="114633"/>
                      <a:pt x="9325" y="0"/>
                      <a:pt x="9325" y="0"/>
                    </a:cubicBezTo>
                    <a:lnTo>
                      <a:pt x="0" y="39243"/>
                    </a:lnTo>
                    <a:cubicBezTo>
                      <a:pt x="15478" y="75438"/>
                      <a:pt x="35290" y="117920"/>
                      <a:pt x="48692" y="132779"/>
                    </a:cubicBezTo>
                    <a:cubicBezTo>
                      <a:pt x="84163" y="172107"/>
                      <a:pt x="207674" y="261928"/>
                      <a:pt x="207674" y="261928"/>
                    </a:cubicBezTo>
                    <a:lnTo>
                      <a:pt x="215227" y="251708"/>
                    </a:lnTo>
                    <a:cubicBezTo>
                      <a:pt x="215236" y="251708"/>
                      <a:pt x="72542" y="136274"/>
                      <a:pt x="60312" y="125454"/>
                    </a:cubicBezTo>
                    <a:close/>
                  </a:path>
                </a:pathLst>
              </a:custGeom>
              <a:solidFill>
                <a:srgbClr val="5AB5E2">
                  <a:alpha val="4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95" name="Google Shape;695;p8"/>
              <p:cNvSpPr/>
              <p:nvPr/>
            </p:nvSpPr>
            <p:spPr>
              <a:xfrm>
                <a:off x="5348687" y="3664373"/>
                <a:ext cx="20165" cy="110904"/>
              </a:xfrm>
              <a:custGeom>
                <a:rect b="b" l="l" r="r" t="t"/>
                <a:pathLst>
                  <a:path extrusionOk="0" h="104775" w="19050">
                    <a:moveTo>
                      <a:pt x="19612" y="109633"/>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96" name="Google Shape;696;p8"/>
              <p:cNvSpPr/>
              <p:nvPr/>
            </p:nvSpPr>
            <p:spPr>
              <a:xfrm>
                <a:off x="5330761" y="3667851"/>
                <a:ext cx="20165" cy="110904"/>
              </a:xfrm>
              <a:custGeom>
                <a:rect b="b" l="l" r="r" t="t"/>
                <a:pathLst>
                  <a:path extrusionOk="0" h="104775" w="19050">
                    <a:moveTo>
                      <a:pt x="19612" y="109633"/>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97" name="Google Shape;697;p8"/>
              <p:cNvSpPr/>
              <p:nvPr/>
            </p:nvSpPr>
            <p:spPr>
              <a:xfrm>
                <a:off x="5304971" y="3673124"/>
                <a:ext cx="20165" cy="110904"/>
              </a:xfrm>
              <a:custGeom>
                <a:rect b="b" l="l" r="r" t="t"/>
                <a:pathLst>
                  <a:path extrusionOk="0" h="104775" w="19050">
                    <a:moveTo>
                      <a:pt x="19612" y="109642"/>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98" name="Google Shape;698;p8"/>
              <p:cNvSpPr/>
              <p:nvPr/>
            </p:nvSpPr>
            <p:spPr>
              <a:xfrm>
                <a:off x="5279180" y="3678417"/>
                <a:ext cx="20165" cy="110904"/>
              </a:xfrm>
              <a:custGeom>
                <a:rect b="b" l="l" r="r" t="t"/>
                <a:pathLst>
                  <a:path extrusionOk="0" h="104775" w="19050">
                    <a:moveTo>
                      <a:pt x="19621" y="109623"/>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99" name="Google Shape;699;p8"/>
              <p:cNvSpPr/>
              <p:nvPr/>
            </p:nvSpPr>
            <p:spPr>
              <a:xfrm>
                <a:off x="5314520" y="3046429"/>
                <a:ext cx="171397" cy="191561"/>
              </a:xfrm>
              <a:custGeom>
                <a:rect b="b" l="l" r="r" t="t"/>
                <a:pathLst>
                  <a:path extrusionOk="0" h="180975" w="161925">
                    <a:moveTo>
                      <a:pt x="49881" y="139427"/>
                    </a:moveTo>
                    <a:cubicBezTo>
                      <a:pt x="55558" y="136103"/>
                      <a:pt x="59911" y="132598"/>
                      <a:pt x="63607" y="138036"/>
                    </a:cubicBezTo>
                    <a:cubicBezTo>
                      <a:pt x="65569" y="140922"/>
                      <a:pt x="66760" y="144904"/>
                      <a:pt x="70103" y="145894"/>
                    </a:cubicBezTo>
                    <a:cubicBezTo>
                      <a:pt x="73437" y="146885"/>
                      <a:pt x="76885" y="143885"/>
                      <a:pt x="77704" y="140513"/>
                    </a:cubicBezTo>
                    <a:cubicBezTo>
                      <a:pt x="78523" y="137141"/>
                      <a:pt x="77485" y="133617"/>
                      <a:pt x="76456" y="130302"/>
                    </a:cubicBezTo>
                    <a:cubicBezTo>
                      <a:pt x="74180" y="122958"/>
                      <a:pt x="71894" y="115624"/>
                      <a:pt x="69617" y="108271"/>
                    </a:cubicBezTo>
                    <a:cubicBezTo>
                      <a:pt x="67379" y="101089"/>
                      <a:pt x="65169" y="93183"/>
                      <a:pt x="68026" y="86220"/>
                    </a:cubicBezTo>
                    <a:cubicBezTo>
                      <a:pt x="69465" y="82706"/>
                      <a:pt x="72094" y="79791"/>
                      <a:pt x="74980" y="77314"/>
                    </a:cubicBezTo>
                    <a:cubicBezTo>
                      <a:pt x="84381" y="69237"/>
                      <a:pt x="96640" y="65332"/>
                      <a:pt x="108784" y="62836"/>
                    </a:cubicBezTo>
                    <a:cubicBezTo>
                      <a:pt x="120919" y="60360"/>
                      <a:pt x="133359" y="59093"/>
                      <a:pt x="145179" y="55378"/>
                    </a:cubicBezTo>
                    <a:cubicBezTo>
                      <a:pt x="150142" y="53807"/>
                      <a:pt x="155066" y="51768"/>
                      <a:pt x="159038" y="48396"/>
                    </a:cubicBezTo>
                    <a:cubicBezTo>
                      <a:pt x="165448" y="42958"/>
                      <a:pt x="168763" y="34404"/>
                      <a:pt x="168858" y="25984"/>
                    </a:cubicBezTo>
                    <a:cubicBezTo>
                      <a:pt x="168944" y="17574"/>
                      <a:pt x="166058" y="9325"/>
                      <a:pt x="161752" y="2105"/>
                    </a:cubicBezTo>
                    <a:cubicBezTo>
                      <a:pt x="160857" y="4991"/>
                      <a:pt x="159638" y="7782"/>
                      <a:pt x="158114" y="10392"/>
                    </a:cubicBezTo>
                    <a:cubicBezTo>
                      <a:pt x="156638" y="6525"/>
                      <a:pt x="154361" y="2972"/>
                      <a:pt x="151484" y="0"/>
                    </a:cubicBezTo>
                    <a:cubicBezTo>
                      <a:pt x="147941" y="19717"/>
                      <a:pt x="64912" y="13126"/>
                      <a:pt x="45519" y="21831"/>
                    </a:cubicBezTo>
                    <a:cubicBezTo>
                      <a:pt x="32079" y="27851"/>
                      <a:pt x="20954" y="31794"/>
                      <a:pt x="21363" y="53588"/>
                    </a:cubicBezTo>
                    <a:cubicBezTo>
                      <a:pt x="20973" y="54997"/>
                      <a:pt x="19811" y="56055"/>
                      <a:pt x="18734" y="57055"/>
                    </a:cubicBezTo>
                    <a:cubicBezTo>
                      <a:pt x="6828" y="67989"/>
                      <a:pt x="1666" y="81315"/>
                      <a:pt x="161" y="101079"/>
                    </a:cubicBezTo>
                    <a:cubicBezTo>
                      <a:pt x="-1668" y="125263"/>
                      <a:pt x="12419" y="151457"/>
                      <a:pt x="26221" y="171393"/>
                    </a:cubicBezTo>
                    <a:cubicBezTo>
                      <a:pt x="29688" y="176403"/>
                      <a:pt x="31622" y="179965"/>
                      <a:pt x="36480" y="183661"/>
                    </a:cubicBezTo>
                    <a:cubicBezTo>
                      <a:pt x="41328" y="187347"/>
                      <a:pt x="49786" y="189157"/>
                      <a:pt x="55768" y="188014"/>
                    </a:cubicBezTo>
                    <a:cubicBezTo>
                      <a:pt x="61759" y="186871"/>
                      <a:pt x="73551" y="187385"/>
                      <a:pt x="73665" y="181289"/>
                    </a:cubicBezTo>
                    <a:cubicBezTo>
                      <a:pt x="73751" y="176927"/>
                      <a:pt x="64426" y="169154"/>
                      <a:pt x="61845" y="165630"/>
                    </a:cubicBezTo>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00" name="Google Shape;700;p8"/>
              <p:cNvSpPr/>
              <p:nvPr/>
            </p:nvSpPr>
            <p:spPr>
              <a:xfrm>
                <a:off x="5360333" y="3186088"/>
                <a:ext cx="20165" cy="40328"/>
              </a:xfrm>
              <a:custGeom>
                <a:rect b="b" l="l" r="r" t="t"/>
                <a:pathLst>
                  <a:path extrusionOk="0" h="38100" w="19050">
                    <a:moveTo>
                      <a:pt x="28335" y="30327"/>
                    </a:moveTo>
                    <a:cubicBezTo>
                      <a:pt x="28335" y="30327"/>
                      <a:pt x="29316" y="34385"/>
                      <a:pt x="26783" y="37576"/>
                    </a:cubicBezTo>
                    <a:cubicBezTo>
                      <a:pt x="24563" y="40376"/>
                      <a:pt x="20049" y="39976"/>
                      <a:pt x="16953" y="38967"/>
                    </a:cubicBezTo>
                    <a:cubicBezTo>
                      <a:pt x="8133" y="36109"/>
                      <a:pt x="2047" y="27518"/>
                      <a:pt x="389" y="18640"/>
                    </a:cubicBezTo>
                    <a:cubicBezTo>
                      <a:pt x="-1573" y="8172"/>
                      <a:pt x="4047" y="-2286"/>
                      <a:pt x="13629" y="438"/>
                    </a:cubicBezTo>
                    <a:cubicBezTo>
                      <a:pt x="19229" y="2029"/>
                      <a:pt x="22735" y="8382"/>
                      <a:pt x="22668" y="14202"/>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01" name="Google Shape;701;p8"/>
              <p:cNvSpPr/>
              <p:nvPr/>
            </p:nvSpPr>
            <p:spPr>
              <a:xfrm>
                <a:off x="5443116" y="3252307"/>
                <a:ext cx="20165" cy="10082"/>
              </a:xfrm>
              <a:custGeom>
                <a:rect b="b" l="l" r="r" t="t"/>
                <a:pathLst>
                  <a:path extrusionOk="0" h="9525" w="19050">
                    <a:moveTo>
                      <a:pt x="26632" y="0"/>
                    </a:moveTo>
                    <a:lnTo>
                      <a:pt x="0" y="4906"/>
                    </a:lnTo>
                    <a:cubicBezTo>
                      <a:pt x="0" y="4906"/>
                      <a:pt x="8887" y="14859"/>
                      <a:pt x="26984" y="14859"/>
                    </a:cubicBezTo>
                  </a:path>
                </a:pathLst>
              </a:custGeom>
              <a:solidFill>
                <a:srgbClr val="F2A1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02" name="Google Shape;702;p8"/>
              <p:cNvSpPr/>
              <p:nvPr/>
            </p:nvSpPr>
            <p:spPr>
              <a:xfrm>
                <a:off x="5445667" y="3901970"/>
                <a:ext cx="90740" cy="524272"/>
              </a:xfrm>
              <a:custGeom>
                <a:rect b="b" l="l" r="r" t="t"/>
                <a:pathLst>
                  <a:path extrusionOk="0" h="495300" w="85725">
                    <a:moveTo>
                      <a:pt x="83372" y="223047"/>
                    </a:moveTo>
                    <a:cubicBezTo>
                      <a:pt x="88192" y="207245"/>
                      <a:pt x="74628" y="182728"/>
                      <a:pt x="67951" y="164459"/>
                    </a:cubicBezTo>
                    <a:cubicBezTo>
                      <a:pt x="61274" y="146180"/>
                      <a:pt x="11078" y="0"/>
                      <a:pt x="11078" y="0"/>
                    </a:cubicBezTo>
                    <a:lnTo>
                      <a:pt x="0" y="58969"/>
                    </a:lnTo>
                    <a:cubicBezTo>
                      <a:pt x="10420" y="84239"/>
                      <a:pt x="21803" y="111280"/>
                      <a:pt x="33204" y="135150"/>
                    </a:cubicBezTo>
                    <a:lnTo>
                      <a:pt x="33204" y="135150"/>
                    </a:lnTo>
                    <a:lnTo>
                      <a:pt x="33214" y="135169"/>
                    </a:lnTo>
                    <a:cubicBezTo>
                      <a:pt x="37605" y="144370"/>
                      <a:pt x="42005" y="153067"/>
                      <a:pt x="46358" y="161029"/>
                    </a:cubicBezTo>
                    <a:cubicBezTo>
                      <a:pt x="54293" y="178936"/>
                      <a:pt x="62636" y="203092"/>
                      <a:pt x="61351" y="223552"/>
                    </a:cubicBezTo>
                    <a:cubicBezTo>
                      <a:pt x="58503" y="232896"/>
                      <a:pt x="45711" y="291236"/>
                      <a:pt x="53854" y="324974"/>
                    </a:cubicBezTo>
                    <a:cubicBezTo>
                      <a:pt x="71028" y="396126"/>
                      <a:pt x="75314" y="501158"/>
                      <a:pt x="75314" y="501158"/>
                    </a:cubicBezTo>
                    <a:cubicBezTo>
                      <a:pt x="79677" y="501967"/>
                      <a:pt x="83753" y="502377"/>
                      <a:pt x="87621" y="502615"/>
                    </a:cubicBezTo>
                    <a:cubicBezTo>
                      <a:pt x="86173" y="476678"/>
                      <a:pt x="83649" y="430892"/>
                      <a:pt x="83372" y="421834"/>
                    </a:cubicBezTo>
                    <a:cubicBezTo>
                      <a:pt x="82972" y="409051"/>
                      <a:pt x="66799" y="335423"/>
                      <a:pt x="67951" y="306295"/>
                    </a:cubicBezTo>
                    <a:cubicBezTo>
                      <a:pt x="69104" y="277177"/>
                      <a:pt x="78543" y="238858"/>
                      <a:pt x="83372" y="223047"/>
                    </a:cubicBezTo>
                    <a:close/>
                  </a:path>
                </a:pathLst>
              </a:custGeom>
              <a:solidFill>
                <a:srgbClr val="2679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03" name="Google Shape;703;p8"/>
              <p:cNvSpPr/>
              <p:nvPr/>
            </p:nvSpPr>
            <p:spPr>
              <a:xfrm>
                <a:off x="5369577" y="3680194"/>
                <a:ext cx="20165" cy="60493"/>
              </a:xfrm>
              <a:custGeom>
                <a:rect b="b" l="l" r="r" t="t"/>
                <a:pathLst>
                  <a:path extrusionOk="0" h="57150" w="19050">
                    <a:moveTo>
                      <a:pt x="27946" y="60274"/>
                    </a:moveTo>
                    <a:lnTo>
                      <a:pt x="11716" y="64122"/>
                    </a:lnTo>
                    <a:lnTo>
                      <a:pt x="0" y="3438"/>
                    </a:lnTo>
                    <a:lnTo>
                      <a:pt x="16278" y="0"/>
                    </a:ln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04" name="Google Shape;704;p8"/>
              <p:cNvSpPr/>
              <p:nvPr/>
            </p:nvSpPr>
            <p:spPr>
              <a:xfrm>
                <a:off x="5385124" y="3693244"/>
                <a:ext cx="30247" cy="30247"/>
              </a:xfrm>
              <a:custGeom>
                <a:rect b="b" l="l" r="r" t="t"/>
                <a:pathLst>
                  <a:path extrusionOk="0" h="28575" w="28575">
                    <a:moveTo>
                      <a:pt x="35862" y="12026"/>
                    </a:moveTo>
                    <a:cubicBezTo>
                      <a:pt x="34347" y="4006"/>
                      <a:pt x="26623" y="-1262"/>
                      <a:pt x="18602" y="263"/>
                    </a:cubicBezTo>
                    <a:lnTo>
                      <a:pt x="0" y="3777"/>
                    </a:lnTo>
                    <a:lnTo>
                      <a:pt x="5486" y="32800"/>
                    </a:lnTo>
                    <a:cubicBezTo>
                      <a:pt x="5486" y="32800"/>
                      <a:pt x="20250" y="30009"/>
                      <a:pt x="24079" y="29285"/>
                    </a:cubicBezTo>
                    <a:cubicBezTo>
                      <a:pt x="32099" y="27761"/>
                      <a:pt x="37367" y="20037"/>
                      <a:pt x="35862" y="12026"/>
                    </a:cubicBezTo>
                    <a:close/>
                    <a:moveTo>
                      <a:pt x="13021" y="16341"/>
                    </a:moveTo>
                    <a:cubicBezTo>
                      <a:pt x="12173" y="11845"/>
                      <a:pt x="15126" y="7511"/>
                      <a:pt x="19621" y="6654"/>
                    </a:cubicBezTo>
                    <a:cubicBezTo>
                      <a:pt x="24117" y="5806"/>
                      <a:pt x="28451" y="8768"/>
                      <a:pt x="29299" y="13255"/>
                    </a:cubicBezTo>
                    <a:cubicBezTo>
                      <a:pt x="30147" y="17760"/>
                      <a:pt x="27194" y="22084"/>
                      <a:pt x="22698" y="22942"/>
                    </a:cubicBezTo>
                    <a:cubicBezTo>
                      <a:pt x="18202" y="23789"/>
                      <a:pt x="13868" y="20837"/>
                      <a:pt x="13021" y="16341"/>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05" name="Google Shape;705;p8"/>
              <p:cNvSpPr/>
              <p:nvPr/>
            </p:nvSpPr>
            <p:spPr>
              <a:xfrm>
                <a:off x="5794138" y="4603577"/>
                <a:ext cx="433532" cy="30247"/>
              </a:xfrm>
              <a:custGeom>
                <a:rect b="b" l="l" r="r" t="t"/>
                <a:pathLst>
                  <a:path extrusionOk="0" h="28575" w="409575">
                    <a:moveTo>
                      <a:pt x="417976" y="18831"/>
                    </a:moveTo>
                    <a:cubicBezTo>
                      <a:pt x="417976" y="29231"/>
                      <a:pt x="324409" y="37662"/>
                      <a:pt x="208988" y="37662"/>
                    </a:cubicBezTo>
                    <a:cubicBezTo>
                      <a:pt x="93567" y="37662"/>
                      <a:pt x="0" y="29231"/>
                      <a:pt x="0" y="18831"/>
                    </a:cubicBezTo>
                    <a:cubicBezTo>
                      <a:pt x="0" y="8431"/>
                      <a:pt x="93567" y="0"/>
                      <a:pt x="208988" y="0"/>
                    </a:cubicBezTo>
                    <a:cubicBezTo>
                      <a:pt x="324409" y="0"/>
                      <a:pt x="417976" y="8431"/>
                      <a:pt x="417976" y="18831"/>
                    </a:cubicBezTo>
                    <a:close/>
                  </a:path>
                </a:pathLst>
              </a:custGeom>
              <a:solidFill>
                <a:srgbClr val="BDEEFF">
                  <a:alpha val="34901"/>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06" name="Google Shape;706;p8"/>
              <p:cNvSpPr/>
              <p:nvPr/>
            </p:nvSpPr>
            <p:spPr>
              <a:xfrm>
                <a:off x="6151941" y="3407480"/>
                <a:ext cx="141150" cy="272219"/>
              </a:xfrm>
              <a:custGeom>
                <a:rect b="b" l="l" r="r" t="t"/>
                <a:pathLst>
                  <a:path extrusionOk="0" h="257175" w="133350">
                    <a:moveTo>
                      <a:pt x="128264" y="17240"/>
                    </a:moveTo>
                    <a:lnTo>
                      <a:pt x="0" y="0"/>
                    </a:lnTo>
                    <a:lnTo>
                      <a:pt x="0" y="257070"/>
                    </a:lnTo>
                    <a:lnTo>
                      <a:pt x="69580" y="266414"/>
                    </a:lnTo>
                    <a:cubicBezTo>
                      <a:pt x="75581" y="267224"/>
                      <a:pt x="81239" y="263585"/>
                      <a:pt x="82582" y="258051"/>
                    </a:cubicBezTo>
                    <a:lnTo>
                      <a:pt x="137960" y="30432"/>
                    </a:lnTo>
                    <a:cubicBezTo>
                      <a:pt x="139475" y="24232"/>
                      <a:pt x="134998" y="18145"/>
                      <a:pt x="128264" y="17240"/>
                    </a:cubicBezTo>
                    <a:close/>
                  </a:path>
                </a:pathLst>
              </a:custGeom>
              <a:solidFill>
                <a:srgbClr val="5AB5E2">
                  <a:alpha val="4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07" name="Google Shape;707;p8"/>
              <p:cNvSpPr/>
              <p:nvPr/>
            </p:nvSpPr>
            <p:spPr>
              <a:xfrm>
                <a:off x="6067256" y="3386754"/>
                <a:ext cx="211725" cy="252054"/>
              </a:xfrm>
              <a:custGeom>
                <a:rect b="b" l="l" r="r" t="t"/>
                <a:pathLst>
                  <a:path extrusionOk="0" h="238125" w="200025">
                    <a:moveTo>
                      <a:pt x="46440" y="7549"/>
                    </a:moveTo>
                    <a:lnTo>
                      <a:pt x="244" y="210432"/>
                    </a:lnTo>
                    <a:cubicBezTo>
                      <a:pt x="-1013" y="215956"/>
                      <a:pt x="2721" y="221386"/>
                      <a:pt x="8340" y="222186"/>
                    </a:cubicBezTo>
                    <a:lnTo>
                      <a:pt x="152101" y="242836"/>
                    </a:lnTo>
                    <a:cubicBezTo>
                      <a:pt x="157102" y="243550"/>
                      <a:pt x="161826" y="240302"/>
                      <a:pt x="162950" y="235378"/>
                    </a:cubicBezTo>
                    <a:lnTo>
                      <a:pt x="209137" y="32505"/>
                    </a:lnTo>
                    <a:cubicBezTo>
                      <a:pt x="210404" y="26971"/>
                      <a:pt x="206670" y="21551"/>
                      <a:pt x="201050" y="20742"/>
                    </a:cubicBezTo>
                    <a:lnTo>
                      <a:pt x="57289" y="101"/>
                    </a:lnTo>
                    <a:cubicBezTo>
                      <a:pt x="52279" y="-623"/>
                      <a:pt x="47555" y="2616"/>
                      <a:pt x="46440" y="7549"/>
                    </a:cubicBezTo>
                    <a:close/>
                  </a:path>
                </a:pathLst>
              </a:custGeom>
              <a:solidFill>
                <a:srgbClr val="57C6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08" name="Google Shape;708;p8"/>
              <p:cNvSpPr/>
              <p:nvPr/>
            </p:nvSpPr>
            <p:spPr>
              <a:xfrm>
                <a:off x="6079119" y="3401675"/>
                <a:ext cx="191561" cy="221807"/>
              </a:xfrm>
              <a:custGeom>
                <a:rect b="b" l="l" r="r" t="t"/>
                <a:pathLst>
                  <a:path extrusionOk="0" h="209550" w="180975">
                    <a:moveTo>
                      <a:pt x="44215" y="0"/>
                    </a:moveTo>
                    <a:lnTo>
                      <a:pt x="0" y="194243"/>
                    </a:lnTo>
                    <a:lnTo>
                      <a:pt x="142742" y="214741"/>
                    </a:lnTo>
                    <a:lnTo>
                      <a:pt x="186966" y="20498"/>
                    </a:lnTo>
                    <a:close/>
                  </a:path>
                </a:pathLst>
              </a:custGeom>
              <a:solidFill>
                <a:srgbClr val="E5F8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09" name="Google Shape;709;p8"/>
              <p:cNvSpPr/>
              <p:nvPr/>
            </p:nvSpPr>
            <p:spPr>
              <a:xfrm>
                <a:off x="6132624" y="3420082"/>
                <a:ext cx="120986" cy="10082"/>
              </a:xfrm>
              <a:custGeom>
                <a:rect b="b" l="l" r="r" t="t"/>
                <a:pathLst>
                  <a:path extrusionOk="0" h="9525" w="114300">
                    <a:moveTo>
                      <a:pt x="121301" y="17421"/>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10" name="Google Shape;710;p8"/>
              <p:cNvSpPr/>
              <p:nvPr/>
            </p:nvSpPr>
            <p:spPr>
              <a:xfrm>
                <a:off x="6128299" y="3439512"/>
                <a:ext cx="120986" cy="10082"/>
              </a:xfrm>
              <a:custGeom>
                <a:rect b="b" l="l" r="r" t="t"/>
                <a:pathLst>
                  <a:path extrusionOk="0" h="9525" w="114300">
                    <a:moveTo>
                      <a:pt x="121291" y="17421"/>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11" name="Google Shape;711;p8"/>
              <p:cNvSpPr/>
              <p:nvPr/>
            </p:nvSpPr>
            <p:spPr>
              <a:xfrm>
                <a:off x="6122996" y="3462540"/>
                <a:ext cx="70575" cy="10082"/>
              </a:xfrm>
              <a:custGeom>
                <a:rect b="b" l="l" r="r" t="t"/>
                <a:pathLst>
                  <a:path extrusionOk="0" h="9525" w="66675">
                    <a:moveTo>
                      <a:pt x="75800" y="10887"/>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12" name="Google Shape;712;p8"/>
              <p:cNvSpPr/>
              <p:nvPr/>
            </p:nvSpPr>
            <p:spPr>
              <a:xfrm>
                <a:off x="6117290" y="3479245"/>
                <a:ext cx="70575" cy="10082"/>
              </a:xfrm>
              <a:custGeom>
                <a:rect b="b" l="l" r="r" t="t"/>
                <a:pathLst>
                  <a:path extrusionOk="0" h="9525" w="66675">
                    <a:moveTo>
                      <a:pt x="75810" y="10878"/>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13" name="Google Shape;713;p8"/>
              <p:cNvSpPr/>
              <p:nvPr/>
            </p:nvSpPr>
            <p:spPr>
              <a:xfrm>
                <a:off x="6111593" y="3495952"/>
                <a:ext cx="70575" cy="10082"/>
              </a:xfrm>
              <a:custGeom>
                <a:rect b="b" l="l" r="r" t="t"/>
                <a:pathLst>
                  <a:path extrusionOk="0" h="9525" w="66675">
                    <a:moveTo>
                      <a:pt x="75810" y="10887"/>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14" name="Google Shape;714;p8"/>
              <p:cNvSpPr/>
              <p:nvPr/>
            </p:nvSpPr>
            <p:spPr>
              <a:xfrm>
                <a:off x="6141023" y="3588253"/>
                <a:ext cx="70575" cy="10082"/>
              </a:xfrm>
              <a:custGeom>
                <a:rect b="b" l="l" r="r" t="t"/>
                <a:pathLst>
                  <a:path extrusionOk="0" h="9525" w="66675">
                    <a:moveTo>
                      <a:pt x="75800" y="10887"/>
                    </a:moveTo>
                    <a:lnTo>
                      <a:pt x="0" y="0"/>
                    </a:lnTo>
                  </a:path>
                </a:pathLst>
              </a:custGeom>
              <a:noFill/>
              <a:ln cap="rnd" cmpd="sng" w="9525">
                <a:solidFill>
                  <a:srgbClr val="A1D2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15" name="Google Shape;715;p8"/>
              <p:cNvSpPr/>
              <p:nvPr/>
            </p:nvSpPr>
            <p:spPr>
              <a:xfrm>
                <a:off x="6027800" y="3515330"/>
                <a:ext cx="70575" cy="100822"/>
              </a:xfrm>
              <a:custGeom>
                <a:rect b="b" l="l" r="r" t="t"/>
                <a:pathLst>
                  <a:path extrusionOk="0" h="95250" w="66675">
                    <a:moveTo>
                      <a:pt x="28385" y="91383"/>
                    </a:moveTo>
                    <a:cubicBezTo>
                      <a:pt x="36519" y="87554"/>
                      <a:pt x="42577" y="80458"/>
                      <a:pt x="48368" y="73562"/>
                    </a:cubicBezTo>
                    <a:cubicBezTo>
                      <a:pt x="54083" y="66761"/>
                      <a:pt x="59789" y="59960"/>
                      <a:pt x="65504" y="53159"/>
                    </a:cubicBezTo>
                    <a:cubicBezTo>
                      <a:pt x="67761" y="50482"/>
                      <a:pt x="70114" y="47539"/>
                      <a:pt x="70380" y="44053"/>
                    </a:cubicBezTo>
                    <a:cubicBezTo>
                      <a:pt x="60798" y="43272"/>
                      <a:pt x="54636" y="55712"/>
                      <a:pt x="45053" y="56445"/>
                    </a:cubicBezTo>
                    <a:cubicBezTo>
                      <a:pt x="49521" y="40681"/>
                      <a:pt x="55931" y="25460"/>
                      <a:pt x="64084" y="11258"/>
                    </a:cubicBezTo>
                    <a:cubicBezTo>
                      <a:pt x="66075" y="7791"/>
                      <a:pt x="68237" y="3743"/>
                      <a:pt x="66828" y="0"/>
                    </a:cubicBezTo>
                    <a:cubicBezTo>
                      <a:pt x="56474" y="3953"/>
                      <a:pt x="47758" y="11316"/>
                      <a:pt x="40215" y="19421"/>
                    </a:cubicBezTo>
                    <a:cubicBezTo>
                      <a:pt x="34919" y="25136"/>
                      <a:pt x="30090" y="31270"/>
                      <a:pt x="25803" y="37767"/>
                    </a:cubicBezTo>
                    <a:cubicBezTo>
                      <a:pt x="13164" y="56893"/>
                      <a:pt x="5334" y="78848"/>
                      <a:pt x="0" y="101146"/>
                    </a:cubicBezTo>
                  </a:path>
                </a:pathLst>
              </a:custGeom>
              <a:solidFill>
                <a:srgbClr val="F2A1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16" name="Google Shape;716;p8"/>
              <p:cNvSpPr/>
              <p:nvPr/>
            </p:nvSpPr>
            <p:spPr>
              <a:xfrm>
                <a:off x="5869769" y="3693360"/>
                <a:ext cx="141150" cy="846901"/>
              </a:xfrm>
              <a:custGeom>
                <a:rect b="b" l="l" r="r" t="t"/>
                <a:pathLst>
                  <a:path extrusionOk="0" h="800100" w="133350">
                    <a:moveTo>
                      <a:pt x="136477" y="86601"/>
                    </a:moveTo>
                    <a:lnTo>
                      <a:pt x="33836" y="0"/>
                    </a:lnTo>
                    <a:cubicBezTo>
                      <a:pt x="33836" y="0"/>
                      <a:pt x="-13942" y="64789"/>
                      <a:pt x="4051" y="127292"/>
                    </a:cubicBezTo>
                    <a:cubicBezTo>
                      <a:pt x="12909" y="158039"/>
                      <a:pt x="24015" y="173269"/>
                      <a:pt x="28844" y="187852"/>
                    </a:cubicBezTo>
                    <a:cubicBezTo>
                      <a:pt x="33350" y="201482"/>
                      <a:pt x="64249" y="394345"/>
                      <a:pt x="61944" y="408442"/>
                    </a:cubicBezTo>
                    <a:cubicBezTo>
                      <a:pt x="59639" y="422538"/>
                      <a:pt x="43056" y="462001"/>
                      <a:pt x="36721" y="503491"/>
                    </a:cubicBezTo>
                    <a:cubicBezTo>
                      <a:pt x="29102" y="553383"/>
                      <a:pt x="30397" y="715985"/>
                      <a:pt x="24491" y="759085"/>
                    </a:cubicBezTo>
                    <a:cubicBezTo>
                      <a:pt x="18595" y="802196"/>
                      <a:pt x="58400" y="809492"/>
                      <a:pt x="60591" y="794909"/>
                    </a:cubicBezTo>
                    <a:cubicBezTo>
                      <a:pt x="79298" y="670255"/>
                      <a:pt x="128714" y="476002"/>
                      <a:pt x="135639" y="413680"/>
                    </a:cubicBezTo>
                    <a:cubicBezTo>
                      <a:pt x="142535" y="351368"/>
                      <a:pt x="139734" y="237239"/>
                      <a:pt x="136477" y="86601"/>
                    </a:cubicBezTo>
                    <a:close/>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17" name="Google Shape;717;p8"/>
              <p:cNvSpPr/>
              <p:nvPr/>
            </p:nvSpPr>
            <p:spPr>
              <a:xfrm>
                <a:off x="5967297" y="3914915"/>
                <a:ext cx="50411" cy="282300"/>
              </a:xfrm>
              <a:custGeom>
                <a:rect b="b" l="l" r="r" t="t"/>
                <a:pathLst>
                  <a:path extrusionOk="0" h="266700" w="47625">
                    <a:moveTo>
                      <a:pt x="44643" y="114"/>
                    </a:moveTo>
                    <a:lnTo>
                      <a:pt x="0" y="102556"/>
                    </a:lnTo>
                    <a:cubicBezTo>
                      <a:pt x="18821" y="134350"/>
                      <a:pt x="29699" y="171878"/>
                      <a:pt x="31147" y="209921"/>
                    </a:cubicBezTo>
                    <a:cubicBezTo>
                      <a:pt x="31890" y="229686"/>
                      <a:pt x="30156" y="249479"/>
                      <a:pt x="30699" y="269253"/>
                    </a:cubicBezTo>
                    <a:cubicBezTo>
                      <a:pt x="30737" y="270643"/>
                      <a:pt x="30937" y="272158"/>
                      <a:pt x="31299" y="273548"/>
                    </a:cubicBezTo>
                    <a:cubicBezTo>
                      <a:pt x="37290" y="244250"/>
                      <a:pt x="41748" y="220094"/>
                      <a:pt x="43491" y="204359"/>
                    </a:cubicBezTo>
                    <a:cubicBezTo>
                      <a:pt x="48377" y="160334"/>
                      <a:pt x="48406" y="90344"/>
                      <a:pt x="46854" y="0"/>
                    </a:cubicBezTo>
                    <a:cubicBezTo>
                      <a:pt x="46111" y="48"/>
                      <a:pt x="45377" y="10"/>
                      <a:pt x="44643" y="114"/>
                    </a:cubicBezTo>
                    <a:close/>
                  </a:path>
                </a:pathLst>
              </a:custGeom>
              <a:solidFill>
                <a:srgbClr val="F2A1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18" name="Google Shape;718;p8"/>
              <p:cNvSpPr/>
              <p:nvPr/>
            </p:nvSpPr>
            <p:spPr>
              <a:xfrm>
                <a:off x="5873971" y="4482388"/>
                <a:ext cx="110904" cy="120986"/>
              </a:xfrm>
              <a:custGeom>
                <a:rect b="b" l="l" r="r" t="t"/>
                <a:pathLst>
                  <a:path extrusionOk="0" h="114300" w="104775">
                    <a:moveTo>
                      <a:pt x="63517" y="9458"/>
                    </a:moveTo>
                    <a:cubicBezTo>
                      <a:pt x="63517" y="9458"/>
                      <a:pt x="53964" y="54693"/>
                      <a:pt x="56535" y="60455"/>
                    </a:cubicBezTo>
                    <a:cubicBezTo>
                      <a:pt x="59117" y="66218"/>
                      <a:pt x="68356" y="82972"/>
                      <a:pt x="77824" y="89040"/>
                    </a:cubicBezTo>
                    <a:cubicBezTo>
                      <a:pt x="87758" y="95393"/>
                      <a:pt x="109771" y="102946"/>
                      <a:pt x="111523" y="105699"/>
                    </a:cubicBezTo>
                    <a:cubicBezTo>
                      <a:pt x="113295" y="108452"/>
                      <a:pt x="113400" y="112471"/>
                      <a:pt x="110257" y="114938"/>
                    </a:cubicBezTo>
                    <a:cubicBezTo>
                      <a:pt x="102151" y="121310"/>
                      <a:pt x="88082" y="124415"/>
                      <a:pt x="78881" y="122891"/>
                    </a:cubicBezTo>
                    <a:cubicBezTo>
                      <a:pt x="49039" y="117967"/>
                      <a:pt x="45953" y="104775"/>
                      <a:pt x="28570" y="102660"/>
                    </a:cubicBezTo>
                    <a:cubicBezTo>
                      <a:pt x="25579" y="102298"/>
                      <a:pt x="20017" y="106737"/>
                      <a:pt x="11701" y="102480"/>
                    </a:cubicBezTo>
                    <a:cubicBezTo>
                      <a:pt x="3405" y="98241"/>
                      <a:pt x="-633" y="90554"/>
                      <a:pt x="81" y="83334"/>
                    </a:cubicBezTo>
                    <a:cubicBezTo>
                      <a:pt x="1309" y="70866"/>
                      <a:pt x="8310" y="60607"/>
                      <a:pt x="13292" y="51387"/>
                    </a:cubicBezTo>
                    <a:cubicBezTo>
                      <a:pt x="18273" y="42167"/>
                      <a:pt x="21788" y="0"/>
                      <a:pt x="21788" y="0"/>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19" name="Google Shape;719;p8"/>
              <p:cNvSpPr/>
              <p:nvPr/>
            </p:nvSpPr>
            <p:spPr>
              <a:xfrm>
                <a:off x="5869285" y="4544525"/>
                <a:ext cx="120986" cy="70575"/>
              </a:xfrm>
              <a:custGeom>
                <a:rect b="b" l="l" r="r" t="t"/>
                <a:pathLst>
                  <a:path extrusionOk="0" h="66675" w="114300">
                    <a:moveTo>
                      <a:pt x="117017" y="58407"/>
                    </a:moveTo>
                    <a:cubicBezTo>
                      <a:pt x="119198" y="54683"/>
                      <a:pt x="119750" y="49063"/>
                      <a:pt x="117722" y="47682"/>
                    </a:cubicBezTo>
                    <a:cubicBezTo>
                      <a:pt x="114921" y="45777"/>
                      <a:pt x="104930" y="39157"/>
                      <a:pt x="99148" y="36500"/>
                    </a:cubicBezTo>
                    <a:cubicBezTo>
                      <a:pt x="93366" y="33842"/>
                      <a:pt x="84184" y="31490"/>
                      <a:pt x="87423" y="33233"/>
                    </a:cubicBezTo>
                    <a:cubicBezTo>
                      <a:pt x="90652" y="34985"/>
                      <a:pt x="84708" y="41510"/>
                      <a:pt x="79288" y="41177"/>
                    </a:cubicBezTo>
                    <a:cubicBezTo>
                      <a:pt x="60591" y="40034"/>
                      <a:pt x="46798" y="27594"/>
                      <a:pt x="36140" y="24936"/>
                    </a:cubicBezTo>
                    <a:cubicBezTo>
                      <a:pt x="20767" y="21098"/>
                      <a:pt x="14328" y="2934"/>
                      <a:pt x="13652" y="0"/>
                    </a:cubicBezTo>
                    <a:cubicBezTo>
                      <a:pt x="10737" y="1838"/>
                      <a:pt x="3974" y="16469"/>
                      <a:pt x="2612" y="21060"/>
                    </a:cubicBezTo>
                    <a:cubicBezTo>
                      <a:pt x="1374" y="25222"/>
                      <a:pt x="-845" y="32804"/>
                      <a:pt x="336" y="37138"/>
                    </a:cubicBezTo>
                    <a:cubicBezTo>
                      <a:pt x="1145" y="40129"/>
                      <a:pt x="2955" y="46149"/>
                      <a:pt x="2040" y="52464"/>
                    </a:cubicBezTo>
                    <a:cubicBezTo>
                      <a:pt x="2040" y="52464"/>
                      <a:pt x="5070" y="54788"/>
                      <a:pt x="13099" y="56455"/>
                    </a:cubicBezTo>
                    <a:cubicBezTo>
                      <a:pt x="18176" y="57502"/>
                      <a:pt x="24996" y="56626"/>
                      <a:pt x="24996" y="56626"/>
                    </a:cubicBezTo>
                    <a:lnTo>
                      <a:pt x="26320" y="46968"/>
                    </a:lnTo>
                    <a:cubicBezTo>
                      <a:pt x="26320" y="46968"/>
                      <a:pt x="30501" y="46806"/>
                      <a:pt x="35835" y="47911"/>
                    </a:cubicBezTo>
                    <a:cubicBezTo>
                      <a:pt x="41160" y="49006"/>
                      <a:pt x="49856" y="54073"/>
                      <a:pt x="50361" y="54693"/>
                    </a:cubicBezTo>
                    <a:cubicBezTo>
                      <a:pt x="52504" y="57245"/>
                      <a:pt x="54199" y="61893"/>
                      <a:pt x="57028" y="63313"/>
                    </a:cubicBezTo>
                    <a:cubicBezTo>
                      <a:pt x="64506" y="67085"/>
                      <a:pt x="72040" y="68875"/>
                      <a:pt x="81565" y="69437"/>
                    </a:cubicBezTo>
                    <a:cubicBezTo>
                      <a:pt x="101596" y="70590"/>
                      <a:pt x="113302" y="64770"/>
                      <a:pt x="117017" y="58407"/>
                    </a:cubicBezTo>
                    <a:close/>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20" name="Google Shape;720;p8"/>
              <p:cNvSpPr/>
              <p:nvPr/>
            </p:nvSpPr>
            <p:spPr>
              <a:xfrm>
                <a:off x="5906434" y="3682753"/>
                <a:ext cx="252054" cy="937640"/>
              </a:xfrm>
              <a:custGeom>
                <a:rect b="b" l="l" r="r" t="t"/>
                <a:pathLst>
                  <a:path extrusionOk="0" h="885825" w="238125">
                    <a:moveTo>
                      <a:pt x="242008" y="870671"/>
                    </a:moveTo>
                    <a:cubicBezTo>
                      <a:pt x="239798" y="868233"/>
                      <a:pt x="216015" y="864365"/>
                      <a:pt x="204870" y="859717"/>
                    </a:cubicBezTo>
                    <a:cubicBezTo>
                      <a:pt x="194250" y="855269"/>
                      <a:pt x="181372" y="840991"/>
                      <a:pt x="178876" y="834933"/>
                    </a:cubicBezTo>
                    <a:cubicBezTo>
                      <a:pt x="176362" y="828875"/>
                      <a:pt x="176943" y="798195"/>
                      <a:pt x="177267" y="785308"/>
                    </a:cubicBezTo>
                    <a:cubicBezTo>
                      <a:pt x="179486" y="696544"/>
                      <a:pt x="195888" y="479631"/>
                      <a:pt x="198260" y="427682"/>
                    </a:cubicBezTo>
                    <a:cubicBezTo>
                      <a:pt x="202394" y="337395"/>
                      <a:pt x="190668" y="244202"/>
                      <a:pt x="155931" y="99270"/>
                    </a:cubicBezTo>
                    <a:lnTo>
                      <a:pt x="26581" y="0"/>
                    </a:lnTo>
                    <a:cubicBezTo>
                      <a:pt x="26581" y="0"/>
                      <a:pt x="-9642" y="67342"/>
                      <a:pt x="2483" y="131731"/>
                    </a:cubicBezTo>
                    <a:cubicBezTo>
                      <a:pt x="9522" y="169088"/>
                      <a:pt x="40507" y="174831"/>
                      <a:pt x="45755" y="189357"/>
                    </a:cubicBezTo>
                    <a:cubicBezTo>
                      <a:pt x="50994" y="203864"/>
                      <a:pt x="129251" y="437969"/>
                      <a:pt x="129251" y="437969"/>
                    </a:cubicBezTo>
                    <a:cubicBezTo>
                      <a:pt x="129251" y="437969"/>
                      <a:pt x="114021" y="488575"/>
                      <a:pt x="113144" y="544030"/>
                    </a:cubicBezTo>
                    <a:cubicBezTo>
                      <a:pt x="112392" y="591360"/>
                      <a:pt x="133861" y="734130"/>
                      <a:pt x="137843" y="788518"/>
                    </a:cubicBezTo>
                    <a:cubicBezTo>
                      <a:pt x="138309" y="799147"/>
                      <a:pt x="140138" y="824589"/>
                      <a:pt x="137005" y="832695"/>
                    </a:cubicBezTo>
                    <a:cubicBezTo>
                      <a:pt x="133175" y="842620"/>
                      <a:pt x="123384" y="854278"/>
                      <a:pt x="123879" y="866794"/>
                    </a:cubicBezTo>
                    <a:cubicBezTo>
                      <a:pt x="124155" y="874062"/>
                      <a:pt x="129404" y="880977"/>
                      <a:pt x="138576" y="883825"/>
                    </a:cubicBezTo>
                    <a:cubicBezTo>
                      <a:pt x="147739" y="886673"/>
                      <a:pt x="152854" y="881367"/>
                      <a:pt x="155998" y="881244"/>
                    </a:cubicBezTo>
                    <a:cubicBezTo>
                      <a:pt x="174238" y="880491"/>
                      <a:pt x="179286" y="893026"/>
                      <a:pt x="210776" y="893016"/>
                    </a:cubicBezTo>
                    <a:cubicBezTo>
                      <a:pt x="220482" y="893016"/>
                      <a:pt x="234560" y="887654"/>
                      <a:pt x="242027" y="880024"/>
                    </a:cubicBezTo>
                    <a:cubicBezTo>
                      <a:pt x="244894" y="877062"/>
                      <a:pt x="244208" y="873109"/>
                      <a:pt x="242008" y="870671"/>
                    </a:cubicBezTo>
                    <a:close/>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21" name="Google Shape;721;p8"/>
              <p:cNvSpPr/>
              <p:nvPr/>
            </p:nvSpPr>
            <p:spPr>
              <a:xfrm>
                <a:off x="6033786" y="4572887"/>
                <a:ext cx="131068" cy="60493"/>
              </a:xfrm>
              <a:custGeom>
                <a:rect b="b" l="l" r="r" t="t"/>
                <a:pathLst>
                  <a:path extrusionOk="0" h="57150" w="123825">
                    <a:moveTo>
                      <a:pt x="124401" y="40843"/>
                    </a:moveTo>
                    <a:cubicBezTo>
                      <a:pt x="126115" y="36805"/>
                      <a:pt x="125887" y="31147"/>
                      <a:pt x="123610" y="30118"/>
                    </a:cubicBezTo>
                    <a:cubicBezTo>
                      <a:pt x="120448" y="28699"/>
                      <a:pt x="109208" y="23794"/>
                      <a:pt x="102855" y="22108"/>
                    </a:cubicBezTo>
                    <a:cubicBezTo>
                      <a:pt x="96511" y="20412"/>
                      <a:pt x="86710" y="19593"/>
                      <a:pt x="90292" y="20793"/>
                    </a:cubicBezTo>
                    <a:cubicBezTo>
                      <a:pt x="93873" y="21993"/>
                      <a:pt x="88653" y="29413"/>
                      <a:pt x="83015" y="29975"/>
                    </a:cubicBezTo>
                    <a:cubicBezTo>
                      <a:pt x="63555" y="31899"/>
                      <a:pt x="47572" y="21860"/>
                      <a:pt x="36199" y="20974"/>
                    </a:cubicBezTo>
                    <a:cubicBezTo>
                      <a:pt x="19788" y="19688"/>
                      <a:pt x="13768" y="2800"/>
                      <a:pt x="12653" y="0"/>
                    </a:cubicBezTo>
                    <a:cubicBezTo>
                      <a:pt x="9910" y="2305"/>
                      <a:pt x="1804" y="17859"/>
                      <a:pt x="1042" y="22631"/>
                    </a:cubicBezTo>
                    <a:cubicBezTo>
                      <a:pt x="347" y="26937"/>
                      <a:pt x="-863" y="34804"/>
                      <a:pt x="957" y="38900"/>
                    </a:cubicBezTo>
                    <a:cubicBezTo>
                      <a:pt x="2224" y="41720"/>
                      <a:pt x="4948" y="47377"/>
                      <a:pt x="4881" y="53778"/>
                    </a:cubicBezTo>
                    <a:cubicBezTo>
                      <a:pt x="4881" y="53778"/>
                      <a:pt x="8339" y="55579"/>
                      <a:pt x="16854" y="55912"/>
                    </a:cubicBezTo>
                    <a:cubicBezTo>
                      <a:pt x="22245" y="56112"/>
                      <a:pt x="29160" y="54131"/>
                      <a:pt x="29160" y="54131"/>
                    </a:cubicBezTo>
                    <a:lnTo>
                      <a:pt x="29160" y="44377"/>
                    </a:lnTo>
                    <a:cubicBezTo>
                      <a:pt x="29160" y="44377"/>
                      <a:pt x="33456" y="43529"/>
                      <a:pt x="39104" y="43748"/>
                    </a:cubicBezTo>
                    <a:cubicBezTo>
                      <a:pt x="44762" y="43958"/>
                      <a:pt x="51735" y="46844"/>
                      <a:pt x="55154" y="49425"/>
                    </a:cubicBezTo>
                    <a:cubicBezTo>
                      <a:pt x="57821" y="51435"/>
                      <a:pt x="60640" y="54816"/>
                      <a:pt x="63793" y="55617"/>
                    </a:cubicBezTo>
                    <a:cubicBezTo>
                      <a:pt x="72899" y="57903"/>
                      <a:pt x="79443" y="58560"/>
                      <a:pt x="89349" y="57541"/>
                    </a:cubicBezTo>
                    <a:cubicBezTo>
                      <a:pt x="110208" y="55416"/>
                      <a:pt x="121467" y="47739"/>
                      <a:pt x="124401" y="40843"/>
                    </a:cubicBezTo>
                    <a:close/>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22" name="Google Shape;722;p8"/>
              <p:cNvSpPr/>
              <p:nvPr/>
            </p:nvSpPr>
            <p:spPr>
              <a:xfrm>
                <a:off x="5865675" y="3671481"/>
                <a:ext cx="262136" cy="383122"/>
              </a:xfrm>
              <a:custGeom>
                <a:rect b="b" l="l" r="r" t="t"/>
                <a:pathLst>
                  <a:path extrusionOk="0" h="361950" w="247650">
                    <a:moveTo>
                      <a:pt x="40401" y="9773"/>
                    </a:moveTo>
                    <a:cubicBezTo>
                      <a:pt x="31628" y="19421"/>
                      <a:pt x="339" y="71542"/>
                      <a:pt x="5" y="113976"/>
                    </a:cubicBezTo>
                    <a:cubicBezTo>
                      <a:pt x="-319" y="156410"/>
                      <a:pt x="14769" y="183623"/>
                      <a:pt x="16122" y="192472"/>
                    </a:cubicBezTo>
                    <a:cubicBezTo>
                      <a:pt x="26047" y="257299"/>
                      <a:pt x="35638" y="335471"/>
                      <a:pt x="35638" y="339709"/>
                    </a:cubicBezTo>
                    <a:cubicBezTo>
                      <a:pt x="35638" y="343948"/>
                      <a:pt x="72433" y="368494"/>
                      <a:pt x="121925" y="365379"/>
                    </a:cubicBezTo>
                    <a:cubicBezTo>
                      <a:pt x="213355" y="359626"/>
                      <a:pt x="248903" y="335680"/>
                      <a:pt x="248903" y="335680"/>
                    </a:cubicBezTo>
                    <a:cubicBezTo>
                      <a:pt x="248903" y="335680"/>
                      <a:pt x="244569" y="178670"/>
                      <a:pt x="230472" y="101241"/>
                    </a:cubicBezTo>
                    <a:cubicBezTo>
                      <a:pt x="223405" y="62446"/>
                      <a:pt x="192648" y="0"/>
                      <a:pt x="192648" y="0"/>
                    </a:cubicBezTo>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23" name="Google Shape;723;p8"/>
              <p:cNvSpPr/>
              <p:nvPr/>
            </p:nvSpPr>
            <p:spPr>
              <a:xfrm>
                <a:off x="5820149" y="3494672"/>
                <a:ext cx="181479" cy="191561"/>
              </a:xfrm>
              <a:custGeom>
                <a:rect b="b" l="l" r="r" t="t"/>
                <a:pathLst>
                  <a:path extrusionOk="0" h="180975" w="171450">
                    <a:moveTo>
                      <a:pt x="0" y="7277"/>
                    </a:moveTo>
                    <a:cubicBezTo>
                      <a:pt x="0" y="7277"/>
                      <a:pt x="14726" y="80439"/>
                      <a:pt x="18583" y="93459"/>
                    </a:cubicBezTo>
                    <a:cubicBezTo>
                      <a:pt x="22450" y="106480"/>
                      <a:pt x="41548" y="189147"/>
                      <a:pt x="59665" y="187719"/>
                    </a:cubicBezTo>
                    <a:cubicBezTo>
                      <a:pt x="77771" y="186280"/>
                      <a:pt x="176946" y="103480"/>
                      <a:pt x="176946" y="103480"/>
                    </a:cubicBezTo>
                    <a:lnTo>
                      <a:pt x="162896" y="75390"/>
                    </a:lnTo>
                    <a:lnTo>
                      <a:pt x="75600" y="117005"/>
                    </a:lnTo>
                    <a:cubicBezTo>
                      <a:pt x="75600" y="117005"/>
                      <a:pt x="67713" y="22508"/>
                      <a:pt x="60798" y="0"/>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24" name="Google Shape;724;p8"/>
              <p:cNvSpPr/>
              <p:nvPr/>
            </p:nvSpPr>
            <p:spPr>
              <a:xfrm>
                <a:off x="5855868" y="3550042"/>
                <a:ext cx="100822" cy="90740"/>
              </a:xfrm>
              <a:custGeom>
                <a:rect b="b" l="l" r="r" t="t"/>
                <a:pathLst>
                  <a:path extrusionOk="0" h="85725" w="95250">
                    <a:moveTo>
                      <a:pt x="0" y="0"/>
                    </a:moveTo>
                    <a:cubicBezTo>
                      <a:pt x="9239" y="32661"/>
                      <a:pt x="28184" y="67085"/>
                      <a:pt x="33842" y="92412"/>
                    </a:cubicBezTo>
                    <a:cubicBezTo>
                      <a:pt x="34985" y="97498"/>
                      <a:pt x="95431" y="75524"/>
                      <a:pt x="95564" y="52816"/>
                    </a:cubicBezTo>
                  </a:path>
                </a:pathLst>
              </a:custGeom>
              <a:solidFill>
                <a:srgbClr val="F2A1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25" name="Google Shape;725;p8"/>
              <p:cNvSpPr/>
              <p:nvPr/>
            </p:nvSpPr>
            <p:spPr>
              <a:xfrm>
                <a:off x="5816290" y="3395020"/>
                <a:ext cx="80657" cy="151232"/>
              </a:xfrm>
              <a:custGeom>
                <a:rect b="b" l="l" r="r" t="t"/>
                <a:pathLst>
                  <a:path extrusionOk="0" h="142875" w="76200">
                    <a:moveTo>
                      <a:pt x="62777" y="0"/>
                    </a:moveTo>
                    <a:cubicBezTo>
                      <a:pt x="62777" y="0"/>
                      <a:pt x="33831" y="3086"/>
                      <a:pt x="19152" y="14316"/>
                    </a:cubicBezTo>
                    <a:cubicBezTo>
                      <a:pt x="-18271" y="42958"/>
                      <a:pt x="10685" y="146904"/>
                      <a:pt x="10685" y="146904"/>
                    </a:cubicBezTo>
                    <a:cubicBezTo>
                      <a:pt x="10685" y="146904"/>
                      <a:pt x="8846" y="152448"/>
                      <a:pt x="33964" y="151047"/>
                    </a:cubicBezTo>
                    <a:cubicBezTo>
                      <a:pt x="59091" y="149638"/>
                      <a:pt x="79236" y="142485"/>
                      <a:pt x="79236" y="142485"/>
                    </a:cubicBezTo>
                    <a:lnTo>
                      <a:pt x="71978" y="57322"/>
                    </a:lnTo>
                  </a:path>
                </a:pathLst>
              </a:custGeom>
              <a:solidFill>
                <a:srgbClr val="E850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26" name="Google Shape;726;p8"/>
              <p:cNvSpPr/>
              <p:nvPr/>
            </p:nvSpPr>
            <p:spPr>
              <a:xfrm>
                <a:off x="5847227" y="3457315"/>
                <a:ext cx="30247" cy="90740"/>
              </a:xfrm>
              <a:custGeom>
                <a:rect b="b" l="l" r="r" t="t"/>
                <a:pathLst>
                  <a:path extrusionOk="0" h="85725" w="28575">
                    <a:moveTo>
                      <a:pt x="421" y="0"/>
                    </a:moveTo>
                    <a:cubicBezTo>
                      <a:pt x="421" y="0"/>
                      <a:pt x="-2750" y="61112"/>
                      <a:pt x="8308" y="91945"/>
                    </a:cubicBezTo>
                    <a:cubicBezTo>
                      <a:pt x="19243" y="91735"/>
                      <a:pt x="28806" y="89249"/>
                      <a:pt x="28806" y="89249"/>
                    </a:cubicBezTo>
                    <a:lnTo>
                      <a:pt x="421" y="0"/>
                    </a:lnTo>
                    <a:close/>
                  </a:path>
                </a:pathLst>
              </a:custGeom>
              <a:solidFill>
                <a:srgbClr val="B03D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27" name="Google Shape;727;p8"/>
              <p:cNvSpPr/>
              <p:nvPr/>
            </p:nvSpPr>
            <p:spPr>
              <a:xfrm>
                <a:off x="5891683" y="3185862"/>
                <a:ext cx="151232" cy="191561"/>
              </a:xfrm>
              <a:custGeom>
                <a:rect b="b" l="l" r="r" t="t"/>
                <a:pathLst>
                  <a:path extrusionOk="0" h="180975" w="142875">
                    <a:moveTo>
                      <a:pt x="129901" y="5822"/>
                    </a:moveTo>
                    <a:cubicBezTo>
                      <a:pt x="147341" y="28434"/>
                      <a:pt x="143893" y="60239"/>
                      <a:pt x="139597" y="88480"/>
                    </a:cubicBezTo>
                    <a:cubicBezTo>
                      <a:pt x="137416" y="102749"/>
                      <a:pt x="135244" y="117027"/>
                      <a:pt x="133063" y="131305"/>
                    </a:cubicBezTo>
                    <a:cubicBezTo>
                      <a:pt x="132034" y="138086"/>
                      <a:pt x="130653" y="145497"/>
                      <a:pt x="125367" y="149869"/>
                    </a:cubicBezTo>
                    <a:cubicBezTo>
                      <a:pt x="120033" y="154279"/>
                      <a:pt x="112432" y="154203"/>
                      <a:pt x="105517" y="153907"/>
                    </a:cubicBezTo>
                    <a:cubicBezTo>
                      <a:pt x="105583" y="165719"/>
                      <a:pt x="105659" y="177529"/>
                      <a:pt x="105717" y="189360"/>
                    </a:cubicBezTo>
                    <a:cubicBezTo>
                      <a:pt x="85504" y="189845"/>
                      <a:pt x="65283" y="189931"/>
                      <a:pt x="45071" y="189598"/>
                    </a:cubicBezTo>
                    <a:cubicBezTo>
                      <a:pt x="45061" y="181320"/>
                      <a:pt x="43261" y="173062"/>
                      <a:pt x="39832" y="165537"/>
                    </a:cubicBezTo>
                    <a:cubicBezTo>
                      <a:pt x="29936" y="165337"/>
                      <a:pt x="23335" y="155422"/>
                      <a:pt x="19458" y="146316"/>
                    </a:cubicBezTo>
                    <a:cubicBezTo>
                      <a:pt x="14991" y="135819"/>
                      <a:pt x="11733" y="124856"/>
                      <a:pt x="8600" y="113893"/>
                    </a:cubicBezTo>
                    <a:cubicBezTo>
                      <a:pt x="4428" y="99348"/>
                      <a:pt x="408" y="84556"/>
                      <a:pt x="27" y="69421"/>
                    </a:cubicBezTo>
                    <a:cubicBezTo>
                      <a:pt x="-354" y="54286"/>
                      <a:pt x="3247" y="38560"/>
                      <a:pt x="12857" y="26863"/>
                    </a:cubicBezTo>
                    <a:cubicBezTo>
                      <a:pt x="19411" y="18891"/>
                      <a:pt x="28345" y="13223"/>
                      <a:pt x="37498" y="8451"/>
                    </a:cubicBezTo>
                    <a:cubicBezTo>
                      <a:pt x="50033" y="1908"/>
                      <a:pt x="65092" y="-3255"/>
                      <a:pt x="78027" y="2469"/>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28" name="Google Shape;728;p8"/>
              <p:cNvSpPr/>
              <p:nvPr/>
            </p:nvSpPr>
            <p:spPr>
              <a:xfrm>
                <a:off x="5856571" y="3156085"/>
                <a:ext cx="171397" cy="181479"/>
              </a:xfrm>
              <a:custGeom>
                <a:rect b="b" l="l" r="r" t="t"/>
                <a:pathLst>
                  <a:path extrusionOk="0" h="171450" w="161925">
                    <a:moveTo>
                      <a:pt x="142146" y="141691"/>
                    </a:moveTo>
                    <a:cubicBezTo>
                      <a:pt x="139764" y="129813"/>
                      <a:pt x="139936" y="123117"/>
                      <a:pt x="143822" y="115202"/>
                    </a:cubicBezTo>
                    <a:cubicBezTo>
                      <a:pt x="145108" y="112582"/>
                      <a:pt x="146804" y="110115"/>
                      <a:pt x="149137" y="108477"/>
                    </a:cubicBezTo>
                    <a:cubicBezTo>
                      <a:pt x="152281" y="106277"/>
                      <a:pt x="156462" y="105848"/>
                      <a:pt x="159938" y="107362"/>
                    </a:cubicBezTo>
                    <a:cubicBezTo>
                      <a:pt x="162215" y="108353"/>
                      <a:pt x="164091" y="110201"/>
                      <a:pt x="165368" y="112420"/>
                    </a:cubicBezTo>
                    <a:cubicBezTo>
                      <a:pt x="169492" y="96466"/>
                      <a:pt x="170349" y="79464"/>
                      <a:pt x="169159" y="62900"/>
                    </a:cubicBezTo>
                    <a:cubicBezTo>
                      <a:pt x="167273" y="36620"/>
                      <a:pt x="151433" y="16304"/>
                      <a:pt x="128306" y="6817"/>
                    </a:cubicBezTo>
                    <a:cubicBezTo>
                      <a:pt x="85491" y="-10786"/>
                      <a:pt x="23979" y="6597"/>
                      <a:pt x="6586" y="48631"/>
                    </a:cubicBezTo>
                    <a:cubicBezTo>
                      <a:pt x="-6549" y="80378"/>
                      <a:pt x="109" y="126193"/>
                      <a:pt x="25255" y="152806"/>
                    </a:cubicBezTo>
                    <a:cubicBezTo>
                      <a:pt x="47515" y="176371"/>
                      <a:pt x="79529" y="179829"/>
                      <a:pt x="109085" y="174971"/>
                    </a:cubicBezTo>
                    <a:cubicBezTo>
                      <a:pt x="124201" y="172485"/>
                      <a:pt x="147537" y="173981"/>
                      <a:pt x="155357" y="153416"/>
                    </a:cubicBezTo>
                    <a:cubicBezTo>
                      <a:pt x="155957" y="151825"/>
                      <a:pt x="154604" y="150244"/>
                      <a:pt x="152995" y="150377"/>
                    </a:cubicBezTo>
                    <a:cubicBezTo>
                      <a:pt x="146870" y="150835"/>
                      <a:pt x="142594" y="143881"/>
                      <a:pt x="142146" y="141691"/>
                    </a:cubicBezTo>
                    <a:close/>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29" name="Google Shape;729;p8"/>
              <p:cNvSpPr/>
              <p:nvPr/>
            </p:nvSpPr>
            <p:spPr>
              <a:xfrm>
                <a:off x="5964755" y="3165109"/>
                <a:ext cx="80657" cy="110904"/>
              </a:xfrm>
              <a:custGeom>
                <a:rect b="b" l="l" r="r" t="t"/>
                <a:pathLst>
                  <a:path extrusionOk="0" h="104775" w="76200">
                    <a:moveTo>
                      <a:pt x="43236" y="77272"/>
                    </a:moveTo>
                    <a:cubicBezTo>
                      <a:pt x="44827" y="79777"/>
                      <a:pt x="44456" y="83120"/>
                      <a:pt x="45942" y="85673"/>
                    </a:cubicBezTo>
                    <a:cubicBezTo>
                      <a:pt x="48456" y="89959"/>
                      <a:pt x="51790" y="91512"/>
                      <a:pt x="56295" y="93598"/>
                    </a:cubicBezTo>
                    <a:cubicBezTo>
                      <a:pt x="63563" y="96970"/>
                      <a:pt x="61858" y="107552"/>
                      <a:pt x="61658" y="112286"/>
                    </a:cubicBezTo>
                    <a:cubicBezTo>
                      <a:pt x="67135" y="108638"/>
                      <a:pt x="68030" y="98713"/>
                      <a:pt x="69354" y="93674"/>
                    </a:cubicBezTo>
                    <a:cubicBezTo>
                      <a:pt x="70840" y="88016"/>
                      <a:pt x="71793" y="82215"/>
                      <a:pt x="73450" y="76596"/>
                    </a:cubicBezTo>
                    <a:cubicBezTo>
                      <a:pt x="75050" y="71138"/>
                      <a:pt x="77831" y="65985"/>
                      <a:pt x="78346" y="60241"/>
                    </a:cubicBezTo>
                    <a:cubicBezTo>
                      <a:pt x="80127" y="40382"/>
                      <a:pt x="67668" y="17045"/>
                      <a:pt x="52609" y="5901"/>
                    </a:cubicBezTo>
                    <a:cubicBezTo>
                      <a:pt x="41655" y="-2214"/>
                      <a:pt x="24929" y="-1871"/>
                      <a:pt x="12547" y="6387"/>
                    </a:cubicBezTo>
                    <a:cubicBezTo>
                      <a:pt x="7337" y="9854"/>
                      <a:pt x="3412" y="15112"/>
                      <a:pt x="1107" y="20932"/>
                    </a:cubicBezTo>
                    <a:cubicBezTo>
                      <a:pt x="117" y="23437"/>
                      <a:pt x="-569" y="26342"/>
                      <a:pt x="660" y="28733"/>
                    </a:cubicBezTo>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30" name="Google Shape;730;p8"/>
              <p:cNvSpPr/>
              <p:nvPr/>
            </p:nvSpPr>
            <p:spPr>
              <a:xfrm>
                <a:off x="5907520" y="3372251"/>
                <a:ext cx="120986" cy="30247"/>
              </a:xfrm>
              <a:custGeom>
                <a:rect b="b" l="l" r="r" t="t"/>
                <a:pathLst>
                  <a:path extrusionOk="0" h="28575" w="114300">
                    <a:moveTo>
                      <a:pt x="0" y="21786"/>
                    </a:moveTo>
                    <a:cubicBezTo>
                      <a:pt x="1029" y="14861"/>
                      <a:pt x="2905" y="6794"/>
                      <a:pt x="9344" y="4069"/>
                    </a:cubicBezTo>
                    <a:cubicBezTo>
                      <a:pt x="11135" y="3307"/>
                      <a:pt x="13097" y="3079"/>
                      <a:pt x="15030" y="2860"/>
                    </a:cubicBezTo>
                    <a:cubicBezTo>
                      <a:pt x="34747" y="678"/>
                      <a:pt x="54597" y="-255"/>
                      <a:pt x="74438" y="59"/>
                    </a:cubicBezTo>
                    <a:cubicBezTo>
                      <a:pt x="82639" y="193"/>
                      <a:pt x="91135" y="612"/>
                      <a:pt x="98470" y="4269"/>
                    </a:cubicBezTo>
                    <a:cubicBezTo>
                      <a:pt x="109985" y="10023"/>
                      <a:pt x="116319" y="22434"/>
                      <a:pt x="121882" y="34045"/>
                    </a:cubicBezTo>
                  </a:path>
                </a:pathLst>
              </a:custGeom>
              <a:solidFill>
                <a:srgbClr val="B03D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31" name="Google Shape;731;p8"/>
              <p:cNvSpPr/>
              <p:nvPr/>
            </p:nvSpPr>
            <p:spPr>
              <a:xfrm>
                <a:off x="5847615" y="3384581"/>
                <a:ext cx="231890" cy="322629"/>
              </a:xfrm>
              <a:custGeom>
                <a:rect b="b" l="l" r="r" t="t"/>
                <a:pathLst>
                  <a:path extrusionOk="0" h="304800" w="219075">
                    <a:moveTo>
                      <a:pt x="223654" y="263817"/>
                    </a:moveTo>
                    <a:cubicBezTo>
                      <a:pt x="220891" y="259731"/>
                      <a:pt x="214529" y="254864"/>
                      <a:pt x="212252" y="250368"/>
                    </a:cubicBezTo>
                    <a:cubicBezTo>
                      <a:pt x="206775" y="239595"/>
                      <a:pt x="201975" y="194246"/>
                      <a:pt x="203861" y="182664"/>
                    </a:cubicBezTo>
                    <a:cubicBezTo>
                      <a:pt x="205880" y="170244"/>
                      <a:pt x="216872" y="163566"/>
                      <a:pt x="221835" y="135925"/>
                    </a:cubicBezTo>
                    <a:cubicBezTo>
                      <a:pt x="228226" y="100320"/>
                      <a:pt x="213624" y="72641"/>
                      <a:pt x="205461" y="60792"/>
                    </a:cubicBezTo>
                    <a:cubicBezTo>
                      <a:pt x="193917" y="44028"/>
                      <a:pt x="200765" y="44123"/>
                      <a:pt x="196812" y="23597"/>
                    </a:cubicBezTo>
                    <a:cubicBezTo>
                      <a:pt x="196107" y="19891"/>
                      <a:pt x="195269" y="15938"/>
                      <a:pt x="192736" y="13367"/>
                    </a:cubicBezTo>
                    <a:cubicBezTo>
                      <a:pt x="190240" y="10824"/>
                      <a:pt x="173048" y="2965"/>
                      <a:pt x="169666" y="2451"/>
                    </a:cubicBezTo>
                    <a:cubicBezTo>
                      <a:pt x="137605" y="-2512"/>
                      <a:pt x="118745" y="1365"/>
                      <a:pt x="86332" y="2775"/>
                    </a:cubicBezTo>
                    <a:cubicBezTo>
                      <a:pt x="70292" y="3480"/>
                      <a:pt x="54290" y="5356"/>
                      <a:pt x="38535" y="8823"/>
                    </a:cubicBezTo>
                    <a:cubicBezTo>
                      <a:pt x="21114" y="12671"/>
                      <a:pt x="5922" y="17291"/>
                      <a:pt x="2340" y="40942"/>
                    </a:cubicBezTo>
                    <a:cubicBezTo>
                      <a:pt x="-3203" y="77517"/>
                      <a:pt x="1455" y="114494"/>
                      <a:pt x="12580" y="149174"/>
                    </a:cubicBezTo>
                    <a:cubicBezTo>
                      <a:pt x="19943" y="172168"/>
                      <a:pt x="63958" y="251720"/>
                      <a:pt x="53052" y="267113"/>
                    </a:cubicBezTo>
                    <a:cubicBezTo>
                      <a:pt x="50556" y="270628"/>
                      <a:pt x="44317" y="277314"/>
                      <a:pt x="43565" y="281705"/>
                    </a:cubicBezTo>
                    <a:cubicBezTo>
                      <a:pt x="40802" y="297783"/>
                      <a:pt x="77121" y="303432"/>
                      <a:pt x="92675" y="304708"/>
                    </a:cubicBezTo>
                    <a:cubicBezTo>
                      <a:pt x="116355" y="306651"/>
                      <a:pt x="143539" y="305346"/>
                      <a:pt x="167285" y="304241"/>
                    </a:cubicBezTo>
                    <a:cubicBezTo>
                      <a:pt x="185278" y="303394"/>
                      <a:pt x="224616" y="297116"/>
                      <a:pt x="227416" y="274895"/>
                    </a:cubicBezTo>
                    <a:cubicBezTo>
                      <a:pt x="227978" y="270523"/>
                      <a:pt x="225816" y="267008"/>
                      <a:pt x="223654" y="263817"/>
                    </a:cubicBezTo>
                    <a:close/>
                  </a:path>
                </a:pathLst>
              </a:custGeom>
              <a:solidFill>
                <a:srgbClr val="E850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32" name="Google Shape;732;p8"/>
              <p:cNvSpPr/>
              <p:nvPr/>
            </p:nvSpPr>
            <p:spPr>
              <a:xfrm>
                <a:off x="6021832" y="3490759"/>
                <a:ext cx="50411" cy="60493"/>
              </a:xfrm>
              <a:custGeom>
                <a:rect b="b" l="l" r="r" t="t"/>
                <a:pathLst>
                  <a:path extrusionOk="0" h="57150" w="47625">
                    <a:moveTo>
                      <a:pt x="52226" y="42491"/>
                    </a:moveTo>
                    <a:cubicBezTo>
                      <a:pt x="52235" y="48959"/>
                      <a:pt x="48616" y="57626"/>
                      <a:pt x="47454" y="61036"/>
                    </a:cubicBezTo>
                    <a:cubicBezTo>
                      <a:pt x="42929" y="63351"/>
                      <a:pt x="25041" y="67199"/>
                      <a:pt x="14773" y="62512"/>
                    </a:cubicBezTo>
                    <a:cubicBezTo>
                      <a:pt x="12525" y="41138"/>
                      <a:pt x="0" y="0"/>
                      <a:pt x="0" y="0"/>
                    </a:cubicBezTo>
                    <a:cubicBezTo>
                      <a:pt x="0" y="0"/>
                      <a:pt x="52226" y="36509"/>
                      <a:pt x="52226" y="42491"/>
                    </a:cubicBezTo>
                    <a:close/>
                  </a:path>
                </a:pathLst>
              </a:custGeom>
              <a:solidFill>
                <a:srgbClr val="B03D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33" name="Google Shape;733;p8"/>
              <p:cNvSpPr/>
              <p:nvPr/>
            </p:nvSpPr>
            <p:spPr>
              <a:xfrm>
                <a:off x="5872631" y="3324728"/>
                <a:ext cx="100822" cy="70575"/>
              </a:xfrm>
              <a:custGeom>
                <a:rect b="b" l="l" r="r" t="t"/>
                <a:pathLst>
                  <a:path extrusionOk="0" h="66675" w="95250">
                    <a:moveTo>
                      <a:pt x="43496" y="913"/>
                    </a:moveTo>
                    <a:cubicBezTo>
                      <a:pt x="31161" y="-2573"/>
                      <a:pt x="17874" y="4362"/>
                      <a:pt x="9644" y="14210"/>
                    </a:cubicBezTo>
                    <a:cubicBezTo>
                      <a:pt x="148" y="25574"/>
                      <a:pt x="-3967" y="43243"/>
                      <a:pt x="4910" y="55101"/>
                    </a:cubicBezTo>
                    <a:cubicBezTo>
                      <a:pt x="8225" y="59531"/>
                      <a:pt x="12950" y="62674"/>
                      <a:pt x="17788" y="65360"/>
                    </a:cubicBezTo>
                    <a:cubicBezTo>
                      <a:pt x="32485" y="73542"/>
                      <a:pt x="49907" y="78371"/>
                      <a:pt x="66242" y="74351"/>
                    </a:cubicBezTo>
                    <a:cubicBezTo>
                      <a:pt x="82577" y="70341"/>
                      <a:pt x="96922" y="55720"/>
                      <a:pt x="96722" y="38899"/>
                    </a:cubicBezTo>
                    <a:cubicBezTo>
                      <a:pt x="96541" y="23678"/>
                      <a:pt x="85435" y="10963"/>
                      <a:pt x="74195" y="695"/>
                    </a:cubicBezTo>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34" name="Google Shape;734;p8"/>
              <p:cNvSpPr/>
              <p:nvPr/>
            </p:nvSpPr>
            <p:spPr>
              <a:xfrm>
                <a:off x="6052804" y="3466421"/>
                <a:ext cx="151232" cy="201643"/>
              </a:xfrm>
              <a:custGeom>
                <a:rect b="b" l="l" r="r" t="t"/>
                <a:pathLst>
                  <a:path extrusionOk="0" h="190500" w="142875">
                    <a:moveTo>
                      <a:pt x="0" y="50578"/>
                    </a:moveTo>
                    <a:cubicBezTo>
                      <a:pt x="0" y="50578"/>
                      <a:pt x="59236" y="193729"/>
                      <a:pt x="84934" y="193729"/>
                    </a:cubicBezTo>
                    <a:cubicBezTo>
                      <a:pt x="103632" y="193729"/>
                      <a:pt x="149466" y="61579"/>
                      <a:pt x="149466" y="61579"/>
                    </a:cubicBezTo>
                    <a:lnTo>
                      <a:pt x="120501" y="47873"/>
                    </a:lnTo>
                    <a:lnTo>
                      <a:pt x="88202" y="103222"/>
                    </a:lnTo>
                    <a:lnTo>
                      <a:pt x="55493" y="0"/>
                    </a:ln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35" name="Google Shape;735;p8"/>
              <p:cNvSpPr/>
              <p:nvPr/>
            </p:nvSpPr>
            <p:spPr>
              <a:xfrm>
                <a:off x="6174265" y="3440485"/>
                <a:ext cx="60493" cy="90740"/>
              </a:xfrm>
              <a:custGeom>
                <a:rect b="b" l="l" r="r" t="t"/>
                <a:pathLst>
                  <a:path extrusionOk="0" h="85725" w="57150">
                    <a:moveTo>
                      <a:pt x="0" y="82223"/>
                    </a:moveTo>
                    <a:cubicBezTo>
                      <a:pt x="0" y="82223"/>
                      <a:pt x="9601" y="67107"/>
                      <a:pt x="8906" y="56382"/>
                    </a:cubicBezTo>
                    <a:cubicBezTo>
                      <a:pt x="8639" y="52286"/>
                      <a:pt x="6210" y="32827"/>
                      <a:pt x="8239" y="29007"/>
                    </a:cubicBezTo>
                    <a:cubicBezTo>
                      <a:pt x="10268" y="25178"/>
                      <a:pt x="15145" y="12653"/>
                      <a:pt x="17926" y="10214"/>
                    </a:cubicBezTo>
                    <a:cubicBezTo>
                      <a:pt x="20707" y="7786"/>
                      <a:pt x="30994" y="3871"/>
                      <a:pt x="33519" y="5614"/>
                    </a:cubicBezTo>
                    <a:cubicBezTo>
                      <a:pt x="36033" y="7357"/>
                      <a:pt x="39167" y="-644"/>
                      <a:pt x="43339" y="42"/>
                    </a:cubicBezTo>
                    <a:cubicBezTo>
                      <a:pt x="47511" y="737"/>
                      <a:pt x="50987" y="4214"/>
                      <a:pt x="50987" y="8052"/>
                    </a:cubicBezTo>
                    <a:cubicBezTo>
                      <a:pt x="50987" y="11872"/>
                      <a:pt x="56560" y="12577"/>
                      <a:pt x="57245" y="15358"/>
                    </a:cubicBezTo>
                    <a:cubicBezTo>
                      <a:pt x="57941" y="18139"/>
                      <a:pt x="57598" y="20578"/>
                      <a:pt x="58636" y="22664"/>
                    </a:cubicBezTo>
                    <a:cubicBezTo>
                      <a:pt x="59674" y="24750"/>
                      <a:pt x="62760" y="23721"/>
                      <a:pt x="63856" y="28921"/>
                    </a:cubicBezTo>
                    <a:cubicBezTo>
                      <a:pt x="64856" y="33684"/>
                      <a:pt x="63513" y="34141"/>
                      <a:pt x="63856" y="36580"/>
                    </a:cubicBezTo>
                    <a:cubicBezTo>
                      <a:pt x="64199" y="39018"/>
                      <a:pt x="66294" y="38780"/>
                      <a:pt x="65599" y="43428"/>
                    </a:cubicBezTo>
                    <a:cubicBezTo>
                      <a:pt x="64903" y="48057"/>
                      <a:pt x="61732" y="54077"/>
                      <a:pt x="58950" y="59297"/>
                    </a:cubicBezTo>
                    <a:cubicBezTo>
                      <a:pt x="56169" y="64516"/>
                      <a:pt x="50416" y="71032"/>
                      <a:pt x="42796" y="75651"/>
                    </a:cubicBezTo>
                    <a:cubicBezTo>
                      <a:pt x="39024" y="77928"/>
                      <a:pt x="36967" y="81909"/>
                      <a:pt x="33376" y="88662"/>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36" name="Google Shape;736;p8"/>
              <p:cNvSpPr/>
              <p:nvPr/>
            </p:nvSpPr>
            <p:spPr>
              <a:xfrm>
                <a:off x="6183950" y="3408286"/>
                <a:ext cx="20165" cy="40328"/>
              </a:xfrm>
              <a:custGeom>
                <a:rect b="b" l="l" r="r" t="t"/>
                <a:pathLst>
                  <a:path extrusionOk="0" h="38100" w="19050">
                    <a:moveTo>
                      <a:pt x="6766" y="2031"/>
                    </a:moveTo>
                    <a:cubicBezTo>
                      <a:pt x="6033" y="897"/>
                      <a:pt x="4023" y="-1008"/>
                      <a:pt x="1651" y="649"/>
                    </a:cubicBezTo>
                    <a:cubicBezTo>
                      <a:pt x="-711" y="2316"/>
                      <a:pt x="3" y="5184"/>
                      <a:pt x="518" y="6336"/>
                    </a:cubicBezTo>
                    <a:cubicBezTo>
                      <a:pt x="1032" y="7488"/>
                      <a:pt x="18034" y="45969"/>
                      <a:pt x="18034" y="45969"/>
                    </a:cubicBezTo>
                    <a:cubicBezTo>
                      <a:pt x="18034" y="45969"/>
                      <a:pt x="19454" y="47598"/>
                      <a:pt x="22168" y="45208"/>
                    </a:cubicBezTo>
                    <a:cubicBezTo>
                      <a:pt x="25111" y="42626"/>
                      <a:pt x="24169" y="41331"/>
                      <a:pt x="24169" y="41331"/>
                    </a:cubicBezTo>
                    <a:cubicBezTo>
                      <a:pt x="24169" y="41331"/>
                      <a:pt x="7500" y="3174"/>
                      <a:pt x="6766" y="2031"/>
                    </a:cubicBezTo>
                    <a:close/>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37" name="Google Shape;737;p8"/>
              <p:cNvSpPr/>
              <p:nvPr/>
            </p:nvSpPr>
            <p:spPr>
              <a:xfrm>
                <a:off x="6193642" y="3448735"/>
                <a:ext cx="10082" cy="10082"/>
              </a:xfrm>
              <a:custGeom>
                <a:rect b="b" l="l" r="r" t="t"/>
                <a:pathLst>
                  <a:path extrusionOk="0" h="9525" w="9525">
                    <a:moveTo>
                      <a:pt x="16069" y="563"/>
                    </a:moveTo>
                    <a:cubicBezTo>
                      <a:pt x="12725" y="6516"/>
                      <a:pt x="8868" y="8422"/>
                      <a:pt x="5391" y="11698"/>
                    </a:cubicBezTo>
                    <a:cubicBezTo>
                      <a:pt x="2667" y="14270"/>
                      <a:pt x="3000" y="15908"/>
                      <a:pt x="0" y="18546"/>
                    </a:cubicBezTo>
                    <a:cubicBezTo>
                      <a:pt x="5277" y="18156"/>
                      <a:pt x="4372" y="15051"/>
                      <a:pt x="11201" y="10117"/>
                    </a:cubicBezTo>
                    <a:cubicBezTo>
                      <a:pt x="14364" y="7840"/>
                      <a:pt x="17631" y="5364"/>
                      <a:pt x="18250" y="1487"/>
                    </a:cubicBezTo>
                    <a:cubicBezTo>
                      <a:pt x="18460" y="144"/>
                      <a:pt x="16869" y="-570"/>
                      <a:pt x="16069" y="563"/>
                    </a:cubicBezTo>
                    <a:lnTo>
                      <a:pt x="16069" y="563"/>
                    </a:lnTo>
                    <a:close/>
                  </a:path>
                </a:pathLst>
              </a:custGeom>
              <a:solidFill>
                <a:srgbClr val="F2A1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38" name="Google Shape;738;p8"/>
              <p:cNvSpPr/>
              <p:nvPr/>
            </p:nvSpPr>
            <p:spPr>
              <a:xfrm>
                <a:off x="5995124" y="3384275"/>
                <a:ext cx="131068" cy="161315"/>
              </a:xfrm>
              <a:custGeom>
                <a:rect b="b" l="l" r="r" t="t"/>
                <a:pathLst>
                  <a:path extrusionOk="0" h="152400" w="123825">
                    <a:moveTo>
                      <a:pt x="0" y="520"/>
                    </a:moveTo>
                    <a:cubicBezTo>
                      <a:pt x="15431" y="1320"/>
                      <a:pt x="60341" y="-6557"/>
                      <a:pt x="85297" y="19542"/>
                    </a:cubicBezTo>
                    <a:cubicBezTo>
                      <a:pt x="106204" y="41411"/>
                      <a:pt x="118186" y="98742"/>
                      <a:pt x="126607" y="122002"/>
                    </a:cubicBezTo>
                    <a:cubicBezTo>
                      <a:pt x="105661" y="143348"/>
                      <a:pt x="85487" y="160569"/>
                      <a:pt x="53750" y="153635"/>
                    </a:cubicBezTo>
                    <a:cubicBezTo>
                      <a:pt x="52549" y="152739"/>
                      <a:pt x="36805" y="103190"/>
                      <a:pt x="25346" y="98780"/>
                    </a:cubicBezTo>
                  </a:path>
                </a:pathLst>
              </a:custGeom>
              <a:solidFill>
                <a:srgbClr val="E850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39" name="Google Shape;739;p8"/>
              <p:cNvSpPr/>
              <p:nvPr/>
            </p:nvSpPr>
            <p:spPr>
              <a:xfrm>
                <a:off x="5924840" y="3843704"/>
                <a:ext cx="80657" cy="211725"/>
              </a:xfrm>
              <a:custGeom>
                <a:rect b="b" l="l" r="r" t="t"/>
                <a:pathLst>
                  <a:path extrusionOk="0" h="200025" w="76200">
                    <a:moveTo>
                      <a:pt x="83536" y="201301"/>
                    </a:moveTo>
                    <a:cubicBezTo>
                      <a:pt x="77716" y="163630"/>
                      <a:pt x="41645" y="46854"/>
                      <a:pt x="40111" y="43644"/>
                    </a:cubicBezTo>
                    <a:cubicBezTo>
                      <a:pt x="20461" y="28413"/>
                      <a:pt x="7498" y="12687"/>
                      <a:pt x="963" y="0"/>
                    </a:cubicBezTo>
                    <a:cubicBezTo>
                      <a:pt x="-3466" y="25594"/>
                      <a:pt x="8202" y="50911"/>
                      <a:pt x="19137" y="74467"/>
                    </a:cubicBezTo>
                    <a:cubicBezTo>
                      <a:pt x="38244" y="115624"/>
                      <a:pt x="49569" y="160382"/>
                      <a:pt x="66029" y="202673"/>
                    </a:cubicBezTo>
                  </a:path>
                </a:pathLst>
              </a:custGeom>
              <a:solidFill>
                <a:srgbClr val="170D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40" name="Google Shape;740;p8"/>
              <p:cNvSpPr/>
              <p:nvPr/>
            </p:nvSpPr>
            <p:spPr>
              <a:xfrm>
                <a:off x="7441248" y="3409183"/>
                <a:ext cx="262136" cy="342794"/>
              </a:xfrm>
              <a:custGeom>
                <a:rect b="b" l="l" r="r" t="t"/>
                <a:pathLst>
                  <a:path extrusionOk="0" h="323850" w="247650">
                    <a:moveTo>
                      <a:pt x="173536" y="17327"/>
                    </a:moveTo>
                    <a:cubicBezTo>
                      <a:pt x="147990" y="44768"/>
                      <a:pt x="129978" y="220609"/>
                      <a:pt x="129302" y="227134"/>
                    </a:cubicBezTo>
                    <a:cubicBezTo>
                      <a:pt x="128644" y="233659"/>
                      <a:pt x="0" y="306039"/>
                      <a:pt x="0" y="306039"/>
                    </a:cubicBezTo>
                    <a:lnTo>
                      <a:pt x="18107" y="326756"/>
                    </a:lnTo>
                    <a:cubicBezTo>
                      <a:pt x="18107" y="326756"/>
                      <a:pt x="155191" y="292228"/>
                      <a:pt x="179841" y="262415"/>
                    </a:cubicBezTo>
                    <a:cubicBezTo>
                      <a:pt x="200749" y="237126"/>
                      <a:pt x="249088" y="30414"/>
                      <a:pt x="249088" y="30414"/>
                    </a:cubicBezTo>
                    <a:cubicBezTo>
                      <a:pt x="249088" y="30414"/>
                      <a:pt x="215913" y="-28212"/>
                      <a:pt x="173536" y="17327"/>
                    </a:cubicBezTo>
                    <a:close/>
                  </a:path>
                </a:pathLst>
              </a:custGeom>
              <a:solidFill>
                <a:srgbClr val="57C6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41" name="Google Shape;741;p8"/>
              <p:cNvSpPr/>
              <p:nvPr/>
            </p:nvSpPr>
            <p:spPr>
              <a:xfrm>
                <a:off x="7430692" y="4654089"/>
                <a:ext cx="806573" cy="50411"/>
              </a:xfrm>
              <a:custGeom>
                <a:rect b="b" l="l" r="r" t="t"/>
                <a:pathLst>
                  <a:path extrusionOk="0" h="47625" w="762000">
                    <a:moveTo>
                      <a:pt x="766400" y="26232"/>
                    </a:moveTo>
                    <a:cubicBezTo>
                      <a:pt x="766400" y="40719"/>
                      <a:pt x="594836" y="52464"/>
                      <a:pt x="383200" y="52464"/>
                    </a:cubicBezTo>
                    <a:cubicBezTo>
                      <a:pt x="171564" y="52464"/>
                      <a:pt x="0" y="40719"/>
                      <a:pt x="0" y="26232"/>
                    </a:cubicBezTo>
                    <a:cubicBezTo>
                      <a:pt x="0" y="11744"/>
                      <a:pt x="171564" y="0"/>
                      <a:pt x="383200" y="0"/>
                    </a:cubicBezTo>
                    <a:cubicBezTo>
                      <a:pt x="594836" y="0"/>
                      <a:pt x="766400" y="11744"/>
                      <a:pt x="766400" y="26232"/>
                    </a:cubicBezTo>
                    <a:close/>
                  </a:path>
                </a:pathLst>
              </a:custGeom>
              <a:solidFill>
                <a:srgbClr val="BDEEFF">
                  <a:alpha val="34901"/>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42" name="Google Shape;742;p8"/>
              <p:cNvSpPr/>
              <p:nvPr/>
            </p:nvSpPr>
            <p:spPr>
              <a:xfrm>
                <a:off x="8040894" y="4508946"/>
                <a:ext cx="40328" cy="50411"/>
              </a:xfrm>
              <a:custGeom>
                <a:rect b="b" l="l" r="r" t="t"/>
                <a:pathLst>
                  <a:path extrusionOk="0" h="47625" w="38100">
                    <a:moveTo>
                      <a:pt x="0" y="23736"/>
                    </a:moveTo>
                    <a:cubicBezTo>
                      <a:pt x="0" y="23736"/>
                      <a:pt x="10477" y="43948"/>
                      <a:pt x="15754" y="50330"/>
                    </a:cubicBezTo>
                    <a:cubicBezTo>
                      <a:pt x="21031" y="56721"/>
                      <a:pt x="43948" y="42253"/>
                      <a:pt x="44110" y="37033"/>
                    </a:cubicBezTo>
                    <a:cubicBezTo>
                      <a:pt x="44272" y="31794"/>
                      <a:pt x="23746" y="0"/>
                      <a:pt x="23746" y="0"/>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43" name="Google Shape;743;p8"/>
              <p:cNvSpPr/>
              <p:nvPr/>
            </p:nvSpPr>
            <p:spPr>
              <a:xfrm>
                <a:off x="8009142" y="4544204"/>
                <a:ext cx="100822" cy="80657"/>
              </a:xfrm>
              <a:custGeom>
                <a:rect b="b" l="l" r="r" t="t"/>
                <a:pathLst>
                  <a:path extrusionOk="0" h="76200" w="95250">
                    <a:moveTo>
                      <a:pt x="84261" y="5696"/>
                    </a:moveTo>
                    <a:cubicBezTo>
                      <a:pt x="89223" y="12716"/>
                      <a:pt x="97349" y="26651"/>
                      <a:pt x="97349" y="26651"/>
                    </a:cubicBezTo>
                    <a:lnTo>
                      <a:pt x="77117" y="45110"/>
                    </a:lnTo>
                    <a:lnTo>
                      <a:pt x="71822" y="42843"/>
                    </a:lnTo>
                    <a:cubicBezTo>
                      <a:pt x="71822" y="42843"/>
                      <a:pt x="68488" y="51949"/>
                      <a:pt x="62354" y="57797"/>
                    </a:cubicBezTo>
                    <a:cubicBezTo>
                      <a:pt x="57791" y="62150"/>
                      <a:pt x="47180" y="69389"/>
                      <a:pt x="41427" y="72075"/>
                    </a:cubicBezTo>
                    <a:cubicBezTo>
                      <a:pt x="21263" y="81457"/>
                      <a:pt x="4375" y="82886"/>
                      <a:pt x="2079" y="80467"/>
                    </a:cubicBezTo>
                    <a:cubicBezTo>
                      <a:pt x="-7550" y="70361"/>
                      <a:pt x="19110" y="57645"/>
                      <a:pt x="24111" y="54340"/>
                    </a:cubicBezTo>
                    <a:cubicBezTo>
                      <a:pt x="38456" y="44824"/>
                      <a:pt x="42380" y="28641"/>
                      <a:pt x="40885" y="19469"/>
                    </a:cubicBezTo>
                    <a:cubicBezTo>
                      <a:pt x="39799" y="12820"/>
                      <a:pt x="37808" y="12258"/>
                      <a:pt x="41446" y="11239"/>
                    </a:cubicBezTo>
                    <a:cubicBezTo>
                      <a:pt x="41446" y="11239"/>
                      <a:pt x="44504" y="10010"/>
                      <a:pt x="48485" y="11944"/>
                    </a:cubicBezTo>
                    <a:cubicBezTo>
                      <a:pt x="54591" y="14906"/>
                      <a:pt x="62039" y="14649"/>
                      <a:pt x="67002" y="9982"/>
                    </a:cubicBezTo>
                    <a:cubicBezTo>
                      <a:pt x="69840" y="7305"/>
                      <a:pt x="72250" y="3991"/>
                      <a:pt x="72945" y="123"/>
                    </a:cubicBezTo>
                    <a:cubicBezTo>
                      <a:pt x="72955" y="123"/>
                      <a:pt x="79308" y="-1324"/>
                      <a:pt x="84261" y="5696"/>
                    </a:cubicBezTo>
                    <a:close/>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44" name="Google Shape;744;p8"/>
              <p:cNvSpPr/>
              <p:nvPr/>
            </p:nvSpPr>
            <p:spPr>
              <a:xfrm>
                <a:off x="7637097" y="4589785"/>
                <a:ext cx="30247" cy="40328"/>
              </a:xfrm>
              <a:custGeom>
                <a:rect b="b" l="l" r="r" t="t"/>
                <a:pathLst>
                  <a:path extrusionOk="0" h="38100" w="28575">
                    <a:moveTo>
                      <a:pt x="4483" y="16678"/>
                    </a:moveTo>
                    <a:cubicBezTo>
                      <a:pt x="4483" y="16678"/>
                      <a:pt x="-575" y="29128"/>
                      <a:pt x="54" y="37319"/>
                    </a:cubicBezTo>
                    <a:cubicBezTo>
                      <a:pt x="683" y="45501"/>
                      <a:pt x="27915" y="46120"/>
                      <a:pt x="31077" y="41872"/>
                    </a:cubicBezTo>
                    <a:cubicBezTo>
                      <a:pt x="34249" y="37624"/>
                      <a:pt x="35830" y="0"/>
                      <a:pt x="35830" y="0"/>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45" name="Google Shape;745;p8"/>
              <p:cNvSpPr/>
              <p:nvPr/>
            </p:nvSpPr>
            <p:spPr>
              <a:xfrm>
                <a:off x="7560062" y="4621332"/>
                <a:ext cx="110904" cy="40328"/>
              </a:xfrm>
              <a:custGeom>
                <a:rect b="b" l="l" r="r" t="t"/>
                <a:pathLst>
                  <a:path extrusionOk="0" h="38100" w="104775">
                    <a:moveTo>
                      <a:pt x="111056" y="19288"/>
                    </a:moveTo>
                    <a:cubicBezTo>
                      <a:pt x="111056" y="27822"/>
                      <a:pt x="108570" y="41738"/>
                      <a:pt x="108570" y="41738"/>
                    </a:cubicBezTo>
                    <a:lnTo>
                      <a:pt x="77194" y="41738"/>
                    </a:lnTo>
                    <a:lnTo>
                      <a:pt x="75651" y="36718"/>
                    </a:lnTo>
                    <a:cubicBezTo>
                      <a:pt x="75651" y="36718"/>
                      <a:pt x="65479" y="41738"/>
                      <a:pt x="57487" y="41738"/>
                    </a:cubicBezTo>
                    <a:lnTo>
                      <a:pt x="31008" y="41738"/>
                    </a:lnTo>
                    <a:cubicBezTo>
                      <a:pt x="11624" y="41738"/>
                      <a:pt x="623" y="39376"/>
                      <a:pt x="128" y="36099"/>
                    </a:cubicBezTo>
                    <a:cubicBezTo>
                      <a:pt x="-1920" y="22431"/>
                      <a:pt x="21245" y="23060"/>
                      <a:pt x="27274" y="23060"/>
                    </a:cubicBezTo>
                    <a:cubicBezTo>
                      <a:pt x="44581" y="23060"/>
                      <a:pt x="63336" y="15297"/>
                      <a:pt x="67422" y="6867"/>
                    </a:cubicBezTo>
                    <a:cubicBezTo>
                      <a:pt x="70394" y="752"/>
                      <a:pt x="69079" y="-800"/>
                      <a:pt x="72661" y="352"/>
                    </a:cubicBezTo>
                    <a:cubicBezTo>
                      <a:pt x="72661" y="352"/>
                      <a:pt x="75889" y="1009"/>
                      <a:pt x="78033" y="4800"/>
                    </a:cubicBezTo>
                    <a:cubicBezTo>
                      <a:pt x="81338" y="10601"/>
                      <a:pt x="87596" y="14506"/>
                      <a:pt x="94396" y="13344"/>
                    </a:cubicBezTo>
                    <a:cubicBezTo>
                      <a:pt x="98283" y="12696"/>
                      <a:pt x="102179" y="11268"/>
                      <a:pt x="104998" y="8448"/>
                    </a:cubicBezTo>
                    <a:cubicBezTo>
                      <a:pt x="104988" y="8467"/>
                      <a:pt x="111056" y="10753"/>
                      <a:pt x="111056" y="19288"/>
                    </a:cubicBezTo>
                    <a:close/>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46" name="Google Shape;746;p8"/>
              <p:cNvSpPr/>
              <p:nvPr/>
            </p:nvSpPr>
            <p:spPr>
              <a:xfrm>
                <a:off x="7614320" y="3797715"/>
                <a:ext cx="191561" cy="483944"/>
              </a:xfrm>
              <a:custGeom>
                <a:rect b="b" l="l" r="r" t="t"/>
                <a:pathLst>
                  <a:path extrusionOk="0" h="457200" w="180975">
                    <a:moveTo>
                      <a:pt x="185889" y="195267"/>
                    </a:moveTo>
                    <a:cubicBezTo>
                      <a:pt x="185698" y="196410"/>
                      <a:pt x="160276" y="167264"/>
                      <a:pt x="160000" y="168492"/>
                    </a:cubicBezTo>
                    <a:cubicBezTo>
                      <a:pt x="149884" y="219480"/>
                      <a:pt x="102850" y="389996"/>
                      <a:pt x="87220" y="434725"/>
                    </a:cubicBezTo>
                    <a:lnTo>
                      <a:pt x="87220" y="434811"/>
                    </a:lnTo>
                    <a:cubicBezTo>
                      <a:pt x="84933" y="441060"/>
                      <a:pt x="72856" y="454557"/>
                      <a:pt x="62845" y="457119"/>
                    </a:cubicBezTo>
                    <a:cubicBezTo>
                      <a:pt x="39871" y="463110"/>
                      <a:pt x="3209" y="455242"/>
                      <a:pt x="275" y="411294"/>
                    </a:cubicBezTo>
                    <a:cubicBezTo>
                      <a:pt x="-96" y="406455"/>
                      <a:pt x="1009" y="401169"/>
                      <a:pt x="466" y="395444"/>
                    </a:cubicBezTo>
                    <a:cubicBezTo>
                      <a:pt x="-6087" y="327769"/>
                      <a:pt x="58635" y="29370"/>
                      <a:pt x="60292" y="10349"/>
                    </a:cubicBezTo>
                    <a:cubicBezTo>
                      <a:pt x="61855" y="-8673"/>
                      <a:pt x="99288" y="5053"/>
                      <a:pt x="109756" y="1528"/>
                    </a:cubicBezTo>
                    <a:cubicBezTo>
                      <a:pt x="162038" y="-15807"/>
                      <a:pt x="199586" y="123925"/>
                      <a:pt x="185889" y="195267"/>
                    </a:cubicBezTo>
                    <a:close/>
                  </a:path>
                </a:pathLst>
              </a:custGeom>
              <a:solidFill>
                <a:srgbClr val="E850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47" name="Google Shape;747;p8"/>
              <p:cNvSpPr/>
              <p:nvPr/>
            </p:nvSpPr>
            <p:spPr>
              <a:xfrm>
                <a:off x="7611243" y="4167315"/>
                <a:ext cx="100822" cy="443615"/>
              </a:xfrm>
              <a:custGeom>
                <a:rect b="b" l="l" r="r" t="t"/>
                <a:pathLst>
                  <a:path extrusionOk="0" h="419100" w="95250">
                    <a:moveTo>
                      <a:pt x="93145" y="109697"/>
                    </a:moveTo>
                    <a:cubicBezTo>
                      <a:pt x="82534" y="77940"/>
                      <a:pt x="98650" y="40736"/>
                      <a:pt x="98650" y="40736"/>
                    </a:cubicBezTo>
                    <a:cubicBezTo>
                      <a:pt x="98650" y="40736"/>
                      <a:pt x="8382" y="-28654"/>
                      <a:pt x="3800" y="13694"/>
                    </a:cubicBezTo>
                    <a:cubicBezTo>
                      <a:pt x="3334" y="17047"/>
                      <a:pt x="-10" y="45746"/>
                      <a:pt x="0" y="61929"/>
                    </a:cubicBezTo>
                    <a:cubicBezTo>
                      <a:pt x="29" y="119850"/>
                      <a:pt x="20164" y="303283"/>
                      <a:pt x="18688" y="415287"/>
                    </a:cubicBezTo>
                    <a:lnTo>
                      <a:pt x="18688" y="422603"/>
                    </a:lnTo>
                    <a:cubicBezTo>
                      <a:pt x="18688" y="422603"/>
                      <a:pt x="33757" y="425593"/>
                      <a:pt x="60217" y="425336"/>
                    </a:cubicBezTo>
                    <a:cubicBezTo>
                      <a:pt x="61408" y="425336"/>
                      <a:pt x="62703" y="425336"/>
                      <a:pt x="63989" y="425241"/>
                    </a:cubicBezTo>
                    <a:cubicBezTo>
                      <a:pt x="71533" y="355489"/>
                      <a:pt x="87849" y="260639"/>
                      <a:pt x="95593" y="165208"/>
                    </a:cubicBezTo>
                    <a:cubicBezTo>
                      <a:pt x="97479" y="141806"/>
                      <a:pt x="94907" y="114945"/>
                      <a:pt x="93145" y="109697"/>
                    </a:cubicBezTo>
                    <a:close/>
                  </a:path>
                </a:pathLst>
              </a:custGeom>
              <a:solidFill>
                <a:srgbClr val="E850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48" name="Google Shape;748;p8"/>
              <p:cNvSpPr/>
              <p:nvPr/>
            </p:nvSpPr>
            <p:spPr>
              <a:xfrm>
                <a:off x="7678147" y="3777839"/>
                <a:ext cx="403286" cy="756161"/>
              </a:xfrm>
              <a:custGeom>
                <a:rect b="b" l="l" r="r" t="t"/>
                <a:pathLst>
                  <a:path extrusionOk="0" h="714375" w="381000">
                    <a:moveTo>
                      <a:pt x="260242" y="463363"/>
                    </a:moveTo>
                    <a:cubicBezTo>
                      <a:pt x="242183" y="440922"/>
                      <a:pt x="223123" y="430873"/>
                      <a:pt x="217475" y="413785"/>
                    </a:cubicBezTo>
                    <a:cubicBezTo>
                      <a:pt x="204359" y="374037"/>
                      <a:pt x="207912" y="212836"/>
                      <a:pt x="206655" y="168078"/>
                    </a:cubicBezTo>
                    <a:cubicBezTo>
                      <a:pt x="210388" y="158925"/>
                      <a:pt x="245164" y="67428"/>
                      <a:pt x="174593" y="0"/>
                    </a:cubicBezTo>
                    <a:cubicBezTo>
                      <a:pt x="174593" y="0"/>
                      <a:pt x="111138" y="27222"/>
                      <a:pt x="60331" y="30509"/>
                    </a:cubicBezTo>
                    <a:cubicBezTo>
                      <a:pt x="20317" y="33090"/>
                      <a:pt x="0" y="29118"/>
                      <a:pt x="0" y="29118"/>
                    </a:cubicBezTo>
                    <a:cubicBezTo>
                      <a:pt x="0" y="29118"/>
                      <a:pt x="37795" y="86116"/>
                      <a:pt x="39996" y="111395"/>
                    </a:cubicBezTo>
                    <a:cubicBezTo>
                      <a:pt x="43739" y="154324"/>
                      <a:pt x="123987" y="413566"/>
                      <a:pt x="130112" y="427777"/>
                    </a:cubicBezTo>
                    <a:cubicBezTo>
                      <a:pt x="144056" y="460134"/>
                      <a:pt x="159458" y="472869"/>
                      <a:pt x="164544" y="479508"/>
                    </a:cubicBezTo>
                    <a:cubicBezTo>
                      <a:pt x="200121" y="525789"/>
                      <a:pt x="283388" y="623154"/>
                      <a:pt x="346510" y="716385"/>
                    </a:cubicBezTo>
                    <a:lnTo>
                      <a:pt x="350777" y="722414"/>
                    </a:lnTo>
                    <a:cubicBezTo>
                      <a:pt x="350777" y="722414"/>
                      <a:pt x="363455" y="718071"/>
                      <a:pt x="387077" y="701869"/>
                    </a:cubicBezTo>
                    <a:cubicBezTo>
                      <a:pt x="353063" y="639785"/>
                      <a:pt x="317487" y="534486"/>
                      <a:pt x="260242" y="463363"/>
                    </a:cubicBezTo>
                    <a:close/>
                  </a:path>
                </a:pathLst>
              </a:custGeom>
              <a:solidFill>
                <a:srgbClr val="E850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49" name="Google Shape;749;p8"/>
              <p:cNvSpPr/>
              <p:nvPr/>
            </p:nvSpPr>
            <p:spPr>
              <a:xfrm>
                <a:off x="7620777" y="3390053"/>
                <a:ext cx="302465" cy="423451"/>
              </a:xfrm>
              <a:custGeom>
                <a:rect b="b" l="l" r="r" t="t"/>
                <a:pathLst>
                  <a:path extrusionOk="0" h="400050" w="285750">
                    <a:moveTo>
                      <a:pt x="3927" y="35401"/>
                    </a:moveTo>
                    <a:cubicBezTo>
                      <a:pt x="16595" y="20866"/>
                      <a:pt x="70973" y="-1613"/>
                      <a:pt x="124742" y="92"/>
                    </a:cubicBezTo>
                    <a:cubicBezTo>
                      <a:pt x="161785" y="1254"/>
                      <a:pt x="279514" y="13388"/>
                      <a:pt x="290791" y="38163"/>
                    </a:cubicBezTo>
                    <a:cubicBezTo>
                      <a:pt x="296554" y="50822"/>
                      <a:pt x="296001" y="171056"/>
                      <a:pt x="287562" y="215776"/>
                    </a:cubicBezTo>
                    <a:cubicBezTo>
                      <a:pt x="281219" y="249409"/>
                      <a:pt x="262054" y="335829"/>
                      <a:pt x="262054" y="355936"/>
                    </a:cubicBezTo>
                    <a:cubicBezTo>
                      <a:pt x="262054" y="376043"/>
                      <a:pt x="272856" y="384663"/>
                      <a:pt x="267807" y="390502"/>
                    </a:cubicBezTo>
                    <a:cubicBezTo>
                      <a:pt x="256520" y="403580"/>
                      <a:pt x="172148" y="409429"/>
                      <a:pt x="135905" y="409429"/>
                    </a:cubicBezTo>
                    <a:cubicBezTo>
                      <a:pt x="103654" y="409429"/>
                      <a:pt x="48761" y="400837"/>
                      <a:pt x="45980" y="390502"/>
                    </a:cubicBezTo>
                    <a:cubicBezTo>
                      <a:pt x="41836" y="375167"/>
                      <a:pt x="52266" y="375739"/>
                      <a:pt x="53685" y="359660"/>
                    </a:cubicBezTo>
                    <a:cubicBezTo>
                      <a:pt x="55095" y="343582"/>
                      <a:pt x="62696" y="237550"/>
                      <a:pt x="53257" y="222139"/>
                    </a:cubicBezTo>
                    <a:cubicBezTo>
                      <a:pt x="38265" y="197678"/>
                      <a:pt x="15490" y="128336"/>
                      <a:pt x="14347" y="109915"/>
                    </a:cubicBezTo>
                    <a:cubicBezTo>
                      <a:pt x="13195" y="91474"/>
                      <a:pt x="-8742" y="49936"/>
                      <a:pt x="3927" y="35401"/>
                    </a:cubicBezTo>
                    <a:close/>
                  </a:path>
                </a:pathLst>
              </a:custGeom>
              <a:solidFill>
                <a:srgbClr val="57C6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50" name="Google Shape;750;p8"/>
              <p:cNvSpPr/>
              <p:nvPr/>
            </p:nvSpPr>
            <p:spPr>
              <a:xfrm>
                <a:off x="7705773" y="3312033"/>
                <a:ext cx="90740" cy="120986"/>
              </a:xfrm>
              <a:custGeom>
                <a:rect b="b" l="l" r="r" t="t"/>
                <a:pathLst>
                  <a:path extrusionOk="0" h="114300" w="85725">
                    <a:moveTo>
                      <a:pt x="12811" y="28146"/>
                    </a:moveTo>
                    <a:cubicBezTo>
                      <a:pt x="12811" y="28146"/>
                      <a:pt x="12449" y="72885"/>
                      <a:pt x="10639" y="74695"/>
                    </a:cubicBezTo>
                    <a:cubicBezTo>
                      <a:pt x="8830" y="76505"/>
                      <a:pt x="0" y="80677"/>
                      <a:pt x="0" y="80677"/>
                    </a:cubicBezTo>
                    <a:cubicBezTo>
                      <a:pt x="0" y="80677"/>
                      <a:pt x="6305" y="119548"/>
                      <a:pt x="16050" y="116662"/>
                    </a:cubicBezTo>
                    <a:cubicBezTo>
                      <a:pt x="25793" y="113776"/>
                      <a:pt x="90116" y="81286"/>
                      <a:pt x="90116" y="81286"/>
                    </a:cubicBezTo>
                    <a:cubicBezTo>
                      <a:pt x="90116" y="81286"/>
                      <a:pt x="81000" y="77571"/>
                      <a:pt x="81000" y="73961"/>
                    </a:cubicBezTo>
                    <a:cubicBezTo>
                      <a:pt x="81000" y="70352"/>
                      <a:pt x="89649" y="0"/>
                      <a:pt x="89649" y="0"/>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51" name="Google Shape;751;p8"/>
              <p:cNvSpPr/>
              <p:nvPr/>
            </p:nvSpPr>
            <p:spPr>
              <a:xfrm>
                <a:off x="7677150" y="3181095"/>
                <a:ext cx="60493" cy="100822"/>
              </a:xfrm>
              <a:custGeom>
                <a:rect b="b" l="l" r="r" t="t"/>
                <a:pathLst>
                  <a:path extrusionOk="0" h="95250" w="57150">
                    <a:moveTo>
                      <a:pt x="57236" y="4763"/>
                    </a:moveTo>
                    <a:cubicBezTo>
                      <a:pt x="49454" y="-1114"/>
                      <a:pt x="38253" y="-1343"/>
                      <a:pt x="29471" y="2924"/>
                    </a:cubicBezTo>
                    <a:cubicBezTo>
                      <a:pt x="20698" y="7173"/>
                      <a:pt x="14231" y="15355"/>
                      <a:pt x="10535" y="24375"/>
                    </a:cubicBezTo>
                    <a:cubicBezTo>
                      <a:pt x="6963" y="33100"/>
                      <a:pt x="5887" y="43482"/>
                      <a:pt x="10497" y="51693"/>
                    </a:cubicBezTo>
                    <a:cubicBezTo>
                      <a:pt x="4029" y="53817"/>
                      <a:pt x="0" y="60846"/>
                      <a:pt x="0" y="67647"/>
                    </a:cubicBezTo>
                    <a:cubicBezTo>
                      <a:pt x="-9" y="75048"/>
                      <a:pt x="4363" y="82201"/>
                      <a:pt x="8258" y="88173"/>
                    </a:cubicBezTo>
                    <a:cubicBezTo>
                      <a:pt x="12021" y="93926"/>
                      <a:pt x="20126" y="97393"/>
                      <a:pt x="26804" y="95908"/>
                    </a:cubicBezTo>
                    <a:cubicBezTo>
                      <a:pt x="31585" y="94831"/>
                      <a:pt x="35671" y="91564"/>
                      <a:pt x="38605" y="87640"/>
                    </a:cubicBezTo>
                    <a:cubicBezTo>
                      <a:pt x="41539" y="83716"/>
                      <a:pt x="43482" y="79124"/>
                      <a:pt x="45263" y="74562"/>
                    </a:cubicBezTo>
                    <a:cubicBezTo>
                      <a:pt x="53512" y="53350"/>
                      <a:pt x="59131" y="31195"/>
                      <a:pt x="63256" y="8821"/>
                    </a:cubicBezTo>
                  </a:path>
                </a:pathLst>
              </a:custGeom>
              <a:solidFill>
                <a:srgbClr val="170D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52" name="Google Shape;752;p8"/>
              <p:cNvSpPr/>
              <p:nvPr/>
            </p:nvSpPr>
            <p:spPr>
              <a:xfrm>
                <a:off x="7685080" y="3169814"/>
                <a:ext cx="151232" cy="181479"/>
              </a:xfrm>
              <a:custGeom>
                <a:rect b="b" l="l" r="r" t="t"/>
                <a:pathLst>
                  <a:path extrusionOk="0" h="171450" w="142875">
                    <a:moveTo>
                      <a:pt x="77043" y="0"/>
                    </a:moveTo>
                    <a:cubicBezTo>
                      <a:pt x="67671" y="2572"/>
                      <a:pt x="42954" y="-2553"/>
                      <a:pt x="36134" y="7677"/>
                    </a:cubicBezTo>
                    <a:cubicBezTo>
                      <a:pt x="29314" y="17907"/>
                      <a:pt x="23351" y="42624"/>
                      <a:pt x="20798" y="49444"/>
                    </a:cubicBezTo>
                    <a:cubicBezTo>
                      <a:pt x="15712" y="63017"/>
                      <a:pt x="12388" y="77514"/>
                      <a:pt x="8692" y="91507"/>
                    </a:cubicBezTo>
                    <a:cubicBezTo>
                      <a:pt x="3873" y="109747"/>
                      <a:pt x="-8520" y="144094"/>
                      <a:pt x="9321" y="159344"/>
                    </a:cubicBezTo>
                    <a:cubicBezTo>
                      <a:pt x="14445" y="163725"/>
                      <a:pt x="21179" y="164230"/>
                      <a:pt x="27523" y="165383"/>
                    </a:cubicBezTo>
                    <a:cubicBezTo>
                      <a:pt x="35972" y="166907"/>
                      <a:pt x="44382" y="168640"/>
                      <a:pt x="52812" y="170155"/>
                    </a:cubicBezTo>
                    <a:cubicBezTo>
                      <a:pt x="65909" y="172508"/>
                      <a:pt x="80396" y="175241"/>
                      <a:pt x="93407" y="171022"/>
                    </a:cubicBezTo>
                    <a:cubicBezTo>
                      <a:pt x="110771" y="165383"/>
                      <a:pt x="120296" y="141504"/>
                      <a:pt x="124764" y="125282"/>
                    </a:cubicBezTo>
                    <a:lnTo>
                      <a:pt x="150329" y="32395"/>
                    </a:lnTo>
                    <a:lnTo>
                      <a:pt x="77043" y="0"/>
                    </a:lnTo>
                    <a:close/>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53" name="Google Shape;753;p8"/>
              <p:cNvSpPr/>
              <p:nvPr/>
            </p:nvSpPr>
            <p:spPr>
              <a:xfrm>
                <a:off x="7807193" y="3276832"/>
                <a:ext cx="20165" cy="40328"/>
              </a:xfrm>
              <a:custGeom>
                <a:rect b="b" l="l" r="r" t="t"/>
                <a:pathLst>
                  <a:path extrusionOk="0" h="38100" w="19050">
                    <a:moveTo>
                      <a:pt x="35" y="33446"/>
                    </a:moveTo>
                    <a:cubicBezTo>
                      <a:pt x="35" y="33446"/>
                      <a:pt x="-489" y="37741"/>
                      <a:pt x="2512" y="40732"/>
                    </a:cubicBezTo>
                    <a:cubicBezTo>
                      <a:pt x="5131" y="43352"/>
                      <a:pt x="9732" y="42399"/>
                      <a:pt x="12808" y="40989"/>
                    </a:cubicBezTo>
                    <a:cubicBezTo>
                      <a:pt x="21562" y="36989"/>
                      <a:pt x="26800" y="27397"/>
                      <a:pt x="27448" y="18053"/>
                    </a:cubicBezTo>
                    <a:cubicBezTo>
                      <a:pt x="28219" y="7042"/>
                      <a:pt x="21181" y="-3073"/>
                      <a:pt x="11637" y="870"/>
                    </a:cubicBezTo>
                    <a:cubicBezTo>
                      <a:pt x="6045" y="3175"/>
                      <a:pt x="3198" y="10148"/>
                      <a:pt x="3959" y="16148"/>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54" name="Google Shape;754;p8"/>
              <p:cNvSpPr/>
              <p:nvPr/>
            </p:nvSpPr>
            <p:spPr>
              <a:xfrm>
                <a:off x="7685978" y="3125763"/>
                <a:ext cx="181479" cy="171397"/>
              </a:xfrm>
              <a:custGeom>
                <a:rect b="b" l="l" r="r" t="t"/>
                <a:pathLst>
                  <a:path extrusionOk="0" h="161925" w="171450">
                    <a:moveTo>
                      <a:pt x="138031" y="125323"/>
                    </a:moveTo>
                    <a:cubicBezTo>
                      <a:pt x="135011" y="134553"/>
                      <a:pt x="127115" y="155508"/>
                      <a:pt x="118733" y="153479"/>
                    </a:cubicBezTo>
                    <a:cubicBezTo>
                      <a:pt x="110341" y="151440"/>
                      <a:pt x="122134" y="118617"/>
                      <a:pt x="129401" y="105444"/>
                    </a:cubicBezTo>
                    <a:cubicBezTo>
                      <a:pt x="118847" y="105406"/>
                      <a:pt x="105826" y="103777"/>
                      <a:pt x="102035" y="93938"/>
                    </a:cubicBezTo>
                    <a:cubicBezTo>
                      <a:pt x="101179" y="91728"/>
                      <a:pt x="100502" y="88861"/>
                      <a:pt x="98187" y="88356"/>
                    </a:cubicBezTo>
                    <a:cubicBezTo>
                      <a:pt x="96292" y="87947"/>
                      <a:pt x="94597" y="89480"/>
                      <a:pt x="92968" y="90538"/>
                    </a:cubicBezTo>
                    <a:cubicBezTo>
                      <a:pt x="85567" y="95338"/>
                      <a:pt x="75461" y="90652"/>
                      <a:pt x="69565" y="84089"/>
                    </a:cubicBezTo>
                    <a:cubicBezTo>
                      <a:pt x="68213" y="82584"/>
                      <a:pt x="66631" y="80832"/>
                      <a:pt x="64612" y="80975"/>
                    </a:cubicBezTo>
                    <a:cubicBezTo>
                      <a:pt x="63374" y="81060"/>
                      <a:pt x="62326" y="81870"/>
                      <a:pt x="61307" y="82584"/>
                    </a:cubicBezTo>
                    <a:cubicBezTo>
                      <a:pt x="49143" y="91214"/>
                      <a:pt x="16825" y="90785"/>
                      <a:pt x="16939" y="75612"/>
                    </a:cubicBezTo>
                    <a:cubicBezTo>
                      <a:pt x="6300" y="81013"/>
                      <a:pt x="-606" y="67849"/>
                      <a:pt x="42" y="58819"/>
                    </a:cubicBezTo>
                    <a:cubicBezTo>
                      <a:pt x="671" y="49809"/>
                      <a:pt x="7424" y="34759"/>
                      <a:pt x="22092" y="35131"/>
                    </a:cubicBezTo>
                    <a:cubicBezTo>
                      <a:pt x="21359" y="24043"/>
                      <a:pt x="30055" y="17100"/>
                      <a:pt x="38875" y="10347"/>
                    </a:cubicBezTo>
                    <a:cubicBezTo>
                      <a:pt x="47686" y="3574"/>
                      <a:pt x="58926" y="574"/>
                      <a:pt x="70022" y="60"/>
                    </a:cubicBezTo>
                    <a:cubicBezTo>
                      <a:pt x="87548" y="-741"/>
                      <a:pt x="107484" y="6498"/>
                      <a:pt x="113466" y="22977"/>
                    </a:cubicBezTo>
                    <a:cubicBezTo>
                      <a:pt x="113895" y="24167"/>
                      <a:pt x="114323" y="25501"/>
                      <a:pt x="115418" y="26139"/>
                    </a:cubicBezTo>
                    <a:cubicBezTo>
                      <a:pt x="116628" y="26863"/>
                      <a:pt x="118152" y="26463"/>
                      <a:pt x="119514" y="26101"/>
                    </a:cubicBezTo>
                    <a:cubicBezTo>
                      <a:pt x="132811" y="22548"/>
                      <a:pt x="148137" y="24634"/>
                      <a:pt x="158385" y="33826"/>
                    </a:cubicBezTo>
                    <a:cubicBezTo>
                      <a:pt x="168644" y="43017"/>
                      <a:pt x="172082" y="59867"/>
                      <a:pt x="164186" y="71154"/>
                    </a:cubicBezTo>
                    <a:cubicBezTo>
                      <a:pt x="174454" y="73583"/>
                      <a:pt x="179960" y="85784"/>
                      <a:pt x="178350" y="96214"/>
                    </a:cubicBezTo>
                    <a:cubicBezTo>
                      <a:pt x="176740" y="106644"/>
                      <a:pt x="169901" y="115445"/>
                      <a:pt x="162796" y="123237"/>
                    </a:cubicBezTo>
                    <a:cubicBezTo>
                      <a:pt x="173911" y="126799"/>
                      <a:pt x="178359" y="142011"/>
                      <a:pt x="172721" y="152241"/>
                    </a:cubicBezTo>
                    <a:cubicBezTo>
                      <a:pt x="167082" y="162461"/>
                      <a:pt x="152604" y="168004"/>
                      <a:pt x="141050" y="166328"/>
                    </a:cubicBezTo>
                    <a:cubicBezTo>
                      <a:pt x="143707" y="155784"/>
                      <a:pt x="139136" y="143639"/>
                      <a:pt x="128944" y="141753"/>
                    </a:cubicBezTo>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55" name="Google Shape;755;p8"/>
              <p:cNvSpPr/>
              <p:nvPr/>
            </p:nvSpPr>
            <p:spPr>
              <a:xfrm>
                <a:off x="7709373" y="3446821"/>
                <a:ext cx="40328" cy="312547"/>
              </a:xfrm>
              <a:custGeom>
                <a:rect b="b" l="l" r="r" t="t"/>
                <a:pathLst>
                  <a:path extrusionOk="0" h="295275" w="38100">
                    <a:moveTo>
                      <a:pt x="10249" y="0"/>
                    </a:moveTo>
                    <a:cubicBezTo>
                      <a:pt x="10249" y="0"/>
                      <a:pt x="6696" y="164649"/>
                      <a:pt x="0" y="264804"/>
                    </a:cubicBezTo>
                    <a:lnTo>
                      <a:pt x="24212" y="298199"/>
                    </a:lnTo>
                    <a:lnTo>
                      <a:pt x="40853" y="256384"/>
                    </a:lnTo>
                    <a:cubicBezTo>
                      <a:pt x="40853" y="256384"/>
                      <a:pt x="47873" y="135579"/>
                      <a:pt x="25108" y="1153"/>
                    </a:cubicBezTo>
                    <a:lnTo>
                      <a:pt x="10249" y="0"/>
                    </a:lnTo>
                    <a:close/>
                  </a:path>
                </a:pathLst>
              </a:custGeom>
              <a:solidFill>
                <a:srgbClr val="1B22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56" name="Google Shape;756;p8"/>
              <p:cNvSpPr/>
              <p:nvPr/>
            </p:nvSpPr>
            <p:spPr>
              <a:xfrm>
                <a:off x="7714313" y="3420527"/>
                <a:ext cx="30247" cy="20165"/>
              </a:xfrm>
              <a:custGeom>
                <a:rect b="b" l="l" r="r" t="t"/>
                <a:pathLst>
                  <a:path extrusionOk="0" h="19050" w="28575">
                    <a:moveTo>
                      <a:pt x="0" y="10382"/>
                    </a:moveTo>
                    <a:lnTo>
                      <a:pt x="571" y="12640"/>
                    </a:lnTo>
                    <a:cubicBezTo>
                      <a:pt x="1648" y="16926"/>
                      <a:pt x="3334" y="21041"/>
                      <a:pt x="5582" y="24832"/>
                    </a:cubicBezTo>
                    <a:lnTo>
                      <a:pt x="5582" y="24832"/>
                    </a:lnTo>
                    <a:lnTo>
                      <a:pt x="20441" y="25984"/>
                    </a:lnTo>
                    <a:cubicBezTo>
                      <a:pt x="20441" y="25984"/>
                      <a:pt x="30547" y="20688"/>
                      <a:pt x="31880" y="15002"/>
                    </a:cubicBezTo>
                    <a:cubicBezTo>
                      <a:pt x="33214" y="9315"/>
                      <a:pt x="15297" y="0"/>
                      <a:pt x="15297" y="0"/>
                    </a:cubicBezTo>
                    <a:lnTo>
                      <a:pt x="13116" y="857"/>
                    </a:lnTo>
                    <a:cubicBezTo>
                      <a:pt x="8096" y="2829"/>
                      <a:pt x="3648" y="6029"/>
                      <a:pt x="191" y="10163"/>
                    </a:cubicBezTo>
                    <a:lnTo>
                      <a:pt x="0" y="10382"/>
                    </a:lnTo>
                    <a:close/>
                  </a:path>
                </a:pathLst>
              </a:custGeom>
              <a:solidFill>
                <a:srgbClr val="170D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57" name="Google Shape;757;p8"/>
              <p:cNvSpPr/>
              <p:nvPr/>
            </p:nvSpPr>
            <p:spPr>
              <a:xfrm>
                <a:off x="7730495" y="3373868"/>
                <a:ext cx="80657" cy="80657"/>
              </a:xfrm>
              <a:custGeom>
                <a:rect b="b" l="l" r="r" t="t"/>
                <a:pathLst>
                  <a:path extrusionOk="0" h="76200" w="76200">
                    <a:moveTo>
                      <a:pt x="59283" y="0"/>
                    </a:moveTo>
                    <a:cubicBezTo>
                      <a:pt x="59283" y="0"/>
                      <a:pt x="72095" y="9163"/>
                      <a:pt x="79543" y="20441"/>
                    </a:cubicBezTo>
                    <a:cubicBezTo>
                      <a:pt x="71895" y="37919"/>
                      <a:pt x="49178" y="67637"/>
                      <a:pt x="30156" y="81772"/>
                    </a:cubicBezTo>
                    <a:cubicBezTo>
                      <a:pt x="21260" y="57931"/>
                      <a:pt x="0" y="44082"/>
                      <a:pt x="0" y="44082"/>
                    </a:cubicBezTo>
                    <a:cubicBezTo>
                      <a:pt x="0" y="44082"/>
                      <a:pt x="53959" y="32918"/>
                      <a:pt x="59283" y="0"/>
                    </a:cubicBezTo>
                    <a:close/>
                  </a:path>
                </a:pathLst>
              </a:custGeom>
              <a:solidFill>
                <a:srgbClr val="EAEA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58" name="Google Shape;758;p8"/>
              <p:cNvSpPr/>
              <p:nvPr/>
            </p:nvSpPr>
            <p:spPr>
              <a:xfrm>
                <a:off x="7698339" y="3376970"/>
                <a:ext cx="30247" cy="70575"/>
              </a:xfrm>
              <a:custGeom>
                <a:rect b="b" l="l" r="r" t="t"/>
                <a:pathLst>
                  <a:path extrusionOk="0" h="66675" w="28575">
                    <a:moveTo>
                      <a:pt x="30389" y="41148"/>
                    </a:moveTo>
                    <a:cubicBezTo>
                      <a:pt x="30389" y="41148"/>
                      <a:pt x="11853" y="48492"/>
                      <a:pt x="833" y="69228"/>
                    </a:cubicBezTo>
                    <a:cubicBezTo>
                      <a:pt x="833" y="69228"/>
                      <a:pt x="-2720" y="41186"/>
                      <a:pt x="4852" y="17098"/>
                    </a:cubicBezTo>
                    <a:cubicBezTo>
                      <a:pt x="4852" y="17098"/>
                      <a:pt x="14844" y="315"/>
                      <a:pt x="19054" y="0"/>
                    </a:cubicBezTo>
                    <a:cubicBezTo>
                      <a:pt x="17311" y="19841"/>
                      <a:pt x="30389" y="41148"/>
                      <a:pt x="30389" y="41148"/>
                    </a:cubicBezTo>
                    <a:close/>
                  </a:path>
                </a:pathLst>
              </a:custGeom>
              <a:solidFill>
                <a:srgbClr val="EAEA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59" name="Google Shape;759;p8"/>
              <p:cNvSpPr/>
              <p:nvPr/>
            </p:nvSpPr>
            <p:spPr>
              <a:xfrm>
                <a:off x="7686707" y="3954549"/>
                <a:ext cx="70575" cy="524272"/>
              </a:xfrm>
              <a:custGeom>
                <a:rect b="b" l="l" r="r" t="t"/>
                <a:pathLst>
                  <a:path extrusionOk="0" h="495300" w="66675">
                    <a:moveTo>
                      <a:pt x="21852" y="310705"/>
                    </a:moveTo>
                    <a:cubicBezTo>
                      <a:pt x="19337" y="303190"/>
                      <a:pt x="18356" y="295370"/>
                      <a:pt x="18270" y="287807"/>
                    </a:cubicBezTo>
                    <a:cubicBezTo>
                      <a:pt x="18461" y="287426"/>
                      <a:pt x="18718" y="286988"/>
                      <a:pt x="18842" y="286645"/>
                    </a:cubicBezTo>
                    <a:lnTo>
                      <a:pt x="18842" y="286560"/>
                    </a:lnTo>
                    <a:cubicBezTo>
                      <a:pt x="29357" y="256470"/>
                      <a:pt x="54056" y="169507"/>
                      <a:pt x="72201" y="100260"/>
                    </a:cubicBezTo>
                    <a:lnTo>
                      <a:pt x="44074" y="0"/>
                    </a:lnTo>
                    <a:cubicBezTo>
                      <a:pt x="44074" y="0"/>
                      <a:pt x="27014" y="204073"/>
                      <a:pt x="21423" y="218732"/>
                    </a:cubicBezTo>
                    <a:cubicBezTo>
                      <a:pt x="15822" y="233391"/>
                      <a:pt x="-1580" y="280502"/>
                      <a:pt x="116" y="290665"/>
                    </a:cubicBezTo>
                    <a:cubicBezTo>
                      <a:pt x="1811" y="300828"/>
                      <a:pt x="12812" y="319440"/>
                      <a:pt x="11117" y="335518"/>
                    </a:cubicBezTo>
                    <a:cubicBezTo>
                      <a:pt x="9431" y="351558"/>
                      <a:pt x="9679" y="495767"/>
                      <a:pt x="9679" y="496538"/>
                    </a:cubicBezTo>
                    <a:cubicBezTo>
                      <a:pt x="15241" y="454857"/>
                      <a:pt x="20699" y="410613"/>
                      <a:pt x="24309" y="366217"/>
                    </a:cubicBezTo>
                    <a:cubicBezTo>
                      <a:pt x="26186" y="342814"/>
                      <a:pt x="23614" y="315954"/>
                      <a:pt x="21852" y="310705"/>
                    </a:cubicBezTo>
                    <a:close/>
                  </a:path>
                </a:pathLst>
              </a:custGeom>
              <a:solidFill>
                <a:srgbClr val="B03D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60" name="Google Shape;760;p8"/>
              <p:cNvSpPr/>
              <p:nvPr/>
            </p:nvSpPr>
            <p:spPr>
              <a:xfrm>
                <a:off x="6945559" y="3196522"/>
                <a:ext cx="423451" cy="423451"/>
              </a:xfrm>
              <a:custGeom>
                <a:rect b="b" l="l" r="r" t="t"/>
                <a:pathLst>
                  <a:path extrusionOk="0" h="400050" w="400050">
                    <a:moveTo>
                      <a:pt x="406127" y="203064"/>
                    </a:moveTo>
                    <a:cubicBezTo>
                      <a:pt x="406127" y="315213"/>
                      <a:pt x="315212" y="406127"/>
                      <a:pt x="203063" y="406127"/>
                    </a:cubicBezTo>
                    <a:cubicBezTo>
                      <a:pt x="90915" y="406127"/>
                      <a:pt x="0" y="315213"/>
                      <a:pt x="0" y="203064"/>
                    </a:cubicBezTo>
                    <a:cubicBezTo>
                      <a:pt x="0" y="90915"/>
                      <a:pt x="90915" y="0"/>
                      <a:pt x="203063" y="0"/>
                    </a:cubicBezTo>
                    <a:cubicBezTo>
                      <a:pt x="315212" y="0"/>
                      <a:pt x="406127" y="90915"/>
                      <a:pt x="406127" y="203064"/>
                    </a:cubicBezTo>
                    <a:close/>
                  </a:path>
                </a:pathLst>
              </a:custGeom>
              <a:noFill/>
              <a:ln cap="flat" cmpd="sng" w="50300">
                <a:solidFill>
                  <a:srgbClr val="1B227A"/>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61" name="Google Shape;761;p8"/>
              <p:cNvSpPr/>
              <p:nvPr/>
            </p:nvSpPr>
            <p:spPr>
              <a:xfrm>
                <a:off x="7306309" y="3578079"/>
                <a:ext cx="312547" cy="383122"/>
              </a:xfrm>
              <a:custGeom>
                <a:rect b="b" l="l" r="r" t="t"/>
                <a:pathLst>
                  <a:path extrusionOk="0" h="361950" w="295275">
                    <a:moveTo>
                      <a:pt x="0" y="0"/>
                    </a:moveTo>
                    <a:lnTo>
                      <a:pt x="302419" y="365284"/>
                    </a:lnTo>
                  </a:path>
                </a:pathLst>
              </a:custGeom>
              <a:noFill/>
              <a:ln cap="rnd" cmpd="sng" w="50300">
                <a:solidFill>
                  <a:srgbClr val="1B227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62" name="Google Shape;762;p8"/>
              <p:cNvSpPr/>
              <p:nvPr/>
            </p:nvSpPr>
            <p:spPr>
              <a:xfrm>
                <a:off x="7500252" y="3821444"/>
                <a:ext cx="100822" cy="70575"/>
              </a:xfrm>
              <a:custGeom>
                <a:rect b="b" l="l" r="r" t="t"/>
                <a:pathLst>
                  <a:path extrusionOk="0" h="66675" w="95250">
                    <a:moveTo>
                      <a:pt x="97361" y="0"/>
                    </a:moveTo>
                    <a:cubicBezTo>
                      <a:pt x="97361" y="0"/>
                      <a:pt x="80673" y="5210"/>
                      <a:pt x="72052" y="7715"/>
                    </a:cubicBezTo>
                    <a:cubicBezTo>
                      <a:pt x="66423" y="9344"/>
                      <a:pt x="39725" y="6477"/>
                      <a:pt x="24018" y="10068"/>
                    </a:cubicBezTo>
                    <a:cubicBezTo>
                      <a:pt x="16445" y="11801"/>
                      <a:pt x="8559" y="14478"/>
                      <a:pt x="3653" y="20517"/>
                    </a:cubicBezTo>
                    <a:cubicBezTo>
                      <a:pt x="-1252" y="26556"/>
                      <a:pt x="-1566" y="36833"/>
                      <a:pt x="4854" y="41234"/>
                    </a:cubicBezTo>
                    <a:cubicBezTo>
                      <a:pt x="6673" y="42481"/>
                      <a:pt x="9149" y="43548"/>
                      <a:pt x="9369" y="45758"/>
                    </a:cubicBezTo>
                    <a:cubicBezTo>
                      <a:pt x="9483" y="46872"/>
                      <a:pt x="8930" y="47939"/>
                      <a:pt x="8597" y="49016"/>
                    </a:cubicBezTo>
                    <a:cubicBezTo>
                      <a:pt x="7568" y="52311"/>
                      <a:pt x="8749" y="56178"/>
                      <a:pt x="11435" y="58341"/>
                    </a:cubicBezTo>
                    <a:cubicBezTo>
                      <a:pt x="14131" y="60503"/>
                      <a:pt x="18169" y="60808"/>
                      <a:pt x="21161" y="59084"/>
                    </a:cubicBezTo>
                    <a:cubicBezTo>
                      <a:pt x="21208" y="66237"/>
                      <a:pt x="27542" y="72771"/>
                      <a:pt x="34686" y="73038"/>
                    </a:cubicBezTo>
                    <a:cubicBezTo>
                      <a:pt x="34419" y="69104"/>
                      <a:pt x="35677" y="64789"/>
                      <a:pt x="38925" y="62560"/>
                    </a:cubicBezTo>
                    <a:cubicBezTo>
                      <a:pt x="42058" y="60407"/>
                      <a:pt x="46183" y="60674"/>
                      <a:pt x="49964" y="60284"/>
                    </a:cubicBezTo>
                    <a:cubicBezTo>
                      <a:pt x="56632" y="59607"/>
                      <a:pt x="63032" y="56550"/>
                      <a:pt x="67766" y="51816"/>
                    </a:cubicBezTo>
                    <a:cubicBezTo>
                      <a:pt x="71138" y="48435"/>
                      <a:pt x="73643" y="44291"/>
                      <a:pt x="76729" y="40634"/>
                    </a:cubicBezTo>
                    <a:cubicBezTo>
                      <a:pt x="83063" y="33147"/>
                      <a:pt x="91922" y="27842"/>
                      <a:pt x="101513" y="25784"/>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63" name="Google Shape;763;p8"/>
              <p:cNvSpPr/>
              <p:nvPr/>
            </p:nvSpPr>
            <p:spPr>
              <a:xfrm>
                <a:off x="7671211" y="3427201"/>
                <a:ext cx="262136" cy="413369"/>
              </a:xfrm>
              <a:custGeom>
                <a:rect b="b" l="l" r="r" t="t"/>
                <a:pathLst>
                  <a:path extrusionOk="0" h="390525" w="247650">
                    <a:moveTo>
                      <a:pt x="243135" y="3067"/>
                    </a:moveTo>
                    <a:cubicBezTo>
                      <a:pt x="242659" y="2019"/>
                      <a:pt x="241926" y="1000"/>
                      <a:pt x="241078" y="0"/>
                    </a:cubicBezTo>
                    <a:lnTo>
                      <a:pt x="163430" y="75952"/>
                    </a:lnTo>
                    <a:cubicBezTo>
                      <a:pt x="144932" y="125216"/>
                      <a:pt x="108042" y="254832"/>
                      <a:pt x="108042" y="254832"/>
                    </a:cubicBezTo>
                    <a:cubicBezTo>
                      <a:pt x="108042" y="254832"/>
                      <a:pt x="73095" y="271234"/>
                      <a:pt x="49635" y="283397"/>
                    </a:cubicBezTo>
                    <a:cubicBezTo>
                      <a:pt x="43691" y="286483"/>
                      <a:pt x="26899" y="297780"/>
                      <a:pt x="7030" y="311563"/>
                    </a:cubicBezTo>
                    <a:cubicBezTo>
                      <a:pt x="6610" y="317478"/>
                      <a:pt x="6248" y="322135"/>
                      <a:pt x="6039" y="324564"/>
                    </a:cubicBezTo>
                    <a:cubicBezTo>
                      <a:pt x="4629" y="340643"/>
                      <a:pt x="2419" y="340547"/>
                      <a:pt x="6553" y="355873"/>
                    </a:cubicBezTo>
                    <a:cubicBezTo>
                      <a:pt x="6553" y="366055"/>
                      <a:pt x="2639" y="381333"/>
                      <a:pt x="0" y="396440"/>
                    </a:cubicBezTo>
                    <a:cubicBezTo>
                      <a:pt x="58350" y="381533"/>
                      <a:pt x="178765" y="343776"/>
                      <a:pt x="183327" y="341300"/>
                    </a:cubicBezTo>
                    <a:cubicBezTo>
                      <a:pt x="190167" y="337585"/>
                      <a:pt x="225609" y="194996"/>
                      <a:pt x="246145" y="108404"/>
                    </a:cubicBezTo>
                    <a:cubicBezTo>
                      <a:pt x="249307" y="55664"/>
                      <a:pt x="247364" y="12335"/>
                      <a:pt x="243135" y="3067"/>
                    </a:cubicBezTo>
                    <a:close/>
                  </a:path>
                </a:pathLst>
              </a:custGeom>
              <a:solidFill>
                <a:srgbClr val="5AB5E2">
                  <a:alpha val="4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64" name="Google Shape;764;p8"/>
              <p:cNvSpPr/>
              <p:nvPr/>
            </p:nvSpPr>
            <p:spPr>
              <a:xfrm>
                <a:off x="7578113" y="3427141"/>
                <a:ext cx="362957" cy="423451"/>
              </a:xfrm>
              <a:custGeom>
                <a:rect b="b" l="l" r="r" t="t"/>
                <a:pathLst>
                  <a:path extrusionOk="0" h="400050" w="342900">
                    <a:moveTo>
                      <a:pt x="250965" y="67713"/>
                    </a:moveTo>
                    <a:cubicBezTo>
                      <a:pt x="243773" y="88259"/>
                      <a:pt x="205655" y="269281"/>
                      <a:pt x="205655" y="269281"/>
                    </a:cubicBezTo>
                    <a:cubicBezTo>
                      <a:pt x="205655" y="269281"/>
                      <a:pt x="168364" y="278635"/>
                      <a:pt x="144914" y="290817"/>
                    </a:cubicBezTo>
                    <a:cubicBezTo>
                      <a:pt x="126730" y="300257"/>
                      <a:pt x="0" y="378962"/>
                      <a:pt x="0" y="378962"/>
                    </a:cubicBezTo>
                    <a:lnTo>
                      <a:pt x="12611" y="408642"/>
                    </a:lnTo>
                    <a:cubicBezTo>
                      <a:pt x="12611" y="408642"/>
                      <a:pt x="238192" y="328689"/>
                      <a:pt x="248079" y="323326"/>
                    </a:cubicBezTo>
                    <a:cubicBezTo>
                      <a:pt x="257975" y="317963"/>
                      <a:pt x="348548" y="89402"/>
                      <a:pt x="348548" y="48616"/>
                    </a:cubicBezTo>
                    <a:cubicBezTo>
                      <a:pt x="348548" y="24603"/>
                      <a:pt x="329098" y="0"/>
                      <a:pt x="329098" y="0"/>
                    </a:cubicBezTo>
                  </a:path>
                </a:pathLst>
              </a:custGeom>
              <a:solidFill>
                <a:srgbClr val="57C6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65" name="Google Shape;765;p8"/>
              <p:cNvSpPr/>
              <p:nvPr/>
            </p:nvSpPr>
            <p:spPr>
              <a:xfrm>
                <a:off x="7387915" y="3701420"/>
                <a:ext cx="40328" cy="70575"/>
              </a:xfrm>
              <a:custGeom>
                <a:rect b="b" l="l" r="r" t="t"/>
                <a:pathLst>
                  <a:path extrusionOk="0" h="66675" w="38100">
                    <a:moveTo>
                      <a:pt x="42994" y="68393"/>
                    </a:moveTo>
                    <a:cubicBezTo>
                      <a:pt x="35689" y="69327"/>
                      <a:pt x="28145" y="63812"/>
                      <a:pt x="26830" y="56563"/>
                    </a:cubicBezTo>
                    <a:cubicBezTo>
                      <a:pt x="26564" y="55115"/>
                      <a:pt x="26497" y="53573"/>
                      <a:pt x="25716" y="52325"/>
                    </a:cubicBezTo>
                    <a:cubicBezTo>
                      <a:pt x="24344" y="50134"/>
                      <a:pt x="21430" y="49696"/>
                      <a:pt x="18944" y="48953"/>
                    </a:cubicBezTo>
                    <a:cubicBezTo>
                      <a:pt x="9428" y="46162"/>
                      <a:pt x="3380" y="36551"/>
                      <a:pt x="1084" y="26912"/>
                    </a:cubicBezTo>
                    <a:cubicBezTo>
                      <a:pt x="-145" y="21788"/>
                      <a:pt x="-545" y="16320"/>
                      <a:pt x="1037" y="11282"/>
                    </a:cubicBezTo>
                    <a:cubicBezTo>
                      <a:pt x="2608" y="6262"/>
                      <a:pt x="6418" y="1728"/>
                      <a:pt x="11495" y="289"/>
                    </a:cubicBezTo>
                    <a:cubicBezTo>
                      <a:pt x="12486" y="13"/>
                      <a:pt x="13581" y="-158"/>
                      <a:pt x="14552" y="213"/>
                    </a:cubicBezTo>
                    <a:cubicBezTo>
                      <a:pt x="15524" y="575"/>
                      <a:pt x="16238" y="1414"/>
                      <a:pt x="16857" y="2242"/>
                    </a:cubicBezTo>
                    <a:cubicBezTo>
                      <a:pt x="19810" y="6119"/>
                      <a:pt x="22011" y="10539"/>
                      <a:pt x="23344" y="15215"/>
                    </a:cubicBezTo>
                    <a:cubicBezTo>
                      <a:pt x="24306" y="18616"/>
                      <a:pt x="25011" y="22473"/>
                      <a:pt x="27868" y="24559"/>
                    </a:cubicBezTo>
                    <a:cubicBezTo>
                      <a:pt x="29783" y="25950"/>
                      <a:pt x="32288" y="26236"/>
                      <a:pt x="34422" y="27283"/>
                    </a:cubicBezTo>
                    <a:cubicBezTo>
                      <a:pt x="38717" y="29389"/>
                      <a:pt x="40880" y="34198"/>
                      <a:pt x="42470" y="38704"/>
                    </a:cubicBezTo>
                    <a:cubicBezTo>
                      <a:pt x="44871" y="45562"/>
                      <a:pt x="41661" y="61250"/>
                      <a:pt x="42994" y="68393"/>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66" name="Google Shape;766;p8"/>
              <p:cNvSpPr/>
              <p:nvPr/>
            </p:nvSpPr>
            <p:spPr>
              <a:xfrm>
                <a:off x="7437303" y="3696926"/>
                <a:ext cx="20165" cy="20165"/>
              </a:xfrm>
              <a:custGeom>
                <a:rect b="b" l="l" r="r" t="t"/>
                <a:pathLst>
                  <a:path extrusionOk="0" h="19050" w="19050">
                    <a:moveTo>
                      <a:pt x="23557" y="25692"/>
                    </a:moveTo>
                    <a:cubicBezTo>
                      <a:pt x="24881" y="20205"/>
                      <a:pt x="22462" y="13528"/>
                      <a:pt x="18680" y="9328"/>
                    </a:cubicBezTo>
                    <a:cubicBezTo>
                      <a:pt x="14899" y="5127"/>
                      <a:pt x="9737" y="2432"/>
                      <a:pt x="4441" y="469"/>
                    </a:cubicBezTo>
                    <a:cubicBezTo>
                      <a:pt x="3040" y="-55"/>
                      <a:pt x="1145" y="-388"/>
                      <a:pt x="307" y="860"/>
                    </a:cubicBezTo>
                    <a:cubicBezTo>
                      <a:pt x="-284" y="1746"/>
                      <a:pt x="69" y="2955"/>
                      <a:pt x="602" y="3860"/>
                    </a:cubicBezTo>
                    <a:cubicBezTo>
                      <a:pt x="2612" y="7270"/>
                      <a:pt x="6831" y="8861"/>
                      <a:pt x="9003" y="12185"/>
                    </a:cubicBezTo>
                    <a:cubicBezTo>
                      <a:pt x="9813" y="13433"/>
                      <a:pt x="10299" y="14862"/>
                      <a:pt x="10946" y="16205"/>
                    </a:cubicBezTo>
                    <a:cubicBezTo>
                      <a:pt x="13337" y="21120"/>
                      <a:pt x="18176" y="24768"/>
                      <a:pt x="23557" y="25692"/>
                    </a:cubicBezTo>
                  </a:path>
                </a:pathLst>
              </a:custGeom>
              <a:solidFill>
                <a:srgbClr val="FFBE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67" name="Google Shape;767;p8"/>
              <p:cNvSpPr/>
              <p:nvPr/>
            </p:nvSpPr>
            <p:spPr>
              <a:xfrm>
                <a:off x="7521239" y="3518060"/>
                <a:ext cx="141150" cy="211725"/>
              </a:xfrm>
              <a:custGeom>
                <a:rect b="b" l="l" r="r" t="t"/>
                <a:pathLst>
                  <a:path extrusionOk="0" h="200025" w="133350">
                    <a:moveTo>
                      <a:pt x="135455" y="74781"/>
                    </a:moveTo>
                    <a:cubicBezTo>
                      <a:pt x="135455" y="74781"/>
                      <a:pt x="114062" y="21850"/>
                      <a:pt x="110204" y="0"/>
                    </a:cubicBezTo>
                    <a:cubicBezTo>
                      <a:pt x="99984" y="51930"/>
                      <a:pt x="103356" y="142865"/>
                      <a:pt x="94745" y="150619"/>
                    </a:cubicBezTo>
                    <a:cubicBezTo>
                      <a:pt x="86125" y="158382"/>
                      <a:pt x="0" y="207464"/>
                      <a:pt x="0" y="207464"/>
                    </a:cubicBezTo>
                    <a:lnTo>
                      <a:pt x="0" y="207464"/>
                    </a:lnTo>
                    <a:cubicBezTo>
                      <a:pt x="40681" y="194691"/>
                      <a:pt x="90373" y="176365"/>
                      <a:pt x="104289" y="159553"/>
                    </a:cubicBezTo>
                    <a:cubicBezTo>
                      <a:pt x="112138" y="150047"/>
                      <a:pt x="123873" y="114928"/>
                      <a:pt x="135455" y="74781"/>
                    </a:cubicBezTo>
                    <a:lnTo>
                      <a:pt x="135455" y="74781"/>
                    </a:lnTo>
                    <a:close/>
                  </a:path>
                </a:pathLst>
              </a:custGeom>
              <a:solidFill>
                <a:srgbClr val="5AB5E2">
                  <a:alpha val="4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68" name="Google Shape;768;p8"/>
              <p:cNvSpPr/>
              <p:nvPr/>
            </p:nvSpPr>
            <p:spPr>
              <a:xfrm>
                <a:off x="7719294" y="3345799"/>
                <a:ext cx="40328" cy="10082"/>
              </a:xfrm>
              <a:custGeom>
                <a:rect b="b" l="l" r="r" t="t"/>
                <a:pathLst>
                  <a:path extrusionOk="0" h="9525" w="38100">
                    <a:moveTo>
                      <a:pt x="0" y="0"/>
                    </a:moveTo>
                    <a:cubicBezTo>
                      <a:pt x="0" y="0"/>
                      <a:pt x="36395" y="7934"/>
                      <a:pt x="42843" y="6896"/>
                    </a:cubicBezTo>
                    <a:cubicBezTo>
                      <a:pt x="49301" y="5858"/>
                      <a:pt x="28842" y="17983"/>
                      <a:pt x="25032" y="18440"/>
                    </a:cubicBezTo>
                    <a:cubicBezTo>
                      <a:pt x="21212" y="18888"/>
                      <a:pt x="0" y="15964"/>
                      <a:pt x="0" y="15964"/>
                    </a:cubicBezTo>
                    <a:lnTo>
                      <a:pt x="0" y="0"/>
                    </a:lnTo>
                    <a:close/>
                  </a:path>
                </a:pathLst>
              </a:custGeom>
              <a:solidFill>
                <a:srgbClr val="F2A18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69" name="Google Shape;769;p8"/>
              <p:cNvSpPr/>
              <p:nvPr/>
            </p:nvSpPr>
            <p:spPr>
              <a:xfrm>
                <a:off x="6131233" y="1971762"/>
                <a:ext cx="201643" cy="171397"/>
              </a:xfrm>
              <a:custGeom>
                <a:rect b="b" l="l" r="r" t="t"/>
                <a:pathLst>
                  <a:path extrusionOk="0" h="161925" w="190500">
                    <a:moveTo>
                      <a:pt x="50663" y="48682"/>
                    </a:moveTo>
                    <a:cubicBezTo>
                      <a:pt x="51083" y="47701"/>
                      <a:pt x="0" y="79362"/>
                      <a:pt x="0" y="79362"/>
                    </a:cubicBezTo>
                    <a:lnTo>
                      <a:pt x="13278" y="165411"/>
                    </a:lnTo>
                    <a:lnTo>
                      <a:pt x="38338" y="101041"/>
                    </a:lnTo>
                    <a:lnTo>
                      <a:pt x="104327" y="88459"/>
                    </a:lnTo>
                    <a:lnTo>
                      <a:pt x="198387" y="0"/>
                    </a:lnTo>
                    <a:lnTo>
                      <a:pt x="50663" y="48682"/>
                    </a:lnTo>
                    <a:close/>
                  </a:path>
                </a:pathLst>
              </a:custGeom>
              <a:solidFill>
                <a:srgbClr val="80C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70" name="Google Shape;770;p8"/>
              <p:cNvSpPr/>
              <p:nvPr/>
            </p:nvSpPr>
            <p:spPr>
              <a:xfrm>
                <a:off x="6145278" y="1971762"/>
                <a:ext cx="191561" cy="171397"/>
              </a:xfrm>
              <a:custGeom>
                <a:rect b="b" l="l" r="r" t="t"/>
                <a:pathLst>
                  <a:path extrusionOk="0" h="161925" w="180975">
                    <a:moveTo>
                      <a:pt x="185109" y="0"/>
                    </a:moveTo>
                    <a:lnTo>
                      <a:pt x="0" y="165402"/>
                    </a:lnTo>
                    <a:lnTo>
                      <a:pt x="25060" y="101041"/>
                    </a:lnTo>
                    <a:close/>
                  </a:path>
                </a:pathLst>
              </a:custGeom>
              <a:solidFill>
                <a:srgbClr val="A4E1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71" name="Google Shape;771;p8"/>
              <p:cNvSpPr/>
              <p:nvPr/>
            </p:nvSpPr>
            <p:spPr>
              <a:xfrm>
                <a:off x="6082001" y="1971762"/>
                <a:ext cx="252054" cy="151232"/>
              </a:xfrm>
              <a:custGeom>
                <a:rect b="b" l="l" r="r" t="t"/>
                <a:pathLst>
                  <a:path extrusionOk="0" h="142875" w="238125">
                    <a:moveTo>
                      <a:pt x="244888" y="0"/>
                    </a:moveTo>
                    <a:lnTo>
                      <a:pt x="0" y="52007"/>
                    </a:lnTo>
                    <a:lnTo>
                      <a:pt x="46511" y="79362"/>
                    </a:lnTo>
                    <a:lnTo>
                      <a:pt x="244888" y="0"/>
                    </a:lnTo>
                    <a:lnTo>
                      <a:pt x="84839" y="101041"/>
                    </a:lnTo>
                    <a:lnTo>
                      <a:pt x="163935" y="149885"/>
                    </a:lnTo>
                    <a:close/>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72" name="Google Shape;772;p8"/>
              <p:cNvSpPr/>
              <p:nvPr/>
            </p:nvSpPr>
            <p:spPr>
              <a:xfrm>
                <a:off x="5390370" y="3135019"/>
                <a:ext cx="100822" cy="50411"/>
              </a:xfrm>
              <a:custGeom>
                <a:rect b="b" l="l" r="r" t="t"/>
                <a:pathLst>
                  <a:path extrusionOk="0" h="47625" w="95250">
                    <a:moveTo>
                      <a:pt x="1701" y="36339"/>
                    </a:moveTo>
                    <a:cubicBezTo>
                      <a:pt x="2386" y="37567"/>
                      <a:pt x="6253" y="37253"/>
                      <a:pt x="6996" y="37434"/>
                    </a:cubicBezTo>
                    <a:cubicBezTo>
                      <a:pt x="8597" y="37806"/>
                      <a:pt x="7949" y="38110"/>
                      <a:pt x="15636" y="46369"/>
                    </a:cubicBezTo>
                    <a:cubicBezTo>
                      <a:pt x="21312" y="52465"/>
                      <a:pt x="29904" y="53455"/>
                      <a:pt x="45077" y="46549"/>
                    </a:cubicBezTo>
                    <a:cubicBezTo>
                      <a:pt x="56669" y="41263"/>
                      <a:pt x="54098" y="32367"/>
                      <a:pt x="54507" y="27881"/>
                    </a:cubicBezTo>
                    <a:cubicBezTo>
                      <a:pt x="54917" y="23394"/>
                      <a:pt x="55879" y="22518"/>
                      <a:pt x="57755" y="21956"/>
                    </a:cubicBezTo>
                    <a:cubicBezTo>
                      <a:pt x="59593" y="21394"/>
                      <a:pt x="60708" y="21632"/>
                      <a:pt x="63546" y="25118"/>
                    </a:cubicBezTo>
                    <a:cubicBezTo>
                      <a:pt x="66394" y="28614"/>
                      <a:pt x="71795" y="37539"/>
                      <a:pt x="84225" y="34605"/>
                    </a:cubicBezTo>
                    <a:cubicBezTo>
                      <a:pt x="93998" y="32300"/>
                      <a:pt x="97294" y="27519"/>
                      <a:pt x="97855" y="21299"/>
                    </a:cubicBezTo>
                    <a:cubicBezTo>
                      <a:pt x="98865" y="10155"/>
                      <a:pt x="98922" y="10278"/>
                      <a:pt x="100037" y="9059"/>
                    </a:cubicBezTo>
                    <a:cubicBezTo>
                      <a:pt x="101151" y="7850"/>
                      <a:pt x="100399" y="3430"/>
                      <a:pt x="99398" y="1125"/>
                    </a:cubicBezTo>
                    <a:cubicBezTo>
                      <a:pt x="98398" y="-1190"/>
                      <a:pt x="91178" y="439"/>
                      <a:pt x="83854" y="2668"/>
                    </a:cubicBezTo>
                    <a:cubicBezTo>
                      <a:pt x="76519" y="4897"/>
                      <a:pt x="65251" y="8345"/>
                      <a:pt x="61470" y="11526"/>
                    </a:cubicBezTo>
                    <a:cubicBezTo>
                      <a:pt x="57698" y="14708"/>
                      <a:pt x="58298" y="16241"/>
                      <a:pt x="56212" y="16898"/>
                    </a:cubicBezTo>
                    <a:cubicBezTo>
                      <a:pt x="54078" y="17584"/>
                      <a:pt x="53545" y="15965"/>
                      <a:pt x="48640" y="15441"/>
                    </a:cubicBezTo>
                    <a:cubicBezTo>
                      <a:pt x="43725" y="14898"/>
                      <a:pt x="24189" y="20861"/>
                      <a:pt x="16864" y="23099"/>
                    </a:cubicBezTo>
                    <a:cubicBezTo>
                      <a:pt x="9530" y="25328"/>
                      <a:pt x="-433" y="29290"/>
                      <a:pt x="15" y="31767"/>
                    </a:cubicBezTo>
                    <a:cubicBezTo>
                      <a:pt x="253" y="33100"/>
                      <a:pt x="900" y="34891"/>
                      <a:pt x="1701" y="36339"/>
                    </a:cubicBezTo>
                    <a:close/>
                    <a:moveTo>
                      <a:pt x="65880" y="16670"/>
                    </a:moveTo>
                    <a:cubicBezTo>
                      <a:pt x="65928" y="13574"/>
                      <a:pt x="68737" y="12574"/>
                      <a:pt x="77186" y="9583"/>
                    </a:cubicBezTo>
                    <a:cubicBezTo>
                      <a:pt x="85635" y="6592"/>
                      <a:pt x="89188" y="5078"/>
                      <a:pt x="91045" y="6059"/>
                    </a:cubicBezTo>
                    <a:cubicBezTo>
                      <a:pt x="92903" y="7030"/>
                      <a:pt x="94845" y="11221"/>
                      <a:pt x="94350" y="17698"/>
                    </a:cubicBezTo>
                    <a:cubicBezTo>
                      <a:pt x="93779" y="25137"/>
                      <a:pt x="91988" y="28862"/>
                      <a:pt x="85044" y="30976"/>
                    </a:cubicBezTo>
                    <a:cubicBezTo>
                      <a:pt x="77577" y="33253"/>
                      <a:pt x="72281" y="30424"/>
                      <a:pt x="69671" y="26052"/>
                    </a:cubicBezTo>
                    <a:cubicBezTo>
                      <a:pt x="67042" y="21661"/>
                      <a:pt x="65861" y="17803"/>
                      <a:pt x="65880" y="16670"/>
                    </a:cubicBezTo>
                    <a:close/>
                    <a:moveTo>
                      <a:pt x="13483" y="29690"/>
                    </a:moveTo>
                    <a:cubicBezTo>
                      <a:pt x="14474" y="27871"/>
                      <a:pt x="25894" y="24794"/>
                      <a:pt x="34495" y="22594"/>
                    </a:cubicBezTo>
                    <a:cubicBezTo>
                      <a:pt x="43087" y="20394"/>
                      <a:pt x="45954" y="19651"/>
                      <a:pt x="47706" y="22175"/>
                    </a:cubicBezTo>
                    <a:cubicBezTo>
                      <a:pt x="48354" y="23099"/>
                      <a:pt x="49516" y="26918"/>
                      <a:pt x="49792" y="31957"/>
                    </a:cubicBezTo>
                    <a:cubicBezTo>
                      <a:pt x="50068" y="37006"/>
                      <a:pt x="49392" y="41559"/>
                      <a:pt x="36067" y="45673"/>
                    </a:cubicBezTo>
                    <a:cubicBezTo>
                      <a:pt x="26656" y="48597"/>
                      <a:pt x="21789" y="46883"/>
                      <a:pt x="17217" y="41092"/>
                    </a:cubicBezTo>
                    <a:cubicBezTo>
                      <a:pt x="13226" y="36053"/>
                      <a:pt x="12492" y="31529"/>
                      <a:pt x="13483" y="29690"/>
                    </a:cubicBezTo>
                    <a:close/>
                  </a:path>
                </a:pathLst>
              </a:custGeom>
              <a:solidFill>
                <a:srgbClr val="170D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73" name="Google Shape;773;p8"/>
              <p:cNvSpPr/>
              <p:nvPr/>
            </p:nvSpPr>
            <p:spPr>
              <a:xfrm>
                <a:off x="5632379" y="2583082"/>
                <a:ext cx="473861" cy="342794"/>
              </a:xfrm>
              <a:custGeom>
                <a:rect b="b" l="l" r="r" t="t"/>
                <a:pathLst>
                  <a:path extrusionOk="0" h="323850" w="447675">
                    <a:moveTo>
                      <a:pt x="43062" y="0"/>
                    </a:moveTo>
                    <a:lnTo>
                      <a:pt x="411623" y="0"/>
                    </a:lnTo>
                    <a:cubicBezTo>
                      <a:pt x="435397" y="0"/>
                      <a:pt x="454685" y="19279"/>
                      <a:pt x="454685" y="43062"/>
                    </a:cubicBezTo>
                    <a:lnTo>
                      <a:pt x="454685" y="282531"/>
                    </a:lnTo>
                    <a:cubicBezTo>
                      <a:pt x="454685" y="306305"/>
                      <a:pt x="435407" y="325584"/>
                      <a:pt x="411623" y="325584"/>
                    </a:cubicBezTo>
                    <a:lnTo>
                      <a:pt x="43062" y="325584"/>
                    </a:lnTo>
                    <a:cubicBezTo>
                      <a:pt x="19278" y="325584"/>
                      <a:pt x="0" y="306305"/>
                      <a:pt x="0" y="282531"/>
                    </a:cubicBezTo>
                    <a:lnTo>
                      <a:pt x="0" y="43062"/>
                    </a:lnTo>
                    <a:cubicBezTo>
                      <a:pt x="0" y="19279"/>
                      <a:pt x="19278" y="0"/>
                      <a:pt x="43062" y="0"/>
                    </a:cubicBezTo>
                    <a:close/>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74" name="Google Shape;774;p8"/>
              <p:cNvSpPr/>
              <p:nvPr/>
            </p:nvSpPr>
            <p:spPr>
              <a:xfrm>
                <a:off x="6059588" y="2756627"/>
                <a:ext cx="110904" cy="50411"/>
              </a:xfrm>
              <a:custGeom>
                <a:rect b="b" l="l" r="r" t="t"/>
                <a:pathLst>
                  <a:path extrusionOk="0" h="47625" w="104775">
                    <a:moveTo>
                      <a:pt x="0" y="56150"/>
                    </a:moveTo>
                    <a:lnTo>
                      <a:pt x="109033" y="25365"/>
                    </a:lnTo>
                    <a:lnTo>
                      <a:pt x="11820" y="0"/>
                    </a:lnTo>
                  </a:path>
                </a:pathLst>
              </a:custGeom>
              <a:solidFill>
                <a:srgbClr val="C3EC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75" name="Google Shape;775;p8"/>
              <p:cNvSpPr/>
              <p:nvPr/>
            </p:nvSpPr>
            <p:spPr>
              <a:xfrm>
                <a:off x="5803562" y="2736604"/>
                <a:ext cx="70575" cy="10082"/>
              </a:xfrm>
              <a:custGeom>
                <a:rect b="b" l="l" r="r" t="t"/>
                <a:pathLst>
                  <a:path extrusionOk="0" h="9525" w="66675">
                    <a:moveTo>
                      <a:pt x="0" y="0"/>
                    </a:moveTo>
                    <a:lnTo>
                      <a:pt x="67846" y="0"/>
                    </a:lnTo>
                    <a:lnTo>
                      <a:pt x="67846" y="15583"/>
                    </a:lnTo>
                    <a:lnTo>
                      <a:pt x="0" y="15583"/>
                    </a:lnTo>
                    <a:close/>
                  </a:path>
                </a:pathLst>
              </a:custGeom>
              <a:solidFill>
                <a:srgbClr val="0964AF">
                  <a:alpha val="2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76" name="Google Shape;776;p8"/>
              <p:cNvSpPr/>
              <p:nvPr/>
            </p:nvSpPr>
            <p:spPr>
              <a:xfrm>
                <a:off x="5752849" y="2711964"/>
                <a:ext cx="120986" cy="10082"/>
              </a:xfrm>
              <a:custGeom>
                <a:rect b="b" l="l" r="r" t="t"/>
                <a:pathLst>
                  <a:path extrusionOk="0" h="9525" w="114300">
                    <a:moveTo>
                      <a:pt x="0" y="0"/>
                    </a:moveTo>
                    <a:lnTo>
                      <a:pt x="115757" y="0"/>
                    </a:lnTo>
                    <a:lnTo>
                      <a:pt x="115757" y="15583"/>
                    </a:lnTo>
                    <a:lnTo>
                      <a:pt x="0" y="15583"/>
                    </a:lnTo>
                    <a:close/>
                  </a:path>
                </a:pathLst>
              </a:custGeom>
              <a:solidFill>
                <a:srgbClr val="0964AF">
                  <a:alpha val="2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77" name="Google Shape;777;p8"/>
              <p:cNvSpPr/>
              <p:nvPr/>
            </p:nvSpPr>
            <p:spPr>
              <a:xfrm>
                <a:off x="5696500" y="2805092"/>
                <a:ext cx="342794" cy="20165"/>
              </a:xfrm>
              <a:custGeom>
                <a:rect b="b" l="l" r="r" t="t"/>
                <a:pathLst>
                  <a:path extrusionOk="0" h="19050" w="323850">
                    <a:moveTo>
                      <a:pt x="0" y="0"/>
                    </a:moveTo>
                    <a:lnTo>
                      <a:pt x="332889" y="0"/>
                    </a:lnTo>
                    <a:lnTo>
                      <a:pt x="332889" y="19250"/>
                    </a:lnTo>
                    <a:lnTo>
                      <a:pt x="0" y="19250"/>
                    </a:lnTo>
                    <a:close/>
                  </a:path>
                </a:pathLst>
              </a:custGeom>
              <a:solidFill>
                <a:srgbClr val="0964AF">
                  <a:alpha val="2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78" name="Google Shape;778;p8"/>
              <p:cNvSpPr/>
              <p:nvPr/>
            </p:nvSpPr>
            <p:spPr>
              <a:xfrm>
                <a:off x="5696500" y="2835530"/>
                <a:ext cx="342794" cy="20165"/>
              </a:xfrm>
              <a:custGeom>
                <a:rect b="b" l="l" r="r" t="t"/>
                <a:pathLst>
                  <a:path extrusionOk="0" h="19050" w="323850">
                    <a:moveTo>
                      <a:pt x="0" y="0"/>
                    </a:moveTo>
                    <a:lnTo>
                      <a:pt x="332889" y="0"/>
                    </a:lnTo>
                    <a:lnTo>
                      <a:pt x="332889" y="19250"/>
                    </a:lnTo>
                    <a:lnTo>
                      <a:pt x="0" y="19250"/>
                    </a:lnTo>
                    <a:close/>
                  </a:path>
                </a:pathLst>
              </a:custGeom>
              <a:solidFill>
                <a:srgbClr val="0964AF">
                  <a:alpha val="2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79" name="Google Shape;779;p8"/>
              <p:cNvSpPr/>
              <p:nvPr/>
            </p:nvSpPr>
            <p:spPr>
              <a:xfrm>
                <a:off x="5752849" y="2687332"/>
                <a:ext cx="120986" cy="10082"/>
              </a:xfrm>
              <a:custGeom>
                <a:rect b="b" l="l" r="r" t="t"/>
                <a:pathLst>
                  <a:path extrusionOk="0" h="9525" w="114300">
                    <a:moveTo>
                      <a:pt x="0" y="0"/>
                    </a:moveTo>
                    <a:lnTo>
                      <a:pt x="115757" y="0"/>
                    </a:lnTo>
                    <a:lnTo>
                      <a:pt x="115757" y="15573"/>
                    </a:lnTo>
                    <a:lnTo>
                      <a:pt x="0" y="15573"/>
                    </a:lnTo>
                    <a:close/>
                  </a:path>
                </a:pathLst>
              </a:custGeom>
              <a:solidFill>
                <a:srgbClr val="0964AF">
                  <a:alpha val="2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80" name="Google Shape;780;p8"/>
              <p:cNvSpPr/>
              <p:nvPr/>
            </p:nvSpPr>
            <p:spPr>
              <a:xfrm>
                <a:off x="5830392" y="2662702"/>
                <a:ext cx="40328" cy="10082"/>
              </a:xfrm>
              <a:custGeom>
                <a:rect b="b" l="l" r="r" t="t"/>
                <a:pathLst>
                  <a:path extrusionOk="0" h="9525" w="38100">
                    <a:moveTo>
                      <a:pt x="0" y="0"/>
                    </a:moveTo>
                    <a:lnTo>
                      <a:pt x="42501" y="0"/>
                    </a:lnTo>
                    <a:lnTo>
                      <a:pt x="42501" y="15583"/>
                    </a:lnTo>
                    <a:lnTo>
                      <a:pt x="0" y="15583"/>
                    </a:lnTo>
                    <a:close/>
                  </a:path>
                </a:pathLst>
              </a:custGeom>
              <a:solidFill>
                <a:srgbClr val="0964AF">
                  <a:alpha val="2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81" name="Google Shape;781;p8"/>
              <p:cNvSpPr/>
              <p:nvPr/>
            </p:nvSpPr>
            <p:spPr>
              <a:xfrm>
                <a:off x="5904666" y="2642143"/>
                <a:ext cx="141150" cy="141150"/>
              </a:xfrm>
              <a:custGeom>
                <a:rect b="b" l="l" r="r" t="t"/>
                <a:pathLst>
                  <a:path extrusionOk="0" h="133350" w="133350">
                    <a:moveTo>
                      <a:pt x="136227" y="68113"/>
                    </a:moveTo>
                    <a:cubicBezTo>
                      <a:pt x="136227" y="105731"/>
                      <a:pt x="105731" y="136227"/>
                      <a:pt x="68113" y="136227"/>
                    </a:cubicBezTo>
                    <a:cubicBezTo>
                      <a:pt x="30495" y="136227"/>
                      <a:pt x="0" y="105731"/>
                      <a:pt x="0" y="68113"/>
                    </a:cubicBezTo>
                    <a:cubicBezTo>
                      <a:pt x="0" y="30495"/>
                      <a:pt x="30495" y="0"/>
                      <a:pt x="68113" y="0"/>
                    </a:cubicBezTo>
                    <a:cubicBezTo>
                      <a:pt x="105731" y="0"/>
                      <a:pt x="136227" y="30495"/>
                      <a:pt x="136227" y="68113"/>
                    </a:cubicBezTo>
                    <a:close/>
                  </a:path>
                </a:pathLst>
              </a:custGeom>
              <a:solidFill>
                <a:srgbClr val="0964AF">
                  <a:alpha val="2470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82" name="Google Shape;782;p8"/>
              <p:cNvSpPr/>
              <p:nvPr/>
            </p:nvSpPr>
            <p:spPr>
              <a:xfrm>
                <a:off x="5934380" y="2667631"/>
                <a:ext cx="80657" cy="110904"/>
              </a:xfrm>
              <a:custGeom>
                <a:rect b="b" l="l" r="r" t="t"/>
                <a:pathLst>
                  <a:path extrusionOk="0" h="104775" w="76200">
                    <a:moveTo>
                      <a:pt x="26641" y="45053"/>
                    </a:moveTo>
                    <a:cubicBezTo>
                      <a:pt x="19945" y="40672"/>
                      <a:pt x="15497" y="33138"/>
                      <a:pt x="15497" y="24536"/>
                    </a:cubicBezTo>
                    <a:cubicBezTo>
                      <a:pt x="15497" y="10982"/>
                      <a:pt x="26479" y="0"/>
                      <a:pt x="40034" y="0"/>
                    </a:cubicBezTo>
                    <a:cubicBezTo>
                      <a:pt x="53588" y="0"/>
                      <a:pt x="64570" y="10982"/>
                      <a:pt x="64570" y="24536"/>
                    </a:cubicBezTo>
                    <a:cubicBezTo>
                      <a:pt x="64570" y="33138"/>
                      <a:pt x="60122" y="40672"/>
                      <a:pt x="53426" y="45053"/>
                    </a:cubicBezTo>
                    <a:cubicBezTo>
                      <a:pt x="68685" y="48682"/>
                      <a:pt x="80067" y="62312"/>
                      <a:pt x="80067" y="78676"/>
                    </a:cubicBezTo>
                    <a:lnTo>
                      <a:pt x="80067" y="99060"/>
                    </a:lnTo>
                    <a:cubicBezTo>
                      <a:pt x="68818" y="107251"/>
                      <a:pt x="55007" y="112147"/>
                      <a:pt x="40034" y="112147"/>
                    </a:cubicBezTo>
                    <a:cubicBezTo>
                      <a:pt x="25051" y="112147"/>
                      <a:pt x="11249" y="107251"/>
                      <a:pt x="0" y="99060"/>
                    </a:cubicBezTo>
                    <a:lnTo>
                      <a:pt x="0" y="78676"/>
                    </a:lnTo>
                    <a:cubicBezTo>
                      <a:pt x="0" y="62312"/>
                      <a:pt x="11392" y="48682"/>
                      <a:pt x="26641" y="45053"/>
                    </a:cubicBezTo>
                    <a:close/>
                  </a:path>
                </a:pathLst>
              </a:custGeom>
              <a:solidFill>
                <a:srgbClr val="0964AF">
                  <a:alpha val="1882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83" name="Google Shape;783;p8"/>
              <p:cNvSpPr/>
              <p:nvPr/>
            </p:nvSpPr>
            <p:spPr>
              <a:xfrm>
                <a:off x="5580979" y="2403247"/>
                <a:ext cx="90740" cy="90740"/>
              </a:xfrm>
              <a:custGeom>
                <a:rect b="b" l="l" r="r" t="t"/>
                <a:pathLst>
                  <a:path extrusionOk="0" h="85725" w="85725">
                    <a:moveTo>
                      <a:pt x="94717" y="47358"/>
                    </a:moveTo>
                    <a:cubicBezTo>
                      <a:pt x="94717" y="73513"/>
                      <a:pt x="73513" y="94717"/>
                      <a:pt x="47358" y="94717"/>
                    </a:cubicBezTo>
                    <a:cubicBezTo>
                      <a:pt x="21203" y="94717"/>
                      <a:pt x="0" y="73513"/>
                      <a:pt x="0" y="47358"/>
                    </a:cubicBezTo>
                    <a:cubicBezTo>
                      <a:pt x="0" y="21203"/>
                      <a:pt x="21203" y="0"/>
                      <a:pt x="47358" y="0"/>
                    </a:cubicBezTo>
                    <a:cubicBezTo>
                      <a:pt x="73514" y="0"/>
                      <a:pt x="94717" y="21203"/>
                      <a:pt x="94717" y="47358"/>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84" name="Google Shape;784;p8"/>
              <p:cNvSpPr/>
              <p:nvPr/>
            </p:nvSpPr>
            <p:spPr>
              <a:xfrm>
                <a:off x="5609745" y="2447387"/>
                <a:ext cx="40328" cy="20165"/>
              </a:xfrm>
              <a:custGeom>
                <a:rect b="b" l="l" r="r" t="t"/>
                <a:pathLst>
                  <a:path extrusionOk="0" h="19050" w="38100">
                    <a:moveTo>
                      <a:pt x="0" y="0"/>
                    </a:moveTo>
                    <a:lnTo>
                      <a:pt x="10630" y="23708"/>
                    </a:lnTo>
                    <a:lnTo>
                      <a:pt x="46215" y="1695"/>
                    </a:lnTo>
                  </a:path>
                </a:pathLst>
              </a:custGeom>
              <a:noFill/>
              <a:ln cap="rnd" cmpd="sng" w="10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85" name="Google Shape;785;p8"/>
              <p:cNvSpPr/>
              <p:nvPr/>
            </p:nvSpPr>
            <p:spPr>
              <a:xfrm>
                <a:off x="7524535" y="2031598"/>
                <a:ext cx="90740" cy="90740"/>
              </a:xfrm>
              <a:custGeom>
                <a:rect b="b" l="l" r="r" t="t"/>
                <a:pathLst>
                  <a:path extrusionOk="0" h="85725" w="85725">
                    <a:moveTo>
                      <a:pt x="94717" y="47358"/>
                    </a:moveTo>
                    <a:cubicBezTo>
                      <a:pt x="94717" y="73513"/>
                      <a:pt x="73513" y="94717"/>
                      <a:pt x="47358" y="94717"/>
                    </a:cubicBezTo>
                    <a:cubicBezTo>
                      <a:pt x="21203" y="94717"/>
                      <a:pt x="0" y="73513"/>
                      <a:pt x="0" y="47358"/>
                    </a:cubicBezTo>
                    <a:cubicBezTo>
                      <a:pt x="0" y="21203"/>
                      <a:pt x="21203" y="0"/>
                      <a:pt x="47358" y="0"/>
                    </a:cubicBezTo>
                    <a:cubicBezTo>
                      <a:pt x="73514" y="0"/>
                      <a:pt x="94717" y="21203"/>
                      <a:pt x="94717" y="47358"/>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86" name="Google Shape;786;p8"/>
              <p:cNvSpPr/>
              <p:nvPr/>
            </p:nvSpPr>
            <p:spPr>
              <a:xfrm>
                <a:off x="7555318" y="2059305"/>
                <a:ext cx="30247" cy="40328"/>
              </a:xfrm>
              <a:custGeom>
                <a:rect b="b" l="l" r="r" t="t"/>
                <a:pathLst>
                  <a:path extrusionOk="0" h="38100" w="28575">
                    <a:moveTo>
                      <a:pt x="0" y="31442"/>
                    </a:moveTo>
                    <a:lnTo>
                      <a:pt x="24260" y="40710"/>
                    </a:lnTo>
                    <a:lnTo>
                      <a:pt x="33909" y="0"/>
                    </a:lnTo>
                  </a:path>
                </a:pathLst>
              </a:custGeom>
              <a:noFill/>
              <a:ln cap="rnd" cmpd="sng" w="10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87" name="Google Shape;787;p8"/>
              <p:cNvSpPr/>
              <p:nvPr/>
            </p:nvSpPr>
            <p:spPr>
              <a:xfrm>
                <a:off x="7956698" y="3661601"/>
                <a:ext cx="302465" cy="302465"/>
              </a:xfrm>
              <a:custGeom>
                <a:rect b="b" l="l" r="r" t="t"/>
                <a:pathLst>
                  <a:path extrusionOk="0" h="285750" w="285750">
                    <a:moveTo>
                      <a:pt x="291751" y="145875"/>
                    </a:moveTo>
                    <a:cubicBezTo>
                      <a:pt x="291751" y="226440"/>
                      <a:pt x="226440" y="291751"/>
                      <a:pt x="145875" y="291751"/>
                    </a:cubicBezTo>
                    <a:cubicBezTo>
                      <a:pt x="65311" y="291751"/>
                      <a:pt x="0" y="226440"/>
                      <a:pt x="0" y="145875"/>
                    </a:cubicBezTo>
                    <a:cubicBezTo>
                      <a:pt x="0" y="65311"/>
                      <a:pt x="65311" y="0"/>
                      <a:pt x="145875" y="0"/>
                    </a:cubicBezTo>
                    <a:cubicBezTo>
                      <a:pt x="226440" y="0"/>
                      <a:pt x="291751" y="65311"/>
                      <a:pt x="291751" y="145875"/>
                    </a:cubicBezTo>
                    <a:close/>
                  </a:path>
                </a:pathLst>
              </a:custGeom>
              <a:solidFill>
                <a:srgbClr val="FFFFFF"/>
              </a:solidFill>
              <a:ln cap="rnd" cmpd="sng" w="20100">
                <a:solidFill>
                  <a:srgbClr val="FE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88" name="Google Shape;788;p8"/>
              <p:cNvSpPr/>
              <p:nvPr/>
            </p:nvSpPr>
            <p:spPr>
              <a:xfrm>
                <a:off x="8002864" y="3707768"/>
                <a:ext cx="211725" cy="211725"/>
              </a:xfrm>
              <a:custGeom>
                <a:rect b="b" l="l" r="r" t="t"/>
                <a:pathLst>
                  <a:path extrusionOk="0" h="200025" w="200025">
                    <a:moveTo>
                      <a:pt x="204521" y="102260"/>
                    </a:moveTo>
                    <a:cubicBezTo>
                      <a:pt x="204521" y="158737"/>
                      <a:pt x="158737" y="204521"/>
                      <a:pt x="102260" y="204521"/>
                    </a:cubicBezTo>
                    <a:cubicBezTo>
                      <a:pt x="45783" y="204521"/>
                      <a:pt x="-1" y="158737"/>
                      <a:pt x="-1" y="102260"/>
                    </a:cubicBezTo>
                    <a:cubicBezTo>
                      <a:pt x="-1" y="45784"/>
                      <a:pt x="45783" y="0"/>
                      <a:pt x="102260" y="0"/>
                    </a:cubicBezTo>
                    <a:cubicBezTo>
                      <a:pt x="158737" y="0"/>
                      <a:pt x="204521" y="45784"/>
                      <a:pt x="204521" y="102260"/>
                    </a:cubicBezTo>
                    <a:close/>
                  </a:path>
                </a:pathLst>
              </a:custGeom>
              <a:noFill/>
              <a:ln cap="rnd" cmpd="sng" w="20100">
                <a:solidFill>
                  <a:srgbClr val="FE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89" name="Google Shape;789;p8"/>
              <p:cNvSpPr/>
              <p:nvPr/>
            </p:nvSpPr>
            <p:spPr>
              <a:xfrm>
                <a:off x="8049988" y="3754891"/>
                <a:ext cx="120986" cy="120986"/>
              </a:xfrm>
              <a:custGeom>
                <a:rect b="b" l="l" r="r" t="t"/>
                <a:pathLst>
                  <a:path extrusionOk="0" h="114300" w="114300">
                    <a:moveTo>
                      <a:pt x="115481" y="57741"/>
                    </a:moveTo>
                    <a:cubicBezTo>
                      <a:pt x="115481" y="89630"/>
                      <a:pt x="89630" y="115481"/>
                      <a:pt x="57741" y="115481"/>
                    </a:cubicBezTo>
                    <a:cubicBezTo>
                      <a:pt x="25851" y="115481"/>
                      <a:pt x="0" y="89630"/>
                      <a:pt x="0" y="57741"/>
                    </a:cubicBezTo>
                    <a:cubicBezTo>
                      <a:pt x="0" y="25851"/>
                      <a:pt x="25851" y="0"/>
                      <a:pt x="57741" y="0"/>
                    </a:cubicBezTo>
                    <a:cubicBezTo>
                      <a:pt x="89630" y="0"/>
                      <a:pt x="115481" y="25851"/>
                      <a:pt x="115481" y="57741"/>
                    </a:cubicBezTo>
                    <a:close/>
                  </a:path>
                </a:pathLst>
              </a:custGeom>
              <a:noFill/>
              <a:ln cap="rnd" cmpd="sng" w="20100">
                <a:solidFill>
                  <a:srgbClr val="FE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90" name="Google Shape;790;p8"/>
              <p:cNvSpPr/>
              <p:nvPr/>
            </p:nvSpPr>
            <p:spPr>
              <a:xfrm>
                <a:off x="8085175" y="3790079"/>
                <a:ext cx="50411" cy="50411"/>
              </a:xfrm>
              <a:custGeom>
                <a:rect b="b" l="l" r="r" t="t"/>
                <a:pathLst>
                  <a:path extrusionOk="0" h="47625" w="47625">
                    <a:moveTo>
                      <a:pt x="48996" y="24498"/>
                    </a:moveTo>
                    <a:cubicBezTo>
                      <a:pt x="48996" y="38028"/>
                      <a:pt x="38028" y="48997"/>
                      <a:pt x="24498" y="48997"/>
                    </a:cubicBezTo>
                    <a:cubicBezTo>
                      <a:pt x="10968" y="48997"/>
                      <a:pt x="-1" y="38028"/>
                      <a:pt x="-1" y="24498"/>
                    </a:cubicBezTo>
                    <a:cubicBezTo>
                      <a:pt x="-1" y="10968"/>
                      <a:pt x="10968" y="0"/>
                      <a:pt x="24498" y="0"/>
                    </a:cubicBezTo>
                    <a:cubicBezTo>
                      <a:pt x="38028" y="0"/>
                      <a:pt x="48996" y="10968"/>
                      <a:pt x="48996" y="24498"/>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91" name="Google Shape;791;p8"/>
              <p:cNvSpPr/>
              <p:nvPr/>
            </p:nvSpPr>
            <p:spPr>
              <a:xfrm>
                <a:off x="8111106" y="3616979"/>
                <a:ext cx="191561" cy="191561"/>
              </a:xfrm>
              <a:custGeom>
                <a:rect b="b" l="l" r="r" t="t"/>
                <a:pathLst>
                  <a:path extrusionOk="0" h="180975" w="180975">
                    <a:moveTo>
                      <a:pt x="0" y="188033"/>
                    </a:moveTo>
                    <a:lnTo>
                      <a:pt x="188033" y="0"/>
                    </a:lnTo>
                  </a:path>
                </a:pathLst>
              </a:custGeom>
              <a:noFill/>
              <a:ln cap="flat" cmpd="sng" w="10050">
                <a:solidFill>
                  <a:srgbClr val="2F3F9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92" name="Google Shape;792;p8"/>
              <p:cNvSpPr/>
              <p:nvPr/>
            </p:nvSpPr>
            <p:spPr>
              <a:xfrm>
                <a:off x="8306690" y="3584655"/>
                <a:ext cx="30247" cy="30247"/>
              </a:xfrm>
              <a:custGeom>
                <a:rect b="b" l="l" r="r" t="t"/>
                <a:pathLst>
                  <a:path extrusionOk="0" h="28575" w="28575">
                    <a:moveTo>
                      <a:pt x="33509" y="33490"/>
                    </a:moveTo>
                    <a:lnTo>
                      <a:pt x="0" y="33490"/>
                    </a:lnTo>
                    <a:lnTo>
                      <a:pt x="0" y="0"/>
                    </a:lnTo>
                  </a:path>
                </a:pathLst>
              </a:custGeom>
              <a:noFill/>
              <a:ln cap="flat" cmpd="sng" w="10050">
                <a:solidFill>
                  <a:srgbClr val="2F3F9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93" name="Google Shape;793;p8"/>
              <p:cNvSpPr/>
              <p:nvPr/>
            </p:nvSpPr>
            <p:spPr>
              <a:xfrm>
                <a:off x="8288956" y="3602380"/>
                <a:ext cx="30247" cy="30247"/>
              </a:xfrm>
              <a:custGeom>
                <a:rect b="b" l="l" r="r" t="t"/>
                <a:pathLst>
                  <a:path extrusionOk="0" h="28575" w="28575">
                    <a:moveTo>
                      <a:pt x="33508" y="33499"/>
                    </a:moveTo>
                    <a:lnTo>
                      <a:pt x="0" y="33499"/>
                    </a:lnTo>
                    <a:lnTo>
                      <a:pt x="0" y="0"/>
                    </a:lnTo>
                  </a:path>
                </a:pathLst>
              </a:custGeom>
              <a:noFill/>
              <a:ln cap="flat" cmpd="sng" w="10050">
                <a:solidFill>
                  <a:srgbClr val="2F3F9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94" name="Google Shape;794;p8"/>
              <p:cNvSpPr/>
              <p:nvPr/>
            </p:nvSpPr>
            <p:spPr>
              <a:xfrm>
                <a:off x="8270969" y="3620365"/>
                <a:ext cx="30247" cy="30247"/>
              </a:xfrm>
              <a:custGeom>
                <a:rect b="b" l="l" r="r" t="t"/>
                <a:pathLst>
                  <a:path extrusionOk="0" h="28575" w="28575">
                    <a:moveTo>
                      <a:pt x="33508" y="33499"/>
                    </a:moveTo>
                    <a:lnTo>
                      <a:pt x="0" y="33499"/>
                    </a:lnTo>
                    <a:lnTo>
                      <a:pt x="0" y="0"/>
                    </a:lnTo>
                  </a:path>
                </a:pathLst>
              </a:custGeom>
              <a:noFill/>
              <a:ln cap="flat" cmpd="sng" w="10050">
                <a:solidFill>
                  <a:srgbClr val="2F3F9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95" name="Google Shape;795;p8"/>
              <p:cNvSpPr/>
              <p:nvPr/>
            </p:nvSpPr>
            <p:spPr>
              <a:xfrm>
                <a:off x="8109745" y="3781600"/>
                <a:ext cx="30247" cy="30247"/>
              </a:xfrm>
              <a:custGeom>
                <a:rect b="b" l="l" r="r" t="t"/>
                <a:pathLst>
                  <a:path extrusionOk="0" h="28575" w="28575">
                    <a:moveTo>
                      <a:pt x="33509" y="33499"/>
                    </a:moveTo>
                    <a:lnTo>
                      <a:pt x="0" y="33499"/>
                    </a:lnTo>
                    <a:lnTo>
                      <a:pt x="0" y="0"/>
                    </a:lnTo>
                  </a:path>
                </a:pathLst>
              </a:custGeom>
              <a:noFill/>
              <a:ln cap="flat" cmpd="sng" w="10050">
                <a:solidFill>
                  <a:srgbClr val="2F3F9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96" name="Google Shape;796;p8"/>
              <p:cNvSpPr/>
              <p:nvPr/>
            </p:nvSpPr>
            <p:spPr>
              <a:xfrm>
                <a:off x="8323729" y="2887696"/>
                <a:ext cx="30247" cy="30247"/>
              </a:xfrm>
              <a:custGeom>
                <a:rect b="b" l="l" r="r" t="t"/>
                <a:pathLst>
                  <a:path extrusionOk="0" h="28575" w="28575">
                    <a:moveTo>
                      <a:pt x="34823" y="17412"/>
                    </a:moveTo>
                    <a:cubicBezTo>
                      <a:pt x="34823" y="27028"/>
                      <a:pt x="27028" y="34823"/>
                      <a:pt x="17412" y="34823"/>
                    </a:cubicBezTo>
                    <a:cubicBezTo>
                      <a:pt x="7795" y="34823"/>
                      <a:pt x="0" y="27028"/>
                      <a:pt x="0" y="17412"/>
                    </a:cubicBezTo>
                    <a:cubicBezTo>
                      <a:pt x="0" y="7795"/>
                      <a:pt x="7795" y="0"/>
                      <a:pt x="17412" y="0"/>
                    </a:cubicBezTo>
                    <a:cubicBezTo>
                      <a:pt x="27028" y="0"/>
                      <a:pt x="34823" y="7795"/>
                      <a:pt x="34823" y="17412"/>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97" name="Google Shape;797;p8"/>
              <p:cNvSpPr/>
              <p:nvPr/>
            </p:nvSpPr>
            <p:spPr>
              <a:xfrm>
                <a:off x="6590839" y="2194427"/>
                <a:ext cx="30247" cy="30247"/>
              </a:xfrm>
              <a:custGeom>
                <a:rect b="b" l="l" r="r" t="t"/>
                <a:pathLst>
                  <a:path extrusionOk="0" h="28575" w="28575">
                    <a:moveTo>
                      <a:pt x="34823" y="17412"/>
                    </a:moveTo>
                    <a:cubicBezTo>
                      <a:pt x="34823" y="27028"/>
                      <a:pt x="27028" y="34823"/>
                      <a:pt x="17412" y="34823"/>
                    </a:cubicBezTo>
                    <a:cubicBezTo>
                      <a:pt x="7795" y="34823"/>
                      <a:pt x="0" y="27028"/>
                      <a:pt x="0" y="17412"/>
                    </a:cubicBezTo>
                    <a:cubicBezTo>
                      <a:pt x="0" y="7795"/>
                      <a:pt x="7795" y="0"/>
                      <a:pt x="17412" y="0"/>
                    </a:cubicBezTo>
                    <a:cubicBezTo>
                      <a:pt x="27028" y="0"/>
                      <a:pt x="34823" y="7795"/>
                      <a:pt x="34823" y="17412"/>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98" name="Google Shape;798;p8"/>
              <p:cNvSpPr/>
              <p:nvPr/>
            </p:nvSpPr>
            <p:spPr>
              <a:xfrm>
                <a:off x="6007818" y="2515462"/>
                <a:ext cx="10082" cy="50411"/>
              </a:xfrm>
              <a:custGeom>
                <a:rect b="b" l="l" r="r" t="t"/>
                <a:pathLst>
                  <a:path extrusionOk="0" h="47625" w="9525">
                    <a:moveTo>
                      <a:pt x="5544" y="50283"/>
                    </a:moveTo>
                    <a:cubicBezTo>
                      <a:pt x="2486" y="50283"/>
                      <a:pt x="0" y="47797"/>
                      <a:pt x="0" y="44729"/>
                    </a:cubicBezTo>
                    <a:lnTo>
                      <a:pt x="0" y="5553"/>
                    </a:lnTo>
                    <a:cubicBezTo>
                      <a:pt x="0" y="2486"/>
                      <a:pt x="2486" y="0"/>
                      <a:pt x="5544" y="0"/>
                    </a:cubicBezTo>
                    <a:cubicBezTo>
                      <a:pt x="8611" y="0"/>
                      <a:pt x="11106" y="2486"/>
                      <a:pt x="11106" y="5553"/>
                    </a:cubicBezTo>
                    <a:lnTo>
                      <a:pt x="11106" y="44729"/>
                    </a:lnTo>
                    <a:cubicBezTo>
                      <a:pt x="11106" y="47797"/>
                      <a:pt x="8611" y="50283"/>
                      <a:pt x="5544" y="50283"/>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99" name="Google Shape;799;p8"/>
              <p:cNvSpPr/>
              <p:nvPr/>
            </p:nvSpPr>
            <p:spPr>
              <a:xfrm>
                <a:off x="5987079" y="2536201"/>
                <a:ext cx="50411" cy="10082"/>
              </a:xfrm>
              <a:custGeom>
                <a:rect b="b" l="l" r="r" t="t"/>
                <a:pathLst>
                  <a:path extrusionOk="0" h="9525" w="47625">
                    <a:moveTo>
                      <a:pt x="44729" y="11106"/>
                    </a:moveTo>
                    <a:lnTo>
                      <a:pt x="5553" y="11106"/>
                    </a:lnTo>
                    <a:cubicBezTo>
                      <a:pt x="2486" y="11106"/>
                      <a:pt x="0" y="8620"/>
                      <a:pt x="0" y="5553"/>
                    </a:cubicBezTo>
                    <a:cubicBezTo>
                      <a:pt x="0" y="2486"/>
                      <a:pt x="2486" y="0"/>
                      <a:pt x="5553" y="0"/>
                    </a:cubicBezTo>
                    <a:lnTo>
                      <a:pt x="44729" y="0"/>
                    </a:lnTo>
                    <a:cubicBezTo>
                      <a:pt x="47796" y="0"/>
                      <a:pt x="50292" y="2495"/>
                      <a:pt x="50292" y="5553"/>
                    </a:cubicBezTo>
                    <a:cubicBezTo>
                      <a:pt x="50292" y="8611"/>
                      <a:pt x="47806" y="11106"/>
                      <a:pt x="44729" y="11106"/>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00" name="Google Shape;800;p8"/>
              <p:cNvSpPr/>
              <p:nvPr/>
            </p:nvSpPr>
            <p:spPr>
              <a:xfrm>
                <a:off x="8508867" y="3475101"/>
                <a:ext cx="10082" cy="50411"/>
              </a:xfrm>
              <a:custGeom>
                <a:rect b="b" l="l" r="r" t="t"/>
                <a:pathLst>
                  <a:path extrusionOk="0" h="47625" w="9525">
                    <a:moveTo>
                      <a:pt x="5544" y="50283"/>
                    </a:moveTo>
                    <a:cubicBezTo>
                      <a:pt x="2486" y="50283"/>
                      <a:pt x="0" y="47787"/>
                      <a:pt x="0" y="44730"/>
                    </a:cubicBezTo>
                    <a:lnTo>
                      <a:pt x="0" y="5544"/>
                    </a:lnTo>
                    <a:cubicBezTo>
                      <a:pt x="0" y="2486"/>
                      <a:pt x="2486" y="0"/>
                      <a:pt x="5544" y="0"/>
                    </a:cubicBezTo>
                    <a:cubicBezTo>
                      <a:pt x="8611" y="0"/>
                      <a:pt x="11106" y="2486"/>
                      <a:pt x="11106" y="5544"/>
                    </a:cubicBezTo>
                    <a:lnTo>
                      <a:pt x="11106" y="44730"/>
                    </a:lnTo>
                    <a:cubicBezTo>
                      <a:pt x="11106" y="47787"/>
                      <a:pt x="8611" y="50283"/>
                      <a:pt x="5544" y="50283"/>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01" name="Google Shape;801;p8"/>
              <p:cNvSpPr/>
              <p:nvPr/>
            </p:nvSpPr>
            <p:spPr>
              <a:xfrm>
                <a:off x="8488138" y="3495820"/>
                <a:ext cx="50411" cy="10082"/>
              </a:xfrm>
              <a:custGeom>
                <a:rect b="b" l="l" r="r" t="t"/>
                <a:pathLst>
                  <a:path extrusionOk="0" h="9525" w="47625">
                    <a:moveTo>
                      <a:pt x="44729" y="11116"/>
                    </a:moveTo>
                    <a:lnTo>
                      <a:pt x="5553" y="11116"/>
                    </a:lnTo>
                    <a:cubicBezTo>
                      <a:pt x="2486" y="11116"/>
                      <a:pt x="0" y="8620"/>
                      <a:pt x="0" y="5553"/>
                    </a:cubicBezTo>
                    <a:cubicBezTo>
                      <a:pt x="0" y="2495"/>
                      <a:pt x="2486" y="0"/>
                      <a:pt x="5553" y="0"/>
                    </a:cubicBezTo>
                    <a:lnTo>
                      <a:pt x="44729" y="0"/>
                    </a:lnTo>
                    <a:cubicBezTo>
                      <a:pt x="47797" y="0"/>
                      <a:pt x="50282" y="2495"/>
                      <a:pt x="50282" y="5553"/>
                    </a:cubicBezTo>
                    <a:cubicBezTo>
                      <a:pt x="50282" y="8629"/>
                      <a:pt x="47797" y="11116"/>
                      <a:pt x="44729" y="11116"/>
                    </a:cubicBezTo>
                    <a:close/>
                  </a:path>
                </a:pathLst>
              </a:custGeom>
              <a:solidFill>
                <a:srgbClr val="FE7D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02" name="Google Shape;802;p8"/>
              <p:cNvSpPr/>
              <p:nvPr/>
            </p:nvSpPr>
            <p:spPr>
              <a:xfrm>
                <a:off x="7087083" y="1861212"/>
                <a:ext cx="302465" cy="241972"/>
              </a:xfrm>
              <a:custGeom>
                <a:rect b="b" l="l" r="r" t="t"/>
                <a:pathLst>
                  <a:path extrusionOk="0" h="228600" w="285750">
                    <a:moveTo>
                      <a:pt x="52336" y="0"/>
                    </a:moveTo>
                    <a:lnTo>
                      <a:pt x="293860" y="80499"/>
                    </a:lnTo>
                    <a:lnTo>
                      <a:pt x="241524" y="237524"/>
                    </a:lnTo>
                    <a:lnTo>
                      <a:pt x="0" y="157025"/>
                    </a:lnTo>
                    <a:close/>
                  </a:path>
                </a:pathLst>
              </a:custGeom>
              <a:solidFill>
                <a:srgbClr val="9BD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03" name="Google Shape;803;p8"/>
              <p:cNvSpPr/>
              <p:nvPr/>
            </p:nvSpPr>
            <p:spPr>
              <a:xfrm>
                <a:off x="7142462" y="1798691"/>
                <a:ext cx="252054" cy="141150"/>
              </a:xfrm>
              <a:custGeom>
                <a:rect b="b" l="l" r="r" t="t"/>
                <a:pathLst>
                  <a:path extrusionOk="0" h="133350" w="238125">
                    <a:moveTo>
                      <a:pt x="241516" y="139532"/>
                    </a:moveTo>
                    <a:lnTo>
                      <a:pt x="0" y="59036"/>
                    </a:lnTo>
                    <a:lnTo>
                      <a:pt x="153848" y="0"/>
                    </a:lnTo>
                    <a:close/>
                  </a:path>
                </a:pathLst>
              </a:custGeom>
              <a:solidFill>
                <a:srgbClr val="9BD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04" name="Google Shape;804;p8"/>
              <p:cNvSpPr/>
              <p:nvPr/>
            </p:nvSpPr>
            <p:spPr>
              <a:xfrm>
                <a:off x="7113919" y="1856634"/>
                <a:ext cx="262136" cy="231890"/>
              </a:xfrm>
              <a:custGeom>
                <a:rect b="b" l="l" r="r" t="t"/>
                <a:pathLst>
                  <a:path extrusionOk="0" h="219075" w="247650">
                    <a:moveTo>
                      <a:pt x="54432" y="0"/>
                    </a:moveTo>
                    <a:lnTo>
                      <a:pt x="247775" y="64441"/>
                    </a:lnTo>
                    <a:lnTo>
                      <a:pt x="193342" y="227755"/>
                    </a:lnTo>
                    <a:lnTo>
                      <a:pt x="0" y="16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05" name="Google Shape;805;p8"/>
              <p:cNvSpPr/>
              <p:nvPr/>
            </p:nvSpPr>
            <p:spPr>
              <a:xfrm>
                <a:off x="7087062" y="1861181"/>
                <a:ext cx="151232" cy="161315"/>
              </a:xfrm>
              <a:custGeom>
                <a:rect b="b" l="l" r="r" t="t"/>
                <a:pathLst>
                  <a:path extrusionOk="0" h="152400" w="142875">
                    <a:moveTo>
                      <a:pt x="52340" y="0"/>
                    </a:moveTo>
                    <a:lnTo>
                      <a:pt x="0" y="157020"/>
                    </a:lnTo>
                    <a:lnTo>
                      <a:pt x="145085" y="124301"/>
                    </a:lnTo>
                    <a:close/>
                  </a:path>
                </a:pathLst>
              </a:custGeom>
              <a:solidFill>
                <a:srgbClr val="C2E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06" name="Google Shape;806;p8"/>
              <p:cNvSpPr/>
              <p:nvPr/>
            </p:nvSpPr>
            <p:spPr>
              <a:xfrm>
                <a:off x="7240633" y="1946384"/>
                <a:ext cx="151232" cy="161315"/>
              </a:xfrm>
              <a:custGeom>
                <a:rect b="b" l="l" r="r" t="t"/>
                <a:pathLst>
                  <a:path extrusionOk="0" h="152400" w="142875">
                    <a:moveTo>
                      <a:pt x="148771" y="0"/>
                    </a:moveTo>
                    <a:lnTo>
                      <a:pt x="96441" y="157020"/>
                    </a:lnTo>
                    <a:lnTo>
                      <a:pt x="0" y="43805"/>
                    </a:lnTo>
                    <a:close/>
                  </a:path>
                </a:pathLst>
              </a:custGeom>
              <a:solidFill>
                <a:srgbClr val="C2E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07" name="Google Shape;807;p8"/>
              <p:cNvSpPr/>
              <p:nvPr/>
            </p:nvSpPr>
            <p:spPr>
              <a:xfrm>
                <a:off x="7087061" y="1964905"/>
                <a:ext cx="252054" cy="141150"/>
              </a:xfrm>
              <a:custGeom>
                <a:rect b="b" l="l" r="r" t="t"/>
                <a:pathLst>
                  <a:path extrusionOk="0" h="133350" w="238125">
                    <a:moveTo>
                      <a:pt x="241525" y="139522"/>
                    </a:moveTo>
                    <a:lnTo>
                      <a:pt x="0" y="59026"/>
                    </a:lnTo>
                    <a:lnTo>
                      <a:pt x="153857" y="0"/>
                    </a:lnTo>
                    <a:close/>
                  </a:path>
                </a:pathLst>
              </a:custGeom>
              <a:solidFill>
                <a:srgbClr val="C2E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08" name="Google Shape;808;p8"/>
              <p:cNvSpPr/>
              <p:nvPr/>
            </p:nvSpPr>
            <p:spPr>
              <a:xfrm>
                <a:off x="7087061" y="1958341"/>
                <a:ext cx="252054" cy="151232"/>
              </a:xfrm>
              <a:custGeom>
                <a:rect b="b" l="l" r="r" t="t"/>
                <a:pathLst>
                  <a:path extrusionOk="0" h="142875" w="238125">
                    <a:moveTo>
                      <a:pt x="0" y="65227"/>
                    </a:moveTo>
                    <a:cubicBezTo>
                      <a:pt x="12420" y="59255"/>
                      <a:pt x="25060" y="53873"/>
                      <a:pt x="37576" y="48177"/>
                    </a:cubicBezTo>
                    <a:cubicBezTo>
                      <a:pt x="50187" y="42710"/>
                      <a:pt x="62817" y="37290"/>
                      <a:pt x="75514" y="32052"/>
                    </a:cubicBezTo>
                    <a:cubicBezTo>
                      <a:pt x="100870" y="21469"/>
                      <a:pt x="126435" y="11420"/>
                      <a:pt x="152038" y="1495"/>
                    </a:cubicBezTo>
                    <a:lnTo>
                      <a:pt x="155905" y="0"/>
                    </a:lnTo>
                    <a:lnTo>
                      <a:pt x="158096" y="3524"/>
                    </a:lnTo>
                    <a:cubicBezTo>
                      <a:pt x="172621" y="26822"/>
                      <a:pt x="187062" y="50197"/>
                      <a:pt x="200996" y="73876"/>
                    </a:cubicBezTo>
                    <a:cubicBezTo>
                      <a:pt x="208007" y="85687"/>
                      <a:pt x="214865" y="97593"/>
                      <a:pt x="221675" y="109538"/>
                    </a:cubicBezTo>
                    <a:cubicBezTo>
                      <a:pt x="228276" y="121615"/>
                      <a:pt x="235172" y="133502"/>
                      <a:pt x="241506" y="145733"/>
                    </a:cubicBezTo>
                    <a:cubicBezTo>
                      <a:pt x="233239" y="134712"/>
                      <a:pt x="225514" y="123339"/>
                      <a:pt x="217494" y="112166"/>
                    </a:cubicBezTo>
                    <a:cubicBezTo>
                      <a:pt x="209693" y="100851"/>
                      <a:pt x="201930" y="89506"/>
                      <a:pt x="194338" y="78057"/>
                    </a:cubicBezTo>
                    <a:cubicBezTo>
                      <a:pt x="179051" y="55235"/>
                      <a:pt x="164259" y="32090"/>
                      <a:pt x="149571" y="8877"/>
                    </a:cubicBezTo>
                    <a:lnTo>
                      <a:pt x="155629" y="10897"/>
                    </a:lnTo>
                    <a:cubicBezTo>
                      <a:pt x="129959" y="20641"/>
                      <a:pt x="104232" y="30280"/>
                      <a:pt x="78305" y="39376"/>
                    </a:cubicBezTo>
                    <a:cubicBezTo>
                      <a:pt x="65370" y="43977"/>
                      <a:pt x="52349" y="48406"/>
                      <a:pt x="39319" y="52768"/>
                    </a:cubicBezTo>
                    <a:cubicBezTo>
                      <a:pt x="26222" y="56902"/>
                      <a:pt x="13230" y="61370"/>
                      <a:pt x="0" y="65227"/>
                    </a:cubicBezTo>
                    <a:close/>
                  </a:path>
                </a:pathLst>
              </a:custGeom>
              <a:solidFill>
                <a:srgbClr val="9BD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sp>
        <p:nvSpPr>
          <p:cNvPr id="809" name="Google Shape;809;p8"/>
          <p:cNvSpPr/>
          <p:nvPr/>
        </p:nvSpPr>
        <p:spPr>
          <a:xfrm>
            <a:off x="650464" y="3335168"/>
            <a:ext cx="226200" cy="226200"/>
          </a:xfrm>
          <a:prstGeom prst="pie">
            <a:avLst>
              <a:gd fmla="val 18542300" name="adj1"/>
              <a:gd fmla="val 15785361"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75">
              <a:solidFill>
                <a:schemeClr val="dk1"/>
              </a:solidFill>
              <a:latin typeface="Century Gothic"/>
              <a:ea typeface="Century Gothic"/>
              <a:cs typeface="Century Gothic"/>
              <a:sym typeface="Century Gothic"/>
            </a:endParaRPr>
          </a:p>
        </p:txBody>
      </p:sp>
      <p:sp>
        <p:nvSpPr>
          <p:cNvPr id="810" name="Google Shape;810;p8"/>
          <p:cNvSpPr/>
          <p:nvPr/>
        </p:nvSpPr>
        <p:spPr>
          <a:xfrm>
            <a:off x="940219" y="3273255"/>
            <a:ext cx="3377400" cy="4614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75">
                <a:solidFill>
                  <a:schemeClr val="lt1"/>
                </a:solidFill>
                <a:latin typeface="Century Gothic"/>
                <a:ea typeface="Century Gothic"/>
                <a:cs typeface="Century Gothic"/>
                <a:sym typeface="Century Gothic"/>
              </a:rPr>
              <a:t>Corto plazo: mejora en experiencia y fluidez en tiendas</a:t>
            </a:r>
            <a:endParaRPr/>
          </a:p>
        </p:txBody>
      </p:sp>
      <p:sp>
        <p:nvSpPr>
          <p:cNvPr id="811" name="Google Shape;811;p8"/>
          <p:cNvSpPr/>
          <p:nvPr/>
        </p:nvSpPr>
        <p:spPr>
          <a:xfrm>
            <a:off x="650464" y="4138428"/>
            <a:ext cx="226200" cy="226200"/>
          </a:xfrm>
          <a:prstGeom prst="pie">
            <a:avLst>
              <a:gd fmla="val 18542300" name="adj1"/>
              <a:gd fmla="val 15785361"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75">
              <a:solidFill>
                <a:schemeClr val="dk1"/>
              </a:solidFill>
              <a:latin typeface="Century Gothic"/>
              <a:ea typeface="Century Gothic"/>
              <a:cs typeface="Century Gothic"/>
              <a:sym typeface="Century Gothic"/>
            </a:endParaRPr>
          </a:p>
        </p:txBody>
      </p:sp>
      <p:sp>
        <p:nvSpPr>
          <p:cNvPr id="812" name="Google Shape;812;p8"/>
          <p:cNvSpPr/>
          <p:nvPr/>
        </p:nvSpPr>
        <p:spPr>
          <a:xfrm>
            <a:off x="940219" y="4076514"/>
            <a:ext cx="3377400" cy="4764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75">
                <a:solidFill>
                  <a:schemeClr val="lt1"/>
                </a:solidFill>
                <a:latin typeface="Century Gothic"/>
                <a:ea typeface="Century Gothic"/>
                <a:cs typeface="Century Gothic"/>
                <a:sym typeface="Century Gothic"/>
              </a:rPr>
              <a:t>Mediano plazo: automatización de promociones a tiempo real </a:t>
            </a:r>
            <a:endParaRPr/>
          </a:p>
        </p:txBody>
      </p:sp>
      <p:sp>
        <p:nvSpPr>
          <p:cNvPr id="813" name="Google Shape;813;p8"/>
          <p:cNvSpPr/>
          <p:nvPr/>
        </p:nvSpPr>
        <p:spPr>
          <a:xfrm>
            <a:off x="650464" y="4941689"/>
            <a:ext cx="226200" cy="226200"/>
          </a:xfrm>
          <a:prstGeom prst="pie">
            <a:avLst>
              <a:gd fmla="val 18542300" name="adj1"/>
              <a:gd fmla="val 15785361"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75">
              <a:solidFill>
                <a:schemeClr val="dk1"/>
              </a:solidFill>
              <a:latin typeface="Century Gothic"/>
              <a:ea typeface="Century Gothic"/>
              <a:cs typeface="Century Gothic"/>
              <a:sym typeface="Century Gothic"/>
            </a:endParaRPr>
          </a:p>
        </p:txBody>
      </p:sp>
      <p:sp>
        <p:nvSpPr>
          <p:cNvPr id="814" name="Google Shape;814;p8"/>
          <p:cNvSpPr/>
          <p:nvPr/>
        </p:nvSpPr>
        <p:spPr>
          <a:xfrm>
            <a:off x="940219" y="4879776"/>
            <a:ext cx="3377400" cy="4614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75">
                <a:solidFill>
                  <a:schemeClr val="lt1"/>
                </a:solidFill>
                <a:latin typeface="Century Gothic"/>
                <a:ea typeface="Century Gothic"/>
                <a:cs typeface="Century Gothic"/>
                <a:sym typeface="Century Gothic"/>
              </a:rPr>
              <a:t>Largo plazo: logística avanzada para pedidos grandes</a:t>
            </a:r>
            <a:endParaRPr/>
          </a:p>
        </p:txBody>
      </p:sp>
      <p:sp>
        <p:nvSpPr>
          <p:cNvPr id="815" name="Google Shape;815;p8"/>
          <p:cNvSpPr txBox="1"/>
          <p:nvPr/>
        </p:nvSpPr>
        <p:spPr>
          <a:xfrm>
            <a:off x="502374" y="914949"/>
            <a:ext cx="5734200" cy="591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3600">
                <a:solidFill>
                  <a:schemeClr val="lt1"/>
                </a:solidFill>
                <a:latin typeface="Century Gothic"/>
                <a:ea typeface="Century Gothic"/>
                <a:cs typeface="Century Gothic"/>
                <a:sym typeface="Century Gothic"/>
              </a:rPr>
              <a:t>Potencial del proyecto</a:t>
            </a:r>
            <a:endParaRPr/>
          </a:p>
        </p:txBody>
      </p:sp>
      <p:sp>
        <p:nvSpPr>
          <p:cNvPr id="816" name="Google Shape;816;p8"/>
          <p:cNvSpPr/>
          <p:nvPr/>
        </p:nvSpPr>
        <p:spPr>
          <a:xfrm>
            <a:off x="598039" y="737110"/>
            <a:ext cx="124500" cy="124500"/>
          </a:xfrm>
          <a:prstGeom prst="pie">
            <a:avLst>
              <a:gd fmla="val 1213837" name="adj1"/>
              <a:gd fmla="val 2025748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817" name="Google Shape;817;p8"/>
          <p:cNvSpPr/>
          <p:nvPr/>
        </p:nvSpPr>
        <p:spPr>
          <a:xfrm>
            <a:off x="776856" y="737110"/>
            <a:ext cx="124500" cy="124500"/>
          </a:xfrm>
          <a:prstGeom prst="pie">
            <a:avLst>
              <a:gd fmla="val 8579822" name="adj1"/>
              <a:gd fmla="val 4742275"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818" name="Google Shape;818;p8"/>
          <p:cNvSpPr/>
          <p:nvPr/>
        </p:nvSpPr>
        <p:spPr>
          <a:xfrm>
            <a:off x="955672" y="737110"/>
            <a:ext cx="124500" cy="124500"/>
          </a:xfrm>
          <a:prstGeom prst="pie">
            <a:avLst>
              <a:gd fmla="val 18542300" name="adj1"/>
              <a:gd fmla="val 15785361"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819" name="Google Shape;819;p8"/>
          <p:cNvSpPr txBox="1"/>
          <p:nvPr/>
        </p:nvSpPr>
        <p:spPr>
          <a:xfrm>
            <a:off x="1095422" y="702425"/>
            <a:ext cx="4347300" cy="4662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1100"/>
              <a:buFont typeface="Arial"/>
              <a:buNone/>
            </a:pPr>
            <a:r>
              <a:rPr lang="en-US" sz="900">
                <a:solidFill>
                  <a:schemeClr val="lt1"/>
                </a:solidFill>
                <a:latin typeface="Century Gothic"/>
                <a:ea typeface="Century Gothic"/>
                <a:cs typeface="Century Gothic"/>
                <a:sym typeface="Century Gothic"/>
              </a:rPr>
              <a:t>Hallazgos del análisis estadístico y descriptivo</a:t>
            </a:r>
            <a:endParaRPr sz="900">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Clr>
                <a:schemeClr val="dk1"/>
              </a:buClr>
              <a:buSzPts val="1100"/>
              <a:buFont typeface="Arial"/>
              <a:buNone/>
            </a:pPr>
            <a:r>
              <a:t/>
            </a:r>
            <a:endParaRPr sz="900">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sz="900">
              <a:solidFill>
                <a:schemeClr val="lt1"/>
              </a:solidFill>
              <a:latin typeface="Century Gothic"/>
              <a:ea typeface="Century Gothic"/>
              <a:cs typeface="Century Gothic"/>
              <a:sym typeface="Century Gothic"/>
            </a:endParaRPr>
          </a:p>
        </p:txBody>
      </p:sp>
      <p:sp>
        <p:nvSpPr>
          <p:cNvPr id="820" name="Google Shape;820;p8"/>
          <p:cNvSpPr txBox="1"/>
          <p:nvPr/>
        </p:nvSpPr>
        <p:spPr>
          <a:xfrm>
            <a:off x="519368" y="1714086"/>
            <a:ext cx="4572000" cy="11421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100">
                <a:solidFill>
                  <a:schemeClr val="lt1"/>
                </a:solidFill>
                <a:latin typeface="Century Gothic"/>
                <a:ea typeface="Century Gothic"/>
                <a:cs typeface="Century Gothic"/>
                <a:sym typeface="Century Gothic"/>
              </a:rPr>
              <a:t>L</a:t>
            </a:r>
            <a:r>
              <a:rPr lang="en-US" sz="1100">
                <a:solidFill>
                  <a:schemeClr val="lt1"/>
                </a:solidFill>
                <a:latin typeface="Century Gothic"/>
                <a:ea typeface="Century Gothic"/>
                <a:cs typeface="Century Gothic"/>
                <a:sym typeface="Century Gothic"/>
              </a:rPr>
              <a:t>os analistas de datos registran las observaciones de datos en intervalos constantes durante un conjunto de períodos de tiempo en lugar de registrar las observaciones de datos al azar. La tasa de observación (intervalo de tiempo) puede ser desde por meses hasta varios años.</a:t>
            </a:r>
            <a:endParaRPr/>
          </a:p>
        </p:txBody>
      </p:sp>
      <p:sp>
        <p:nvSpPr>
          <p:cNvPr id="821" name="Google Shape;821;p8"/>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g13333aaaeff_2_2"/>
          <p:cNvSpPr/>
          <p:nvPr/>
        </p:nvSpPr>
        <p:spPr>
          <a:xfrm flipH="1">
            <a:off x="6605918" y="2019788"/>
            <a:ext cx="1030697" cy="1023366"/>
          </a:xfrm>
          <a:custGeom>
            <a:rect b="b" l="l" r="r" t="t"/>
            <a:pathLst>
              <a:path extrusionOk="0" h="2608" w="2630">
                <a:moveTo>
                  <a:pt x="2454" y="2350"/>
                </a:moveTo>
                <a:cubicBezTo>
                  <a:pt x="219" y="2595"/>
                  <a:pt x="219" y="2595"/>
                  <a:pt x="219" y="2595"/>
                </a:cubicBezTo>
                <a:cubicBezTo>
                  <a:pt x="102" y="2608"/>
                  <a:pt x="0" y="2516"/>
                  <a:pt x="0" y="2398"/>
                </a:cubicBezTo>
                <a:cubicBezTo>
                  <a:pt x="0" y="210"/>
                  <a:pt x="0" y="210"/>
                  <a:pt x="0" y="210"/>
                </a:cubicBezTo>
                <a:cubicBezTo>
                  <a:pt x="0" y="92"/>
                  <a:pt x="103" y="0"/>
                  <a:pt x="220" y="14"/>
                </a:cubicBezTo>
                <a:cubicBezTo>
                  <a:pt x="2454" y="263"/>
                  <a:pt x="2454" y="263"/>
                  <a:pt x="2454" y="263"/>
                </a:cubicBezTo>
                <a:cubicBezTo>
                  <a:pt x="2554" y="275"/>
                  <a:pt x="2630" y="359"/>
                  <a:pt x="2630" y="460"/>
                </a:cubicBezTo>
                <a:cubicBezTo>
                  <a:pt x="2630" y="2154"/>
                  <a:pt x="2630" y="2154"/>
                  <a:pt x="2630" y="2154"/>
                </a:cubicBezTo>
                <a:cubicBezTo>
                  <a:pt x="2630" y="2255"/>
                  <a:pt x="2554" y="2339"/>
                  <a:pt x="2454" y="2350"/>
                </a:cubicBezTo>
                <a:close/>
              </a:path>
            </a:pathLst>
          </a:custGeom>
          <a:gradFill>
            <a:gsLst>
              <a:gs pos="0">
                <a:srgbClr val="FE4C10">
                  <a:alpha val="29803"/>
                </a:srgbClr>
              </a:gs>
              <a:gs pos="100000">
                <a:srgbClr val="FE4C10">
                  <a:alpha val="0"/>
                </a:srgbClr>
              </a:gs>
            </a:gsLst>
            <a:lin ang="0" scaled="0"/>
          </a:gradFill>
          <a:ln>
            <a:noFill/>
          </a:ln>
          <a:effectLst>
            <a:outerShdw blurRad="520700" rotWithShape="0" algn="t" dir="5400000" dist="165100">
              <a:srgbClr val="000000">
                <a:alpha val="1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6D7381"/>
              </a:solidFill>
              <a:latin typeface="Work Sans"/>
              <a:ea typeface="Work Sans"/>
              <a:cs typeface="Work Sans"/>
              <a:sym typeface="Work Sans"/>
            </a:endParaRPr>
          </a:p>
        </p:txBody>
      </p:sp>
      <p:sp>
        <p:nvSpPr>
          <p:cNvPr id="827" name="Google Shape;827;g13333aaaeff_2_2"/>
          <p:cNvSpPr txBox="1"/>
          <p:nvPr/>
        </p:nvSpPr>
        <p:spPr>
          <a:xfrm>
            <a:off x="40576" y="2888107"/>
            <a:ext cx="3708000" cy="20871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3600">
                <a:solidFill>
                  <a:schemeClr val="lt1"/>
                </a:solidFill>
                <a:latin typeface="Century Gothic"/>
                <a:ea typeface="Century Gothic"/>
                <a:cs typeface="Century Gothic"/>
                <a:sym typeface="Century Gothic"/>
              </a:rPr>
              <a:t>Como se evalúa la solución (RMSLE)</a:t>
            </a:r>
            <a:endParaRPr/>
          </a:p>
        </p:txBody>
      </p:sp>
      <p:sp>
        <p:nvSpPr>
          <p:cNvPr id="828" name="Google Shape;828;g13333aaaeff_2_2"/>
          <p:cNvSpPr/>
          <p:nvPr/>
        </p:nvSpPr>
        <p:spPr>
          <a:xfrm>
            <a:off x="140320" y="2723337"/>
            <a:ext cx="124500" cy="124500"/>
          </a:xfrm>
          <a:prstGeom prst="pie">
            <a:avLst>
              <a:gd fmla="val 1213837" name="adj1"/>
              <a:gd fmla="val 2025748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829" name="Google Shape;829;g13333aaaeff_2_2"/>
          <p:cNvSpPr/>
          <p:nvPr/>
        </p:nvSpPr>
        <p:spPr>
          <a:xfrm>
            <a:off x="319136" y="2723337"/>
            <a:ext cx="124500" cy="124500"/>
          </a:xfrm>
          <a:prstGeom prst="pie">
            <a:avLst>
              <a:gd fmla="val 8579822" name="adj1"/>
              <a:gd fmla="val 4742275"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830" name="Google Shape;830;g13333aaaeff_2_2"/>
          <p:cNvSpPr/>
          <p:nvPr/>
        </p:nvSpPr>
        <p:spPr>
          <a:xfrm>
            <a:off x="497951" y="2723337"/>
            <a:ext cx="124500" cy="124500"/>
          </a:xfrm>
          <a:prstGeom prst="pie">
            <a:avLst>
              <a:gd fmla="val 18542300" name="adj1"/>
              <a:gd fmla="val 15785361"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831" name="Google Shape;831;g13333aaaeff_2_2"/>
          <p:cNvSpPr txBox="1"/>
          <p:nvPr/>
        </p:nvSpPr>
        <p:spPr>
          <a:xfrm>
            <a:off x="637707" y="2688653"/>
            <a:ext cx="1797000" cy="2169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900">
                <a:solidFill>
                  <a:schemeClr val="lt1"/>
                </a:solidFill>
                <a:latin typeface="Century Gothic"/>
                <a:ea typeface="Century Gothic"/>
                <a:cs typeface="Century Gothic"/>
                <a:sym typeface="Century Gothic"/>
              </a:rPr>
              <a:t>Propuestas</a:t>
            </a:r>
            <a:endParaRPr/>
          </a:p>
        </p:txBody>
      </p:sp>
      <p:sp>
        <p:nvSpPr>
          <p:cNvPr id="832" name="Google Shape;832;g13333aaaeff_2_2"/>
          <p:cNvSpPr/>
          <p:nvPr/>
        </p:nvSpPr>
        <p:spPr>
          <a:xfrm flipH="1">
            <a:off x="5938248" y="1868501"/>
            <a:ext cx="1335442" cy="1325940"/>
          </a:xfrm>
          <a:custGeom>
            <a:rect b="b" l="l" r="r" t="t"/>
            <a:pathLst>
              <a:path extrusionOk="0" h="2608" w="2630">
                <a:moveTo>
                  <a:pt x="2454" y="2350"/>
                </a:moveTo>
                <a:cubicBezTo>
                  <a:pt x="219" y="2595"/>
                  <a:pt x="219" y="2595"/>
                  <a:pt x="219" y="2595"/>
                </a:cubicBezTo>
                <a:cubicBezTo>
                  <a:pt x="102" y="2608"/>
                  <a:pt x="0" y="2516"/>
                  <a:pt x="0" y="2398"/>
                </a:cubicBezTo>
                <a:cubicBezTo>
                  <a:pt x="0" y="210"/>
                  <a:pt x="0" y="210"/>
                  <a:pt x="0" y="210"/>
                </a:cubicBezTo>
                <a:cubicBezTo>
                  <a:pt x="0" y="92"/>
                  <a:pt x="103" y="0"/>
                  <a:pt x="220" y="14"/>
                </a:cubicBezTo>
                <a:cubicBezTo>
                  <a:pt x="2454" y="263"/>
                  <a:pt x="2454" y="263"/>
                  <a:pt x="2454" y="263"/>
                </a:cubicBezTo>
                <a:cubicBezTo>
                  <a:pt x="2554" y="275"/>
                  <a:pt x="2630" y="359"/>
                  <a:pt x="2630" y="460"/>
                </a:cubicBezTo>
                <a:cubicBezTo>
                  <a:pt x="2630" y="2154"/>
                  <a:pt x="2630" y="2154"/>
                  <a:pt x="2630" y="2154"/>
                </a:cubicBezTo>
                <a:cubicBezTo>
                  <a:pt x="2630" y="2255"/>
                  <a:pt x="2554" y="2339"/>
                  <a:pt x="2454" y="2350"/>
                </a:cubicBezTo>
                <a:close/>
              </a:path>
            </a:pathLst>
          </a:custGeom>
          <a:gradFill>
            <a:gsLst>
              <a:gs pos="0">
                <a:srgbClr val="FE4C10">
                  <a:alpha val="44705"/>
                </a:srgbClr>
              </a:gs>
              <a:gs pos="100000">
                <a:srgbClr val="FE4C10">
                  <a:alpha val="0"/>
                </a:srgbClr>
              </a:gs>
            </a:gsLst>
            <a:lin ang="0" scaled="0"/>
          </a:gradFill>
          <a:ln>
            <a:noFill/>
          </a:ln>
          <a:effectLst>
            <a:outerShdw blurRad="520700" rotWithShape="0" algn="t" dir="5400000" dist="165100">
              <a:srgbClr val="000000">
                <a:alpha val="1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6D7381"/>
              </a:solidFill>
              <a:latin typeface="Work Sans"/>
              <a:ea typeface="Work Sans"/>
              <a:cs typeface="Work Sans"/>
              <a:sym typeface="Work Sans"/>
            </a:endParaRPr>
          </a:p>
        </p:txBody>
      </p:sp>
      <p:sp>
        <p:nvSpPr>
          <p:cNvPr id="833" name="Google Shape;833;g13333aaaeff_2_2"/>
          <p:cNvSpPr/>
          <p:nvPr/>
        </p:nvSpPr>
        <p:spPr>
          <a:xfrm flipH="1">
            <a:off x="5181348" y="1709110"/>
            <a:ext cx="1656499" cy="1644722"/>
          </a:xfrm>
          <a:custGeom>
            <a:rect b="b" l="l" r="r" t="t"/>
            <a:pathLst>
              <a:path extrusionOk="0" h="2608" w="2630">
                <a:moveTo>
                  <a:pt x="2454" y="2350"/>
                </a:moveTo>
                <a:cubicBezTo>
                  <a:pt x="219" y="2595"/>
                  <a:pt x="219" y="2595"/>
                  <a:pt x="219" y="2595"/>
                </a:cubicBezTo>
                <a:cubicBezTo>
                  <a:pt x="102" y="2608"/>
                  <a:pt x="0" y="2516"/>
                  <a:pt x="0" y="2398"/>
                </a:cubicBezTo>
                <a:cubicBezTo>
                  <a:pt x="0" y="210"/>
                  <a:pt x="0" y="210"/>
                  <a:pt x="0" y="210"/>
                </a:cubicBezTo>
                <a:cubicBezTo>
                  <a:pt x="0" y="92"/>
                  <a:pt x="103" y="0"/>
                  <a:pt x="220" y="14"/>
                </a:cubicBezTo>
                <a:cubicBezTo>
                  <a:pt x="2454" y="263"/>
                  <a:pt x="2454" y="263"/>
                  <a:pt x="2454" y="263"/>
                </a:cubicBezTo>
                <a:cubicBezTo>
                  <a:pt x="2554" y="275"/>
                  <a:pt x="2630" y="359"/>
                  <a:pt x="2630" y="460"/>
                </a:cubicBezTo>
                <a:cubicBezTo>
                  <a:pt x="2630" y="2154"/>
                  <a:pt x="2630" y="2154"/>
                  <a:pt x="2630" y="2154"/>
                </a:cubicBezTo>
                <a:cubicBezTo>
                  <a:pt x="2630" y="2255"/>
                  <a:pt x="2554" y="2339"/>
                  <a:pt x="2454" y="2350"/>
                </a:cubicBezTo>
                <a:close/>
              </a:path>
            </a:pathLst>
          </a:custGeom>
          <a:gradFill>
            <a:gsLst>
              <a:gs pos="0">
                <a:srgbClr val="FE4C10">
                  <a:alpha val="60000"/>
                </a:srgbClr>
              </a:gs>
              <a:gs pos="100000">
                <a:srgbClr val="FE4C10">
                  <a:alpha val="0"/>
                </a:srgbClr>
              </a:gs>
            </a:gsLst>
            <a:lin ang="0" scaled="0"/>
          </a:gradFill>
          <a:ln>
            <a:noFill/>
          </a:ln>
          <a:effectLst>
            <a:outerShdw blurRad="520700" rotWithShape="0" algn="t" dir="5400000" dist="165100">
              <a:srgbClr val="000000">
                <a:alpha val="1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6D7381"/>
              </a:solidFill>
              <a:latin typeface="Work Sans"/>
              <a:ea typeface="Work Sans"/>
              <a:cs typeface="Work Sans"/>
              <a:sym typeface="Work Sans"/>
            </a:endParaRPr>
          </a:p>
        </p:txBody>
      </p:sp>
      <p:sp>
        <p:nvSpPr>
          <p:cNvPr id="834" name="Google Shape;834;g13333aaaeff_2_2"/>
          <p:cNvSpPr/>
          <p:nvPr/>
        </p:nvSpPr>
        <p:spPr>
          <a:xfrm flipH="1">
            <a:off x="4127103" y="1518078"/>
            <a:ext cx="2041301" cy="2026788"/>
          </a:xfrm>
          <a:custGeom>
            <a:rect b="b" l="l" r="r" t="t"/>
            <a:pathLst>
              <a:path extrusionOk="0" h="2608" w="2630">
                <a:moveTo>
                  <a:pt x="2454" y="2350"/>
                </a:moveTo>
                <a:cubicBezTo>
                  <a:pt x="219" y="2595"/>
                  <a:pt x="219" y="2595"/>
                  <a:pt x="219" y="2595"/>
                </a:cubicBezTo>
                <a:cubicBezTo>
                  <a:pt x="102" y="2608"/>
                  <a:pt x="0" y="2516"/>
                  <a:pt x="0" y="2398"/>
                </a:cubicBezTo>
                <a:cubicBezTo>
                  <a:pt x="0" y="210"/>
                  <a:pt x="0" y="210"/>
                  <a:pt x="0" y="210"/>
                </a:cubicBezTo>
                <a:cubicBezTo>
                  <a:pt x="0" y="92"/>
                  <a:pt x="103" y="0"/>
                  <a:pt x="220" y="14"/>
                </a:cubicBezTo>
                <a:cubicBezTo>
                  <a:pt x="2454" y="263"/>
                  <a:pt x="2454" y="263"/>
                  <a:pt x="2454" y="263"/>
                </a:cubicBezTo>
                <a:cubicBezTo>
                  <a:pt x="2554" y="275"/>
                  <a:pt x="2630" y="359"/>
                  <a:pt x="2630" y="460"/>
                </a:cubicBezTo>
                <a:cubicBezTo>
                  <a:pt x="2630" y="2154"/>
                  <a:pt x="2630" y="2154"/>
                  <a:pt x="2630" y="2154"/>
                </a:cubicBezTo>
                <a:cubicBezTo>
                  <a:pt x="2630" y="2255"/>
                  <a:pt x="2554" y="2339"/>
                  <a:pt x="2454" y="2350"/>
                </a:cubicBezTo>
                <a:close/>
              </a:path>
            </a:pathLst>
          </a:custGeom>
          <a:solidFill>
            <a:schemeClr val="accent1"/>
          </a:solidFill>
          <a:ln>
            <a:noFill/>
          </a:ln>
          <a:effectLst>
            <a:outerShdw blurRad="1270000" sx="80000" rotWithShape="0" algn="l" dist="901700" sy="80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6D7381"/>
              </a:solidFill>
              <a:latin typeface="Work Sans"/>
              <a:ea typeface="Work Sans"/>
              <a:cs typeface="Work Sans"/>
              <a:sym typeface="Work Sans"/>
            </a:endParaRPr>
          </a:p>
        </p:txBody>
      </p:sp>
      <p:sp>
        <p:nvSpPr>
          <p:cNvPr id="835" name="Google Shape;835;g13333aaaeff_2_2"/>
          <p:cNvSpPr/>
          <p:nvPr/>
        </p:nvSpPr>
        <p:spPr>
          <a:xfrm flipH="1">
            <a:off x="4345726" y="1735150"/>
            <a:ext cx="1604050" cy="1592640"/>
          </a:xfrm>
          <a:custGeom>
            <a:rect b="b" l="l" r="r" t="t"/>
            <a:pathLst>
              <a:path extrusionOk="0" h="2608" w="2630">
                <a:moveTo>
                  <a:pt x="2454" y="2350"/>
                </a:moveTo>
                <a:cubicBezTo>
                  <a:pt x="219" y="2595"/>
                  <a:pt x="219" y="2595"/>
                  <a:pt x="219" y="2595"/>
                </a:cubicBezTo>
                <a:cubicBezTo>
                  <a:pt x="102" y="2608"/>
                  <a:pt x="0" y="2516"/>
                  <a:pt x="0" y="2398"/>
                </a:cubicBezTo>
                <a:cubicBezTo>
                  <a:pt x="0" y="210"/>
                  <a:pt x="0" y="210"/>
                  <a:pt x="0" y="210"/>
                </a:cubicBezTo>
                <a:cubicBezTo>
                  <a:pt x="0" y="92"/>
                  <a:pt x="103" y="0"/>
                  <a:pt x="220" y="14"/>
                </a:cubicBezTo>
                <a:cubicBezTo>
                  <a:pt x="2454" y="263"/>
                  <a:pt x="2454" y="263"/>
                  <a:pt x="2454" y="263"/>
                </a:cubicBezTo>
                <a:cubicBezTo>
                  <a:pt x="2554" y="275"/>
                  <a:pt x="2630" y="359"/>
                  <a:pt x="2630" y="460"/>
                </a:cubicBezTo>
                <a:cubicBezTo>
                  <a:pt x="2630" y="2154"/>
                  <a:pt x="2630" y="2154"/>
                  <a:pt x="2630" y="2154"/>
                </a:cubicBezTo>
                <a:cubicBezTo>
                  <a:pt x="2630" y="2255"/>
                  <a:pt x="2554" y="2339"/>
                  <a:pt x="2454" y="2350"/>
                </a:cubicBezTo>
                <a:close/>
              </a:path>
            </a:pathLst>
          </a:custGeom>
          <a:gradFill>
            <a:gsLst>
              <a:gs pos="0">
                <a:srgbClr val="FFF5F2">
                  <a:alpha val="9803"/>
                </a:srgbClr>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836" name="Google Shape;836;g13333aaaeff_2_2"/>
          <p:cNvSpPr/>
          <p:nvPr/>
        </p:nvSpPr>
        <p:spPr>
          <a:xfrm>
            <a:off x="4784875" y="2353399"/>
            <a:ext cx="510573" cy="463624"/>
          </a:xfrm>
          <a:custGeom>
            <a:rect b="b" l="l" r="r" t="t"/>
            <a:pathLst>
              <a:path extrusionOk="0" h="705" w="783">
                <a:moveTo>
                  <a:pt x="715" y="0"/>
                </a:moveTo>
                <a:lnTo>
                  <a:pt x="549" y="0"/>
                </a:lnTo>
                <a:lnTo>
                  <a:pt x="545" y="1"/>
                </a:lnTo>
                <a:lnTo>
                  <a:pt x="542" y="2"/>
                </a:lnTo>
                <a:lnTo>
                  <a:pt x="539" y="3"/>
                </a:lnTo>
                <a:lnTo>
                  <a:pt x="536" y="5"/>
                </a:lnTo>
                <a:lnTo>
                  <a:pt x="534" y="8"/>
                </a:lnTo>
                <a:lnTo>
                  <a:pt x="533" y="11"/>
                </a:lnTo>
                <a:lnTo>
                  <a:pt x="532" y="14"/>
                </a:lnTo>
                <a:lnTo>
                  <a:pt x="531" y="18"/>
                </a:lnTo>
                <a:lnTo>
                  <a:pt x="532" y="21"/>
                </a:lnTo>
                <a:lnTo>
                  <a:pt x="533" y="24"/>
                </a:lnTo>
                <a:lnTo>
                  <a:pt x="534" y="28"/>
                </a:lnTo>
                <a:lnTo>
                  <a:pt x="536" y="31"/>
                </a:lnTo>
                <a:lnTo>
                  <a:pt x="539" y="33"/>
                </a:lnTo>
                <a:lnTo>
                  <a:pt x="542" y="34"/>
                </a:lnTo>
                <a:lnTo>
                  <a:pt x="545" y="35"/>
                </a:lnTo>
                <a:lnTo>
                  <a:pt x="549" y="36"/>
                </a:lnTo>
                <a:lnTo>
                  <a:pt x="715" y="36"/>
                </a:lnTo>
                <a:lnTo>
                  <a:pt x="722" y="36"/>
                </a:lnTo>
                <a:lnTo>
                  <a:pt x="728" y="38"/>
                </a:lnTo>
                <a:lnTo>
                  <a:pt x="734" y="41"/>
                </a:lnTo>
                <a:lnTo>
                  <a:pt x="739" y="46"/>
                </a:lnTo>
                <a:lnTo>
                  <a:pt x="743" y="51"/>
                </a:lnTo>
                <a:lnTo>
                  <a:pt x="746" y="56"/>
                </a:lnTo>
                <a:lnTo>
                  <a:pt x="748" y="63"/>
                </a:lnTo>
                <a:lnTo>
                  <a:pt x="749" y="70"/>
                </a:lnTo>
                <a:lnTo>
                  <a:pt x="749" y="498"/>
                </a:lnTo>
                <a:lnTo>
                  <a:pt x="748" y="505"/>
                </a:lnTo>
                <a:lnTo>
                  <a:pt x="746" y="511"/>
                </a:lnTo>
                <a:lnTo>
                  <a:pt x="743" y="517"/>
                </a:lnTo>
                <a:lnTo>
                  <a:pt x="739" y="522"/>
                </a:lnTo>
                <a:lnTo>
                  <a:pt x="734" y="526"/>
                </a:lnTo>
                <a:lnTo>
                  <a:pt x="728" y="529"/>
                </a:lnTo>
                <a:lnTo>
                  <a:pt x="722" y="531"/>
                </a:lnTo>
                <a:lnTo>
                  <a:pt x="715" y="532"/>
                </a:lnTo>
                <a:lnTo>
                  <a:pt x="69" y="532"/>
                </a:lnTo>
                <a:lnTo>
                  <a:pt x="61" y="531"/>
                </a:lnTo>
                <a:lnTo>
                  <a:pt x="55" y="529"/>
                </a:lnTo>
                <a:lnTo>
                  <a:pt x="49" y="526"/>
                </a:lnTo>
                <a:lnTo>
                  <a:pt x="44" y="522"/>
                </a:lnTo>
                <a:lnTo>
                  <a:pt x="40" y="517"/>
                </a:lnTo>
                <a:lnTo>
                  <a:pt x="37" y="511"/>
                </a:lnTo>
                <a:lnTo>
                  <a:pt x="35" y="505"/>
                </a:lnTo>
                <a:lnTo>
                  <a:pt x="34" y="498"/>
                </a:lnTo>
                <a:lnTo>
                  <a:pt x="34" y="70"/>
                </a:lnTo>
                <a:lnTo>
                  <a:pt x="35" y="63"/>
                </a:lnTo>
                <a:lnTo>
                  <a:pt x="37" y="56"/>
                </a:lnTo>
                <a:lnTo>
                  <a:pt x="40" y="51"/>
                </a:lnTo>
                <a:lnTo>
                  <a:pt x="44" y="46"/>
                </a:lnTo>
                <a:lnTo>
                  <a:pt x="49" y="41"/>
                </a:lnTo>
                <a:lnTo>
                  <a:pt x="55" y="38"/>
                </a:lnTo>
                <a:lnTo>
                  <a:pt x="61" y="36"/>
                </a:lnTo>
                <a:lnTo>
                  <a:pt x="69" y="36"/>
                </a:lnTo>
                <a:lnTo>
                  <a:pt x="237" y="36"/>
                </a:lnTo>
                <a:lnTo>
                  <a:pt x="241" y="35"/>
                </a:lnTo>
                <a:lnTo>
                  <a:pt x="244" y="34"/>
                </a:lnTo>
                <a:lnTo>
                  <a:pt x="247" y="33"/>
                </a:lnTo>
                <a:lnTo>
                  <a:pt x="250" y="31"/>
                </a:lnTo>
                <a:lnTo>
                  <a:pt x="252" y="28"/>
                </a:lnTo>
                <a:lnTo>
                  <a:pt x="253" y="24"/>
                </a:lnTo>
                <a:lnTo>
                  <a:pt x="254" y="21"/>
                </a:lnTo>
                <a:lnTo>
                  <a:pt x="255" y="18"/>
                </a:lnTo>
                <a:lnTo>
                  <a:pt x="254" y="14"/>
                </a:lnTo>
                <a:lnTo>
                  <a:pt x="253" y="11"/>
                </a:lnTo>
                <a:lnTo>
                  <a:pt x="252" y="8"/>
                </a:lnTo>
                <a:lnTo>
                  <a:pt x="250" y="5"/>
                </a:lnTo>
                <a:lnTo>
                  <a:pt x="247" y="3"/>
                </a:lnTo>
                <a:lnTo>
                  <a:pt x="244" y="2"/>
                </a:lnTo>
                <a:lnTo>
                  <a:pt x="241" y="1"/>
                </a:lnTo>
                <a:lnTo>
                  <a:pt x="237" y="0"/>
                </a:lnTo>
                <a:lnTo>
                  <a:pt x="69" y="0"/>
                </a:lnTo>
                <a:lnTo>
                  <a:pt x="61" y="1"/>
                </a:lnTo>
                <a:lnTo>
                  <a:pt x="54" y="2"/>
                </a:lnTo>
                <a:lnTo>
                  <a:pt x="48" y="4"/>
                </a:lnTo>
                <a:lnTo>
                  <a:pt x="41" y="6"/>
                </a:lnTo>
                <a:lnTo>
                  <a:pt x="35" y="9"/>
                </a:lnTo>
                <a:lnTo>
                  <a:pt x="30" y="12"/>
                </a:lnTo>
                <a:lnTo>
                  <a:pt x="24" y="16"/>
                </a:lnTo>
                <a:lnTo>
                  <a:pt x="20" y="20"/>
                </a:lnTo>
                <a:lnTo>
                  <a:pt x="15" y="25"/>
                </a:lnTo>
                <a:lnTo>
                  <a:pt x="11" y="32"/>
                </a:lnTo>
                <a:lnTo>
                  <a:pt x="8" y="37"/>
                </a:lnTo>
                <a:lnTo>
                  <a:pt x="5" y="43"/>
                </a:lnTo>
                <a:lnTo>
                  <a:pt x="3" y="49"/>
                </a:lnTo>
                <a:lnTo>
                  <a:pt x="1" y="56"/>
                </a:lnTo>
                <a:lnTo>
                  <a:pt x="0" y="63"/>
                </a:lnTo>
                <a:lnTo>
                  <a:pt x="0" y="70"/>
                </a:lnTo>
                <a:lnTo>
                  <a:pt x="0" y="498"/>
                </a:lnTo>
                <a:lnTo>
                  <a:pt x="0" y="505"/>
                </a:lnTo>
                <a:lnTo>
                  <a:pt x="1" y="512"/>
                </a:lnTo>
                <a:lnTo>
                  <a:pt x="3" y="518"/>
                </a:lnTo>
                <a:lnTo>
                  <a:pt x="5" y="525"/>
                </a:lnTo>
                <a:lnTo>
                  <a:pt x="8" y="531"/>
                </a:lnTo>
                <a:lnTo>
                  <a:pt x="11" y="536"/>
                </a:lnTo>
                <a:lnTo>
                  <a:pt x="15" y="541"/>
                </a:lnTo>
                <a:lnTo>
                  <a:pt x="20" y="546"/>
                </a:lnTo>
                <a:lnTo>
                  <a:pt x="24" y="552"/>
                </a:lnTo>
                <a:lnTo>
                  <a:pt x="30" y="556"/>
                </a:lnTo>
                <a:lnTo>
                  <a:pt x="35" y="559"/>
                </a:lnTo>
                <a:lnTo>
                  <a:pt x="41" y="562"/>
                </a:lnTo>
                <a:lnTo>
                  <a:pt x="48" y="564"/>
                </a:lnTo>
                <a:lnTo>
                  <a:pt x="54" y="566"/>
                </a:lnTo>
                <a:lnTo>
                  <a:pt x="61" y="567"/>
                </a:lnTo>
                <a:lnTo>
                  <a:pt x="69" y="567"/>
                </a:lnTo>
                <a:lnTo>
                  <a:pt x="375" y="567"/>
                </a:lnTo>
                <a:lnTo>
                  <a:pt x="375" y="671"/>
                </a:lnTo>
                <a:lnTo>
                  <a:pt x="232" y="671"/>
                </a:lnTo>
                <a:lnTo>
                  <a:pt x="228" y="671"/>
                </a:lnTo>
                <a:lnTo>
                  <a:pt x="225" y="672"/>
                </a:lnTo>
                <a:lnTo>
                  <a:pt x="222" y="674"/>
                </a:lnTo>
                <a:lnTo>
                  <a:pt x="220" y="676"/>
                </a:lnTo>
                <a:lnTo>
                  <a:pt x="217" y="679"/>
                </a:lnTo>
                <a:lnTo>
                  <a:pt x="216" y="681"/>
                </a:lnTo>
                <a:lnTo>
                  <a:pt x="215" y="685"/>
                </a:lnTo>
                <a:lnTo>
                  <a:pt x="215" y="688"/>
                </a:lnTo>
                <a:lnTo>
                  <a:pt x="215" y="692"/>
                </a:lnTo>
                <a:lnTo>
                  <a:pt x="216" y="695"/>
                </a:lnTo>
                <a:lnTo>
                  <a:pt x="217" y="698"/>
                </a:lnTo>
                <a:lnTo>
                  <a:pt x="220" y="700"/>
                </a:lnTo>
                <a:lnTo>
                  <a:pt x="222" y="702"/>
                </a:lnTo>
                <a:lnTo>
                  <a:pt x="225" y="704"/>
                </a:lnTo>
                <a:lnTo>
                  <a:pt x="228" y="705"/>
                </a:lnTo>
                <a:lnTo>
                  <a:pt x="232" y="705"/>
                </a:lnTo>
                <a:lnTo>
                  <a:pt x="552" y="705"/>
                </a:lnTo>
                <a:lnTo>
                  <a:pt x="555" y="705"/>
                </a:lnTo>
                <a:lnTo>
                  <a:pt x="558" y="704"/>
                </a:lnTo>
                <a:lnTo>
                  <a:pt x="561" y="702"/>
                </a:lnTo>
                <a:lnTo>
                  <a:pt x="564" y="700"/>
                </a:lnTo>
                <a:lnTo>
                  <a:pt x="566" y="698"/>
                </a:lnTo>
                <a:lnTo>
                  <a:pt x="567" y="695"/>
                </a:lnTo>
                <a:lnTo>
                  <a:pt x="568" y="692"/>
                </a:lnTo>
                <a:lnTo>
                  <a:pt x="569" y="688"/>
                </a:lnTo>
                <a:lnTo>
                  <a:pt x="568" y="685"/>
                </a:lnTo>
                <a:lnTo>
                  <a:pt x="567" y="681"/>
                </a:lnTo>
                <a:lnTo>
                  <a:pt x="566" y="679"/>
                </a:lnTo>
                <a:lnTo>
                  <a:pt x="564" y="676"/>
                </a:lnTo>
                <a:lnTo>
                  <a:pt x="561" y="674"/>
                </a:lnTo>
                <a:lnTo>
                  <a:pt x="558" y="672"/>
                </a:lnTo>
                <a:lnTo>
                  <a:pt x="555" y="671"/>
                </a:lnTo>
                <a:lnTo>
                  <a:pt x="552" y="671"/>
                </a:lnTo>
                <a:lnTo>
                  <a:pt x="409" y="671"/>
                </a:lnTo>
                <a:lnTo>
                  <a:pt x="409" y="567"/>
                </a:lnTo>
                <a:lnTo>
                  <a:pt x="715" y="567"/>
                </a:lnTo>
                <a:lnTo>
                  <a:pt x="721" y="567"/>
                </a:lnTo>
                <a:lnTo>
                  <a:pt x="728" y="566"/>
                </a:lnTo>
                <a:lnTo>
                  <a:pt x="735" y="564"/>
                </a:lnTo>
                <a:lnTo>
                  <a:pt x="741" y="562"/>
                </a:lnTo>
                <a:lnTo>
                  <a:pt x="747" y="559"/>
                </a:lnTo>
                <a:lnTo>
                  <a:pt x="753" y="556"/>
                </a:lnTo>
                <a:lnTo>
                  <a:pt x="758" y="552"/>
                </a:lnTo>
                <a:lnTo>
                  <a:pt x="763" y="546"/>
                </a:lnTo>
                <a:lnTo>
                  <a:pt x="767" y="541"/>
                </a:lnTo>
                <a:lnTo>
                  <a:pt x="771" y="536"/>
                </a:lnTo>
                <a:lnTo>
                  <a:pt x="774" y="531"/>
                </a:lnTo>
                <a:lnTo>
                  <a:pt x="777" y="525"/>
                </a:lnTo>
                <a:lnTo>
                  <a:pt x="780" y="518"/>
                </a:lnTo>
                <a:lnTo>
                  <a:pt x="781" y="512"/>
                </a:lnTo>
                <a:lnTo>
                  <a:pt x="782" y="505"/>
                </a:lnTo>
                <a:lnTo>
                  <a:pt x="783" y="498"/>
                </a:lnTo>
                <a:lnTo>
                  <a:pt x="783" y="70"/>
                </a:lnTo>
                <a:lnTo>
                  <a:pt x="782" y="63"/>
                </a:lnTo>
                <a:lnTo>
                  <a:pt x="781" y="56"/>
                </a:lnTo>
                <a:lnTo>
                  <a:pt x="780" y="49"/>
                </a:lnTo>
                <a:lnTo>
                  <a:pt x="777" y="43"/>
                </a:lnTo>
                <a:lnTo>
                  <a:pt x="774" y="37"/>
                </a:lnTo>
                <a:lnTo>
                  <a:pt x="771" y="32"/>
                </a:lnTo>
                <a:lnTo>
                  <a:pt x="767" y="25"/>
                </a:lnTo>
                <a:lnTo>
                  <a:pt x="763" y="20"/>
                </a:lnTo>
                <a:lnTo>
                  <a:pt x="758" y="16"/>
                </a:lnTo>
                <a:lnTo>
                  <a:pt x="753" y="12"/>
                </a:lnTo>
                <a:lnTo>
                  <a:pt x="747" y="9"/>
                </a:lnTo>
                <a:lnTo>
                  <a:pt x="741" y="6"/>
                </a:lnTo>
                <a:lnTo>
                  <a:pt x="735" y="4"/>
                </a:lnTo>
                <a:lnTo>
                  <a:pt x="728" y="2"/>
                </a:lnTo>
                <a:lnTo>
                  <a:pt x="722" y="1"/>
                </a:lnTo>
                <a:lnTo>
                  <a:pt x="715"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37" name="Google Shape;837;g13333aaaeff_2_2"/>
          <p:cNvSpPr/>
          <p:nvPr/>
        </p:nvSpPr>
        <p:spPr>
          <a:xfrm>
            <a:off x="4978539" y="2259500"/>
            <a:ext cx="123242" cy="375593"/>
          </a:xfrm>
          <a:custGeom>
            <a:rect b="b" l="l" r="r" t="t"/>
            <a:pathLst>
              <a:path extrusionOk="0" h="573" w="194">
                <a:moveTo>
                  <a:pt x="194" y="67"/>
                </a:moveTo>
                <a:lnTo>
                  <a:pt x="194" y="60"/>
                </a:lnTo>
                <a:lnTo>
                  <a:pt x="193" y="53"/>
                </a:lnTo>
                <a:lnTo>
                  <a:pt x="191" y="47"/>
                </a:lnTo>
                <a:lnTo>
                  <a:pt x="189" y="41"/>
                </a:lnTo>
                <a:lnTo>
                  <a:pt x="186" y="35"/>
                </a:lnTo>
                <a:lnTo>
                  <a:pt x="183" y="29"/>
                </a:lnTo>
                <a:lnTo>
                  <a:pt x="179" y="24"/>
                </a:lnTo>
                <a:lnTo>
                  <a:pt x="174" y="19"/>
                </a:lnTo>
                <a:lnTo>
                  <a:pt x="170" y="15"/>
                </a:lnTo>
                <a:lnTo>
                  <a:pt x="165" y="11"/>
                </a:lnTo>
                <a:lnTo>
                  <a:pt x="159" y="8"/>
                </a:lnTo>
                <a:lnTo>
                  <a:pt x="153" y="5"/>
                </a:lnTo>
                <a:lnTo>
                  <a:pt x="147" y="3"/>
                </a:lnTo>
                <a:lnTo>
                  <a:pt x="140" y="1"/>
                </a:lnTo>
                <a:lnTo>
                  <a:pt x="134" y="0"/>
                </a:lnTo>
                <a:lnTo>
                  <a:pt x="127" y="0"/>
                </a:lnTo>
                <a:lnTo>
                  <a:pt x="68" y="0"/>
                </a:lnTo>
                <a:lnTo>
                  <a:pt x="61" y="0"/>
                </a:lnTo>
                <a:lnTo>
                  <a:pt x="54" y="1"/>
                </a:lnTo>
                <a:lnTo>
                  <a:pt x="47" y="3"/>
                </a:lnTo>
                <a:lnTo>
                  <a:pt x="41" y="5"/>
                </a:lnTo>
                <a:lnTo>
                  <a:pt x="35" y="8"/>
                </a:lnTo>
                <a:lnTo>
                  <a:pt x="30" y="11"/>
                </a:lnTo>
                <a:lnTo>
                  <a:pt x="25" y="15"/>
                </a:lnTo>
                <a:lnTo>
                  <a:pt x="20" y="19"/>
                </a:lnTo>
                <a:lnTo>
                  <a:pt x="16" y="24"/>
                </a:lnTo>
                <a:lnTo>
                  <a:pt x="12" y="29"/>
                </a:lnTo>
                <a:lnTo>
                  <a:pt x="8" y="35"/>
                </a:lnTo>
                <a:lnTo>
                  <a:pt x="5" y="41"/>
                </a:lnTo>
                <a:lnTo>
                  <a:pt x="3" y="47"/>
                </a:lnTo>
                <a:lnTo>
                  <a:pt x="2" y="53"/>
                </a:lnTo>
                <a:lnTo>
                  <a:pt x="1" y="60"/>
                </a:lnTo>
                <a:lnTo>
                  <a:pt x="0" y="67"/>
                </a:lnTo>
                <a:lnTo>
                  <a:pt x="0" y="108"/>
                </a:lnTo>
                <a:lnTo>
                  <a:pt x="0" y="110"/>
                </a:lnTo>
                <a:lnTo>
                  <a:pt x="1" y="111"/>
                </a:lnTo>
                <a:lnTo>
                  <a:pt x="0" y="113"/>
                </a:lnTo>
                <a:lnTo>
                  <a:pt x="0" y="114"/>
                </a:lnTo>
                <a:lnTo>
                  <a:pt x="0" y="451"/>
                </a:lnTo>
                <a:lnTo>
                  <a:pt x="1" y="456"/>
                </a:lnTo>
                <a:lnTo>
                  <a:pt x="4" y="461"/>
                </a:lnTo>
                <a:lnTo>
                  <a:pt x="84" y="566"/>
                </a:lnTo>
                <a:lnTo>
                  <a:pt x="87" y="569"/>
                </a:lnTo>
                <a:lnTo>
                  <a:pt x="90" y="571"/>
                </a:lnTo>
                <a:lnTo>
                  <a:pt x="94" y="573"/>
                </a:lnTo>
                <a:lnTo>
                  <a:pt x="98" y="573"/>
                </a:lnTo>
                <a:lnTo>
                  <a:pt x="101" y="573"/>
                </a:lnTo>
                <a:lnTo>
                  <a:pt x="105" y="571"/>
                </a:lnTo>
                <a:lnTo>
                  <a:pt x="108" y="569"/>
                </a:lnTo>
                <a:lnTo>
                  <a:pt x="111" y="566"/>
                </a:lnTo>
                <a:lnTo>
                  <a:pt x="191" y="461"/>
                </a:lnTo>
                <a:lnTo>
                  <a:pt x="193" y="456"/>
                </a:lnTo>
                <a:lnTo>
                  <a:pt x="194" y="451"/>
                </a:lnTo>
                <a:lnTo>
                  <a:pt x="194" y="114"/>
                </a:lnTo>
                <a:lnTo>
                  <a:pt x="194" y="112"/>
                </a:lnTo>
                <a:lnTo>
                  <a:pt x="194" y="111"/>
                </a:lnTo>
                <a:lnTo>
                  <a:pt x="194" y="109"/>
                </a:lnTo>
                <a:lnTo>
                  <a:pt x="194" y="108"/>
                </a:lnTo>
                <a:lnTo>
                  <a:pt x="194" y="67"/>
                </a:lnTo>
                <a:lnTo>
                  <a:pt x="194" y="67"/>
                </a:lnTo>
                <a:close/>
                <a:moveTo>
                  <a:pt x="35" y="125"/>
                </a:moveTo>
                <a:lnTo>
                  <a:pt x="81" y="125"/>
                </a:lnTo>
                <a:lnTo>
                  <a:pt x="81" y="431"/>
                </a:lnTo>
                <a:lnTo>
                  <a:pt x="35" y="431"/>
                </a:lnTo>
                <a:lnTo>
                  <a:pt x="35" y="125"/>
                </a:lnTo>
                <a:close/>
                <a:moveTo>
                  <a:pt x="98" y="528"/>
                </a:moveTo>
                <a:lnTo>
                  <a:pt x="50" y="465"/>
                </a:lnTo>
                <a:lnTo>
                  <a:pt x="145" y="465"/>
                </a:lnTo>
                <a:lnTo>
                  <a:pt x="98" y="528"/>
                </a:lnTo>
                <a:close/>
                <a:moveTo>
                  <a:pt x="160" y="431"/>
                </a:moveTo>
                <a:lnTo>
                  <a:pt x="115" y="431"/>
                </a:lnTo>
                <a:lnTo>
                  <a:pt x="115" y="125"/>
                </a:lnTo>
                <a:lnTo>
                  <a:pt x="160" y="125"/>
                </a:lnTo>
                <a:lnTo>
                  <a:pt x="160" y="431"/>
                </a:lnTo>
                <a:close/>
                <a:moveTo>
                  <a:pt x="160" y="91"/>
                </a:moveTo>
                <a:lnTo>
                  <a:pt x="35" y="91"/>
                </a:lnTo>
                <a:lnTo>
                  <a:pt x="35" y="67"/>
                </a:lnTo>
                <a:lnTo>
                  <a:pt x="35" y="60"/>
                </a:lnTo>
                <a:lnTo>
                  <a:pt x="37" y="54"/>
                </a:lnTo>
                <a:lnTo>
                  <a:pt x="40" y="49"/>
                </a:lnTo>
                <a:lnTo>
                  <a:pt x="44" y="44"/>
                </a:lnTo>
                <a:lnTo>
                  <a:pt x="49" y="40"/>
                </a:lnTo>
                <a:lnTo>
                  <a:pt x="55" y="37"/>
                </a:lnTo>
                <a:lnTo>
                  <a:pt x="61" y="35"/>
                </a:lnTo>
                <a:lnTo>
                  <a:pt x="69" y="34"/>
                </a:lnTo>
                <a:lnTo>
                  <a:pt x="127" y="34"/>
                </a:lnTo>
                <a:lnTo>
                  <a:pt x="134" y="35"/>
                </a:lnTo>
                <a:lnTo>
                  <a:pt x="140" y="37"/>
                </a:lnTo>
                <a:lnTo>
                  <a:pt x="146" y="40"/>
                </a:lnTo>
                <a:lnTo>
                  <a:pt x="150" y="44"/>
                </a:lnTo>
                <a:lnTo>
                  <a:pt x="154" y="49"/>
                </a:lnTo>
                <a:lnTo>
                  <a:pt x="157" y="54"/>
                </a:lnTo>
                <a:lnTo>
                  <a:pt x="159" y="60"/>
                </a:lnTo>
                <a:lnTo>
                  <a:pt x="160" y="67"/>
                </a:lnTo>
                <a:lnTo>
                  <a:pt x="160" y="91"/>
                </a:lnTo>
                <a:lnTo>
                  <a:pt x="160" y="91"/>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38" name="Google Shape;838;g13333aaaeff_2_2"/>
          <p:cNvSpPr/>
          <p:nvPr/>
        </p:nvSpPr>
        <p:spPr>
          <a:xfrm>
            <a:off x="3486694" y="4858510"/>
            <a:ext cx="1646492" cy="305133"/>
          </a:xfrm>
          <a:custGeom>
            <a:rect b="b" l="l" r="r" t="t"/>
            <a:pathLst>
              <a:path extrusionOk="0" h="409575" w="2552700">
                <a:moveTo>
                  <a:pt x="2552700" y="204788"/>
                </a:moveTo>
                <a:cubicBezTo>
                  <a:pt x="2552700" y="317889"/>
                  <a:pt x="1981259" y="409575"/>
                  <a:pt x="1276350" y="409575"/>
                </a:cubicBezTo>
                <a:cubicBezTo>
                  <a:pt x="571441" y="409575"/>
                  <a:pt x="0" y="317889"/>
                  <a:pt x="0" y="204788"/>
                </a:cubicBezTo>
                <a:cubicBezTo>
                  <a:pt x="0" y="91686"/>
                  <a:pt x="571441" y="0"/>
                  <a:pt x="1276350" y="0"/>
                </a:cubicBezTo>
                <a:cubicBezTo>
                  <a:pt x="1981259" y="0"/>
                  <a:pt x="2552700" y="91686"/>
                  <a:pt x="2552700" y="204788"/>
                </a:cubicBezTo>
                <a:close/>
              </a:path>
            </a:pathLst>
          </a:custGeom>
          <a:solidFill>
            <a:schemeClr val="lt1">
              <a:alpha val="1176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39" name="Google Shape;839;g13333aaaeff_2_2"/>
          <p:cNvSpPr/>
          <p:nvPr/>
        </p:nvSpPr>
        <p:spPr>
          <a:xfrm>
            <a:off x="4589977" y="3343216"/>
            <a:ext cx="174593" cy="425291"/>
          </a:xfrm>
          <a:custGeom>
            <a:rect b="b" l="l" r="r" t="t"/>
            <a:pathLst>
              <a:path extrusionOk="0" h="904875" w="371475">
                <a:moveTo>
                  <a:pt x="152400" y="38100"/>
                </a:moveTo>
                <a:cubicBezTo>
                  <a:pt x="152400" y="38100"/>
                  <a:pt x="171450" y="180975"/>
                  <a:pt x="123825" y="238125"/>
                </a:cubicBezTo>
                <a:cubicBezTo>
                  <a:pt x="76200" y="295275"/>
                  <a:pt x="0" y="676275"/>
                  <a:pt x="0" y="676275"/>
                </a:cubicBezTo>
                <a:lnTo>
                  <a:pt x="0" y="904875"/>
                </a:lnTo>
                <a:cubicBezTo>
                  <a:pt x="0" y="904875"/>
                  <a:pt x="295275" y="476250"/>
                  <a:pt x="352425" y="304800"/>
                </a:cubicBezTo>
                <a:cubicBezTo>
                  <a:pt x="409575" y="133350"/>
                  <a:pt x="352425" y="0"/>
                  <a:pt x="352425" y="0"/>
                </a:cubicBezTo>
                <a:close/>
              </a:path>
            </a:pathLst>
          </a:custGeom>
          <a:solidFill>
            <a:srgbClr val="FFC1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40" name="Google Shape;840;g13333aaaeff_2_2"/>
          <p:cNvSpPr/>
          <p:nvPr/>
        </p:nvSpPr>
        <p:spPr>
          <a:xfrm>
            <a:off x="4554152" y="3029745"/>
            <a:ext cx="223838" cy="420815"/>
          </a:xfrm>
          <a:custGeom>
            <a:rect b="b" l="l" r="r" t="t"/>
            <a:pathLst>
              <a:path extrusionOk="0" h="895350" w="476250">
                <a:moveTo>
                  <a:pt x="200025" y="0"/>
                </a:moveTo>
                <a:lnTo>
                  <a:pt x="204050" y="4528"/>
                </a:lnTo>
                <a:cubicBezTo>
                  <a:pt x="253238" y="59844"/>
                  <a:pt x="291840" y="123729"/>
                  <a:pt x="317933" y="192999"/>
                </a:cubicBezTo>
                <a:cubicBezTo>
                  <a:pt x="380464" y="359046"/>
                  <a:pt x="514874" y="768355"/>
                  <a:pt x="466725" y="809625"/>
                </a:cubicBezTo>
                <a:cubicBezTo>
                  <a:pt x="400050" y="866775"/>
                  <a:pt x="209550" y="904875"/>
                  <a:pt x="200025" y="895350"/>
                </a:cubicBezTo>
                <a:cubicBezTo>
                  <a:pt x="190500" y="885825"/>
                  <a:pt x="0" y="295275"/>
                  <a:pt x="0" y="2952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41" name="Google Shape;841;g13333aaaeff_2_2"/>
          <p:cNvSpPr/>
          <p:nvPr/>
        </p:nvSpPr>
        <p:spPr>
          <a:xfrm>
            <a:off x="4484907" y="4892659"/>
            <a:ext cx="214884" cy="179070"/>
          </a:xfrm>
          <a:custGeom>
            <a:rect b="b" l="l" r="r" t="t"/>
            <a:pathLst>
              <a:path extrusionOk="0" h="381000" w="457200">
                <a:moveTo>
                  <a:pt x="37747" y="85725"/>
                </a:moveTo>
                <a:cubicBezTo>
                  <a:pt x="37747" y="85725"/>
                  <a:pt x="266347" y="133350"/>
                  <a:pt x="275872" y="85725"/>
                </a:cubicBezTo>
                <a:cubicBezTo>
                  <a:pt x="281964" y="56118"/>
                  <a:pt x="291556" y="27341"/>
                  <a:pt x="304447" y="0"/>
                </a:cubicBezTo>
                <a:cubicBezTo>
                  <a:pt x="304447" y="0"/>
                  <a:pt x="511643" y="8633"/>
                  <a:pt x="457548" y="190281"/>
                </a:cubicBezTo>
                <a:cubicBezTo>
                  <a:pt x="452124" y="208181"/>
                  <a:pt x="440283" y="223450"/>
                  <a:pt x="424295" y="233159"/>
                </a:cubicBezTo>
                <a:cubicBezTo>
                  <a:pt x="374951" y="263356"/>
                  <a:pt x="258717" y="334572"/>
                  <a:pt x="199672" y="371475"/>
                </a:cubicBezTo>
                <a:cubicBezTo>
                  <a:pt x="155293" y="399212"/>
                  <a:pt x="91529" y="378486"/>
                  <a:pt x="46012" y="356340"/>
                </a:cubicBezTo>
                <a:cubicBezTo>
                  <a:pt x="12464" y="339900"/>
                  <a:pt x="-5769" y="302896"/>
                  <a:pt x="1637" y="266278"/>
                </a:cubicBezTo>
                <a:close/>
              </a:path>
            </a:pathLst>
          </a:custGeom>
          <a:solidFill>
            <a:srgbClr val="262E7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42" name="Google Shape;842;g13333aaaeff_2_2"/>
          <p:cNvSpPr/>
          <p:nvPr/>
        </p:nvSpPr>
        <p:spPr>
          <a:xfrm>
            <a:off x="3992057" y="4906093"/>
            <a:ext cx="219361" cy="179070"/>
          </a:xfrm>
          <a:custGeom>
            <a:rect b="b" l="l" r="r" t="t"/>
            <a:pathLst>
              <a:path extrusionOk="0" h="381000" w="466725">
                <a:moveTo>
                  <a:pt x="428810" y="85725"/>
                </a:moveTo>
                <a:cubicBezTo>
                  <a:pt x="428810" y="85725"/>
                  <a:pt x="200210" y="133350"/>
                  <a:pt x="190685" y="85725"/>
                </a:cubicBezTo>
                <a:cubicBezTo>
                  <a:pt x="184593" y="56118"/>
                  <a:pt x="175001" y="27341"/>
                  <a:pt x="162110" y="0"/>
                </a:cubicBezTo>
                <a:cubicBezTo>
                  <a:pt x="162110" y="0"/>
                  <a:pt x="-44687" y="8616"/>
                  <a:pt x="8853" y="189757"/>
                </a:cubicBezTo>
                <a:cubicBezTo>
                  <a:pt x="14356" y="208001"/>
                  <a:pt x="26419" y="223562"/>
                  <a:pt x="42717" y="233438"/>
                </a:cubicBezTo>
                <a:cubicBezTo>
                  <a:pt x="92317" y="263791"/>
                  <a:pt x="208021" y="334685"/>
                  <a:pt x="266885" y="371475"/>
                </a:cubicBezTo>
                <a:cubicBezTo>
                  <a:pt x="315484" y="401850"/>
                  <a:pt x="387331" y="374106"/>
                  <a:pt x="433002" y="350023"/>
                </a:cubicBezTo>
                <a:cubicBezTo>
                  <a:pt x="459062" y="336420"/>
                  <a:pt x="473046" y="307275"/>
                  <a:pt x="467352" y="278436"/>
                </a:cubicBezTo>
                <a:close/>
              </a:path>
            </a:pathLst>
          </a:custGeom>
          <a:solidFill>
            <a:srgbClr val="262E7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43" name="Google Shape;843;g13333aaaeff_2_2"/>
          <p:cNvSpPr/>
          <p:nvPr/>
        </p:nvSpPr>
        <p:spPr>
          <a:xfrm>
            <a:off x="3953332" y="3401432"/>
            <a:ext cx="174593" cy="349186"/>
          </a:xfrm>
          <a:custGeom>
            <a:rect b="b" l="l" r="r" t="t"/>
            <a:pathLst>
              <a:path extrusionOk="0" h="742950" w="371475">
                <a:moveTo>
                  <a:pt x="225425" y="38100"/>
                </a:moveTo>
                <a:cubicBezTo>
                  <a:pt x="225425" y="38100"/>
                  <a:pt x="206375" y="180975"/>
                  <a:pt x="254000" y="238125"/>
                </a:cubicBezTo>
                <a:cubicBezTo>
                  <a:pt x="301625" y="295275"/>
                  <a:pt x="377825" y="514350"/>
                  <a:pt x="377825" y="514350"/>
                </a:cubicBezTo>
                <a:lnTo>
                  <a:pt x="377825" y="742950"/>
                </a:lnTo>
                <a:cubicBezTo>
                  <a:pt x="377825" y="742950"/>
                  <a:pt x="82550" y="476250"/>
                  <a:pt x="25400" y="304800"/>
                </a:cubicBezTo>
                <a:cubicBezTo>
                  <a:pt x="-31750" y="133350"/>
                  <a:pt x="25400" y="0"/>
                  <a:pt x="25400" y="0"/>
                </a:cubicBezTo>
                <a:close/>
              </a:path>
            </a:pathLst>
          </a:custGeom>
          <a:solidFill>
            <a:srgbClr val="FFC1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44" name="Google Shape;844;g13333aaaeff_2_2"/>
          <p:cNvSpPr/>
          <p:nvPr/>
        </p:nvSpPr>
        <p:spPr>
          <a:xfrm>
            <a:off x="4260833" y="2644622"/>
            <a:ext cx="223838" cy="223838"/>
          </a:xfrm>
          <a:custGeom>
            <a:rect b="b" l="l" r="r" t="t"/>
            <a:pathLst>
              <a:path extrusionOk="0" h="476250" w="476250">
                <a:moveTo>
                  <a:pt x="476250" y="238125"/>
                </a:moveTo>
                <a:cubicBezTo>
                  <a:pt x="476250" y="369638"/>
                  <a:pt x="369638" y="476250"/>
                  <a:pt x="238125" y="476250"/>
                </a:cubicBezTo>
                <a:cubicBezTo>
                  <a:pt x="106612" y="476250"/>
                  <a:pt x="0" y="369638"/>
                  <a:pt x="0" y="238125"/>
                </a:cubicBezTo>
                <a:cubicBezTo>
                  <a:pt x="0" y="106612"/>
                  <a:pt x="106612" y="0"/>
                  <a:pt x="238125" y="0"/>
                </a:cubicBezTo>
                <a:cubicBezTo>
                  <a:pt x="369638" y="0"/>
                  <a:pt x="476250" y="106612"/>
                  <a:pt x="476250" y="238125"/>
                </a:cubicBezTo>
                <a:close/>
              </a:path>
            </a:pathLst>
          </a:custGeom>
          <a:solidFill>
            <a:srgbClr val="FFC1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45" name="Google Shape;845;g13333aaaeff_2_2"/>
          <p:cNvSpPr/>
          <p:nvPr/>
        </p:nvSpPr>
        <p:spPr>
          <a:xfrm>
            <a:off x="4274268" y="2783446"/>
            <a:ext cx="188024" cy="183547"/>
          </a:xfrm>
          <a:custGeom>
            <a:rect b="b" l="l" r="r" t="t"/>
            <a:pathLst>
              <a:path extrusionOk="0" h="390525" w="400050">
                <a:moveTo>
                  <a:pt x="400050" y="38100"/>
                </a:moveTo>
                <a:cubicBezTo>
                  <a:pt x="400050" y="38100"/>
                  <a:pt x="333375" y="342900"/>
                  <a:pt x="400050" y="381000"/>
                </a:cubicBezTo>
                <a:cubicBezTo>
                  <a:pt x="466725" y="419100"/>
                  <a:pt x="0" y="381000"/>
                  <a:pt x="0" y="381000"/>
                </a:cubicBezTo>
                <a:cubicBezTo>
                  <a:pt x="0" y="381000"/>
                  <a:pt x="104775" y="123825"/>
                  <a:pt x="57150" y="38100"/>
                </a:cubicBezTo>
                <a:cubicBezTo>
                  <a:pt x="9525" y="-47625"/>
                  <a:pt x="400050" y="38100"/>
                  <a:pt x="400050" y="38100"/>
                </a:cubicBezTo>
                <a:close/>
              </a:path>
            </a:pathLst>
          </a:custGeom>
          <a:solidFill>
            <a:srgbClr val="FFC1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46" name="Google Shape;846;g13333aaaeff_2_2"/>
          <p:cNvSpPr/>
          <p:nvPr/>
        </p:nvSpPr>
        <p:spPr>
          <a:xfrm>
            <a:off x="4060029" y="3751225"/>
            <a:ext cx="581978" cy="1231106"/>
          </a:xfrm>
          <a:custGeom>
            <a:rect b="b" l="l" r="r" t="t"/>
            <a:pathLst>
              <a:path extrusionOk="0" h="2619375" w="1238250">
                <a:moveTo>
                  <a:pt x="1084335" y="8467"/>
                </a:moveTo>
                <a:cubicBezTo>
                  <a:pt x="1084335" y="8467"/>
                  <a:pt x="1170060" y="132292"/>
                  <a:pt x="1141485" y="513292"/>
                </a:cubicBezTo>
                <a:cubicBezTo>
                  <a:pt x="1112910" y="894292"/>
                  <a:pt x="1084335" y="1294342"/>
                  <a:pt x="1084335" y="1294342"/>
                </a:cubicBezTo>
                <a:cubicBezTo>
                  <a:pt x="1084335" y="1294342"/>
                  <a:pt x="1293885" y="2494492"/>
                  <a:pt x="1227210" y="2523067"/>
                </a:cubicBezTo>
                <a:cubicBezTo>
                  <a:pt x="1160535" y="2551642"/>
                  <a:pt x="941460" y="2580217"/>
                  <a:pt x="912885" y="2551642"/>
                </a:cubicBezTo>
                <a:cubicBezTo>
                  <a:pt x="884310" y="2523067"/>
                  <a:pt x="750960" y="1408642"/>
                  <a:pt x="750960" y="1408642"/>
                </a:cubicBezTo>
                <a:lnTo>
                  <a:pt x="627135" y="494242"/>
                </a:lnTo>
                <a:lnTo>
                  <a:pt x="436635" y="1541992"/>
                </a:lnTo>
                <a:cubicBezTo>
                  <a:pt x="436635" y="1541992"/>
                  <a:pt x="331860" y="2561167"/>
                  <a:pt x="255660" y="2608792"/>
                </a:cubicBezTo>
                <a:cubicBezTo>
                  <a:pt x="201186" y="2642837"/>
                  <a:pt x="93169" y="2618471"/>
                  <a:pt x="36000" y="2601808"/>
                </a:cubicBezTo>
                <a:cubicBezTo>
                  <a:pt x="13932" y="2595469"/>
                  <a:pt x="-928" y="2574844"/>
                  <a:pt x="45" y="2551904"/>
                </a:cubicBezTo>
                <a:cubicBezTo>
                  <a:pt x="7028" y="2391629"/>
                  <a:pt x="38380" y="1759101"/>
                  <a:pt x="112785" y="1370542"/>
                </a:cubicBezTo>
                <a:cubicBezTo>
                  <a:pt x="198510" y="922867"/>
                  <a:pt x="27060" y="27517"/>
                  <a:pt x="179460" y="8467"/>
                </a:cubicBezTo>
                <a:cubicBezTo>
                  <a:pt x="331860" y="-10583"/>
                  <a:pt x="1084335" y="8467"/>
                  <a:pt x="1084335" y="8467"/>
                </a:cubicBezTo>
                <a:close/>
              </a:path>
            </a:pathLst>
          </a:custGeom>
          <a:solidFill>
            <a:srgbClr val="668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47" name="Google Shape;847;g13333aaaeff_2_2"/>
          <p:cNvSpPr/>
          <p:nvPr/>
        </p:nvSpPr>
        <p:spPr>
          <a:xfrm>
            <a:off x="4027970" y="2872313"/>
            <a:ext cx="626745" cy="975931"/>
          </a:xfrm>
          <a:custGeom>
            <a:rect b="b" l="l" r="r" t="t"/>
            <a:pathLst>
              <a:path extrusionOk="0" h="2076450" w="1333500">
                <a:moveTo>
                  <a:pt x="485775" y="153878"/>
                </a:moveTo>
                <a:cubicBezTo>
                  <a:pt x="485775" y="153878"/>
                  <a:pt x="523875" y="-17572"/>
                  <a:pt x="666750" y="1478"/>
                </a:cubicBezTo>
                <a:cubicBezTo>
                  <a:pt x="809625" y="20528"/>
                  <a:pt x="904875" y="11003"/>
                  <a:pt x="933450" y="106253"/>
                </a:cubicBezTo>
                <a:cubicBezTo>
                  <a:pt x="962025" y="201503"/>
                  <a:pt x="1266825" y="277703"/>
                  <a:pt x="1266825" y="277703"/>
                </a:cubicBezTo>
                <a:cubicBezTo>
                  <a:pt x="1266825" y="277703"/>
                  <a:pt x="1343025" y="287228"/>
                  <a:pt x="1333500" y="411053"/>
                </a:cubicBezTo>
                <a:cubicBezTo>
                  <a:pt x="1323975" y="534878"/>
                  <a:pt x="1133475" y="992078"/>
                  <a:pt x="1133475" y="992078"/>
                </a:cubicBezTo>
                <a:cubicBezTo>
                  <a:pt x="1133475" y="992078"/>
                  <a:pt x="1143000" y="1373078"/>
                  <a:pt x="1190625" y="1544528"/>
                </a:cubicBezTo>
                <a:cubicBezTo>
                  <a:pt x="1238250" y="1715978"/>
                  <a:pt x="1238250" y="1925528"/>
                  <a:pt x="1133475" y="1973153"/>
                </a:cubicBezTo>
                <a:cubicBezTo>
                  <a:pt x="1028700" y="2020778"/>
                  <a:pt x="371475" y="2192228"/>
                  <a:pt x="219075" y="1982678"/>
                </a:cubicBezTo>
                <a:cubicBezTo>
                  <a:pt x="219075" y="1982678"/>
                  <a:pt x="133350" y="1677878"/>
                  <a:pt x="190500" y="1554053"/>
                </a:cubicBezTo>
                <a:cubicBezTo>
                  <a:pt x="247650" y="1430228"/>
                  <a:pt x="180975" y="944453"/>
                  <a:pt x="180975" y="944453"/>
                </a:cubicBezTo>
                <a:lnTo>
                  <a:pt x="0" y="544403"/>
                </a:lnTo>
                <a:cubicBezTo>
                  <a:pt x="0" y="544403"/>
                  <a:pt x="57150" y="353903"/>
                  <a:pt x="219075" y="296753"/>
                </a:cubicBezTo>
                <a:cubicBezTo>
                  <a:pt x="314904" y="263377"/>
                  <a:pt x="404899" y="215165"/>
                  <a:pt x="485775" y="15387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48" name="Google Shape;848;g13333aaaeff_2_2"/>
          <p:cNvSpPr/>
          <p:nvPr/>
        </p:nvSpPr>
        <p:spPr>
          <a:xfrm>
            <a:off x="3946111" y="3087961"/>
            <a:ext cx="210407" cy="371570"/>
          </a:xfrm>
          <a:custGeom>
            <a:rect b="b" l="l" r="r" t="t"/>
            <a:pathLst>
              <a:path extrusionOk="0" h="790575" w="447675">
                <a:moveTo>
                  <a:pt x="250314" y="0"/>
                </a:moveTo>
                <a:lnTo>
                  <a:pt x="174114" y="85725"/>
                </a:lnTo>
                <a:cubicBezTo>
                  <a:pt x="174114" y="85725"/>
                  <a:pt x="-54486" y="647700"/>
                  <a:pt x="12189" y="704850"/>
                </a:cubicBezTo>
                <a:cubicBezTo>
                  <a:pt x="78864" y="762000"/>
                  <a:pt x="269364" y="800100"/>
                  <a:pt x="278889" y="790575"/>
                </a:cubicBezTo>
                <a:cubicBezTo>
                  <a:pt x="288414" y="781050"/>
                  <a:pt x="450339" y="295275"/>
                  <a:pt x="450339" y="2952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49" name="Google Shape;849;g13333aaaeff_2_2"/>
          <p:cNvSpPr/>
          <p:nvPr/>
        </p:nvSpPr>
        <p:spPr>
          <a:xfrm>
            <a:off x="4226563" y="2578450"/>
            <a:ext cx="273082" cy="290989"/>
          </a:xfrm>
          <a:custGeom>
            <a:rect b="b" l="l" r="r" t="t"/>
            <a:pathLst>
              <a:path extrusionOk="0" h="619125" w="581025">
                <a:moveTo>
                  <a:pt x="587242" y="235998"/>
                </a:moveTo>
                <a:cubicBezTo>
                  <a:pt x="587242" y="235998"/>
                  <a:pt x="549142" y="264573"/>
                  <a:pt x="539617" y="331248"/>
                </a:cubicBezTo>
                <a:cubicBezTo>
                  <a:pt x="530092" y="397923"/>
                  <a:pt x="471601" y="293257"/>
                  <a:pt x="457984" y="431315"/>
                </a:cubicBezTo>
                <a:cubicBezTo>
                  <a:pt x="444367" y="569373"/>
                  <a:pt x="215767" y="664623"/>
                  <a:pt x="130042" y="597948"/>
                </a:cubicBezTo>
                <a:cubicBezTo>
                  <a:pt x="44317" y="531273"/>
                  <a:pt x="-98558" y="112173"/>
                  <a:pt x="101467" y="45498"/>
                </a:cubicBezTo>
                <a:cubicBezTo>
                  <a:pt x="301492" y="-21177"/>
                  <a:pt x="501517" y="-11652"/>
                  <a:pt x="539617" y="55023"/>
                </a:cubicBezTo>
                <a:cubicBezTo>
                  <a:pt x="577717" y="121698"/>
                  <a:pt x="587242" y="235998"/>
                  <a:pt x="587242" y="235998"/>
                </a:cubicBezTo>
                <a:close/>
              </a:path>
            </a:pathLst>
          </a:custGeom>
          <a:solidFill>
            <a:srgbClr val="2F2E4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50" name="Google Shape;850;g13333aaaeff_2_2"/>
          <p:cNvSpPr/>
          <p:nvPr/>
        </p:nvSpPr>
        <p:spPr>
          <a:xfrm>
            <a:off x="4310197" y="2578450"/>
            <a:ext cx="188024" cy="290989"/>
          </a:xfrm>
          <a:custGeom>
            <a:rect b="b" l="l" r="r" t="t"/>
            <a:pathLst>
              <a:path extrusionOk="0" h="619125" w="400050">
                <a:moveTo>
                  <a:pt x="222947" y="431313"/>
                </a:moveTo>
                <a:cubicBezTo>
                  <a:pt x="236563" y="293255"/>
                  <a:pt x="295054" y="397922"/>
                  <a:pt x="304579" y="331247"/>
                </a:cubicBezTo>
                <a:cubicBezTo>
                  <a:pt x="314104" y="264572"/>
                  <a:pt x="352204" y="235997"/>
                  <a:pt x="352204" y="235997"/>
                </a:cubicBezTo>
                <a:cubicBezTo>
                  <a:pt x="352204" y="235997"/>
                  <a:pt x="342679" y="121697"/>
                  <a:pt x="304579" y="55022"/>
                </a:cubicBezTo>
                <a:cubicBezTo>
                  <a:pt x="286350" y="23120"/>
                  <a:pt x="231000" y="4343"/>
                  <a:pt x="156368" y="695"/>
                </a:cubicBezTo>
                <a:cubicBezTo>
                  <a:pt x="259331" y="-4023"/>
                  <a:pt x="339098" y="15417"/>
                  <a:pt x="361729" y="55022"/>
                </a:cubicBezTo>
                <a:cubicBezTo>
                  <a:pt x="399829" y="121697"/>
                  <a:pt x="409354" y="235997"/>
                  <a:pt x="409354" y="235997"/>
                </a:cubicBezTo>
                <a:cubicBezTo>
                  <a:pt x="409354" y="235997"/>
                  <a:pt x="371254" y="264572"/>
                  <a:pt x="361729" y="331247"/>
                </a:cubicBezTo>
                <a:cubicBezTo>
                  <a:pt x="352204" y="397922"/>
                  <a:pt x="293713" y="293255"/>
                  <a:pt x="280097" y="431313"/>
                </a:cubicBezTo>
                <a:cubicBezTo>
                  <a:pt x="268551" y="548356"/>
                  <a:pt x="102522" y="634584"/>
                  <a:pt x="0" y="617511"/>
                </a:cubicBezTo>
                <a:cubicBezTo>
                  <a:pt x="97703" y="604094"/>
                  <a:pt x="213378" y="528317"/>
                  <a:pt x="222947" y="431313"/>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51" name="Google Shape;851;g13333aaaeff_2_2"/>
          <p:cNvSpPr/>
          <p:nvPr/>
        </p:nvSpPr>
        <p:spPr>
          <a:xfrm>
            <a:off x="3558215" y="4117150"/>
            <a:ext cx="156686" cy="76105"/>
          </a:xfrm>
          <a:custGeom>
            <a:rect b="b" l="l" r="r" t="t"/>
            <a:pathLst>
              <a:path extrusionOk="0" h="161925" w="333375">
                <a:moveTo>
                  <a:pt x="333375" y="80963"/>
                </a:moveTo>
                <a:cubicBezTo>
                  <a:pt x="333375" y="125677"/>
                  <a:pt x="258746" y="161925"/>
                  <a:pt x="166688" y="161925"/>
                </a:cubicBezTo>
                <a:cubicBezTo>
                  <a:pt x="74629" y="161925"/>
                  <a:pt x="0" y="125677"/>
                  <a:pt x="0" y="80963"/>
                </a:cubicBezTo>
                <a:cubicBezTo>
                  <a:pt x="0" y="36248"/>
                  <a:pt x="74629" y="0"/>
                  <a:pt x="166688" y="0"/>
                </a:cubicBezTo>
                <a:cubicBezTo>
                  <a:pt x="258746" y="0"/>
                  <a:pt x="333375" y="36248"/>
                  <a:pt x="333375" y="8096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52" name="Google Shape;852;g13333aaaeff_2_2"/>
          <p:cNvSpPr/>
          <p:nvPr/>
        </p:nvSpPr>
        <p:spPr>
          <a:xfrm>
            <a:off x="3620909" y="4367927"/>
            <a:ext cx="156686" cy="76105"/>
          </a:xfrm>
          <a:custGeom>
            <a:rect b="b" l="l" r="r" t="t"/>
            <a:pathLst>
              <a:path extrusionOk="0" h="161925" w="333375">
                <a:moveTo>
                  <a:pt x="333375" y="80963"/>
                </a:moveTo>
                <a:cubicBezTo>
                  <a:pt x="333375" y="125677"/>
                  <a:pt x="258746" y="161925"/>
                  <a:pt x="166688" y="161925"/>
                </a:cubicBezTo>
                <a:cubicBezTo>
                  <a:pt x="74629" y="161925"/>
                  <a:pt x="0" y="125677"/>
                  <a:pt x="0" y="80963"/>
                </a:cubicBezTo>
                <a:cubicBezTo>
                  <a:pt x="0" y="36248"/>
                  <a:pt x="74629" y="0"/>
                  <a:pt x="166688" y="0"/>
                </a:cubicBezTo>
                <a:cubicBezTo>
                  <a:pt x="258746" y="0"/>
                  <a:pt x="333375" y="36248"/>
                  <a:pt x="333375" y="8096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53" name="Google Shape;853;g13333aaaeff_2_2"/>
          <p:cNvSpPr/>
          <p:nvPr/>
        </p:nvSpPr>
        <p:spPr>
          <a:xfrm>
            <a:off x="3477608" y="4408231"/>
            <a:ext cx="156686" cy="76105"/>
          </a:xfrm>
          <a:custGeom>
            <a:rect b="b" l="l" r="r" t="t"/>
            <a:pathLst>
              <a:path extrusionOk="0" h="161925" w="333375">
                <a:moveTo>
                  <a:pt x="333375" y="80963"/>
                </a:moveTo>
                <a:cubicBezTo>
                  <a:pt x="333375" y="125677"/>
                  <a:pt x="258746" y="161925"/>
                  <a:pt x="166688" y="161925"/>
                </a:cubicBezTo>
                <a:cubicBezTo>
                  <a:pt x="74629" y="161925"/>
                  <a:pt x="0" y="125677"/>
                  <a:pt x="0" y="80963"/>
                </a:cubicBezTo>
                <a:cubicBezTo>
                  <a:pt x="0" y="36248"/>
                  <a:pt x="74629" y="0"/>
                  <a:pt x="166688" y="0"/>
                </a:cubicBezTo>
                <a:cubicBezTo>
                  <a:pt x="258746" y="0"/>
                  <a:pt x="333375" y="36248"/>
                  <a:pt x="333375" y="8096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54" name="Google Shape;854;g13333aaaeff_2_2"/>
          <p:cNvSpPr/>
          <p:nvPr/>
        </p:nvSpPr>
        <p:spPr>
          <a:xfrm>
            <a:off x="3701516" y="4618704"/>
            <a:ext cx="156686" cy="76105"/>
          </a:xfrm>
          <a:custGeom>
            <a:rect b="b" l="l" r="r" t="t"/>
            <a:pathLst>
              <a:path extrusionOk="0" h="161925" w="333375">
                <a:moveTo>
                  <a:pt x="333375" y="80963"/>
                </a:moveTo>
                <a:cubicBezTo>
                  <a:pt x="333375" y="125677"/>
                  <a:pt x="258746" y="161925"/>
                  <a:pt x="166688" y="161925"/>
                </a:cubicBezTo>
                <a:cubicBezTo>
                  <a:pt x="74629" y="161925"/>
                  <a:pt x="0" y="125677"/>
                  <a:pt x="0" y="80963"/>
                </a:cubicBezTo>
                <a:cubicBezTo>
                  <a:pt x="0" y="36248"/>
                  <a:pt x="74629" y="0"/>
                  <a:pt x="166688" y="0"/>
                </a:cubicBezTo>
                <a:cubicBezTo>
                  <a:pt x="258746" y="0"/>
                  <a:pt x="333375" y="36248"/>
                  <a:pt x="333375" y="8096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55" name="Google Shape;855;g13333aaaeff_2_2"/>
          <p:cNvSpPr/>
          <p:nvPr/>
        </p:nvSpPr>
        <p:spPr>
          <a:xfrm>
            <a:off x="3858253" y="4618704"/>
            <a:ext cx="156686" cy="76105"/>
          </a:xfrm>
          <a:custGeom>
            <a:rect b="b" l="l" r="r" t="t"/>
            <a:pathLst>
              <a:path extrusionOk="0" h="161925" w="333375">
                <a:moveTo>
                  <a:pt x="333375" y="80963"/>
                </a:moveTo>
                <a:cubicBezTo>
                  <a:pt x="333375" y="125677"/>
                  <a:pt x="258746" y="161925"/>
                  <a:pt x="166688" y="161925"/>
                </a:cubicBezTo>
                <a:cubicBezTo>
                  <a:pt x="74629" y="161925"/>
                  <a:pt x="0" y="125677"/>
                  <a:pt x="0" y="80963"/>
                </a:cubicBezTo>
                <a:cubicBezTo>
                  <a:pt x="0" y="36248"/>
                  <a:pt x="74629" y="0"/>
                  <a:pt x="166688" y="0"/>
                </a:cubicBezTo>
                <a:cubicBezTo>
                  <a:pt x="258746" y="0"/>
                  <a:pt x="333375" y="36248"/>
                  <a:pt x="333375" y="8096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nvGrpSpPr>
          <p:cNvPr id="856" name="Google Shape;856;g13333aaaeff_2_2"/>
          <p:cNvGrpSpPr/>
          <p:nvPr/>
        </p:nvGrpSpPr>
        <p:grpSpPr>
          <a:xfrm>
            <a:off x="3483656" y="4150547"/>
            <a:ext cx="389995" cy="853748"/>
            <a:chOff x="4815648" y="4410386"/>
            <a:chExt cx="519994" cy="1138331"/>
          </a:xfrm>
        </p:grpSpPr>
        <p:sp>
          <p:nvSpPr>
            <p:cNvPr id="857" name="Google Shape;857;g13333aaaeff_2_2"/>
            <p:cNvSpPr/>
            <p:nvPr/>
          </p:nvSpPr>
          <p:spPr>
            <a:xfrm>
              <a:off x="4815648" y="4410386"/>
              <a:ext cx="519994" cy="1105733"/>
            </a:xfrm>
            <a:custGeom>
              <a:rect b="b" l="l" r="r" t="t"/>
              <a:pathLst>
                <a:path extrusionOk="0" h="1762125" w="828675">
                  <a:moveTo>
                    <a:pt x="205081" y="0"/>
                  </a:moveTo>
                  <a:cubicBezTo>
                    <a:pt x="122270" y="4678"/>
                    <a:pt x="49214" y="55758"/>
                    <a:pt x="16392" y="131931"/>
                  </a:cubicBezTo>
                  <a:cubicBezTo>
                    <a:pt x="-30790" y="245982"/>
                    <a:pt x="29960" y="379951"/>
                    <a:pt x="121157" y="463118"/>
                  </a:cubicBezTo>
                  <a:cubicBezTo>
                    <a:pt x="212354" y="546284"/>
                    <a:pt x="329503" y="593821"/>
                    <a:pt x="435942" y="656307"/>
                  </a:cubicBezTo>
                  <a:cubicBezTo>
                    <a:pt x="578908" y="740234"/>
                    <a:pt x="707374" y="856740"/>
                    <a:pt x="778908" y="1006292"/>
                  </a:cubicBezTo>
                  <a:cubicBezTo>
                    <a:pt x="850442" y="1155845"/>
                    <a:pt x="858050" y="1341097"/>
                    <a:pt x="773965" y="1483970"/>
                  </a:cubicBezTo>
                  <a:cubicBezTo>
                    <a:pt x="695920" y="1616581"/>
                    <a:pt x="554009" y="1695948"/>
                    <a:pt x="418662" y="1769146"/>
                  </a:cubicBezTo>
                </a:path>
              </a:pathLst>
            </a:custGeom>
            <a:noFill/>
            <a:ln cap="flat" cmpd="sng" w="9525">
              <a:solidFill>
                <a:srgbClr val="0295B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58" name="Google Shape;858;g13333aaaeff_2_2"/>
            <p:cNvSpPr/>
            <p:nvPr/>
          </p:nvSpPr>
          <p:spPr>
            <a:xfrm>
              <a:off x="5027702" y="5498520"/>
              <a:ext cx="103346" cy="50197"/>
            </a:xfrm>
            <a:custGeom>
              <a:rect b="b" l="l" r="r" t="t"/>
              <a:pathLst>
                <a:path extrusionOk="0" h="161925" w="333375">
                  <a:moveTo>
                    <a:pt x="333375" y="80963"/>
                  </a:moveTo>
                  <a:cubicBezTo>
                    <a:pt x="333375" y="125677"/>
                    <a:pt x="258746" y="161925"/>
                    <a:pt x="166688" y="161925"/>
                  </a:cubicBezTo>
                  <a:cubicBezTo>
                    <a:pt x="74629" y="161925"/>
                    <a:pt x="0" y="125677"/>
                    <a:pt x="0" y="80963"/>
                  </a:cubicBezTo>
                  <a:cubicBezTo>
                    <a:pt x="0" y="36248"/>
                    <a:pt x="74629" y="0"/>
                    <a:pt x="166688" y="0"/>
                  </a:cubicBezTo>
                  <a:cubicBezTo>
                    <a:pt x="258746" y="0"/>
                    <a:pt x="333375" y="36248"/>
                    <a:pt x="333375" y="80963"/>
                  </a:cubicBezTo>
                  <a:close/>
                </a:path>
              </a:pathLst>
            </a:custGeom>
            <a:solidFill>
              <a:srgbClr val="029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sp>
        <p:nvSpPr>
          <p:cNvPr id="859" name="Google Shape;859;g13333aaaeff_2_2"/>
          <p:cNvSpPr/>
          <p:nvPr/>
        </p:nvSpPr>
        <p:spPr>
          <a:xfrm flipH="1">
            <a:off x="4911028" y="4510451"/>
            <a:ext cx="118348" cy="57483"/>
          </a:xfrm>
          <a:custGeom>
            <a:rect b="b" l="l" r="r" t="t"/>
            <a:pathLst>
              <a:path extrusionOk="0" h="161925" w="333375">
                <a:moveTo>
                  <a:pt x="333375" y="80963"/>
                </a:moveTo>
                <a:cubicBezTo>
                  <a:pt x="333375" y="125677"/>
                  <a:pt x="258746" y="161925"/>
                  <a:pt x="166688" y="161925"/>
                </a:cubicBezTo>
                <a:cubicBezTo>
                  <a:pt x="74629" y="161925"/>
                  <a:pt x="0" y="125677"/>
                  <a:pt x="0" y="80963"/>
                </a:cubicBezTo>
                <a:cubicBezTo>
                  <a:pt x="0" y="36248"/>
                  <a:pt x="74629" y="0"/>
                  <a:pt x="166688" y="0"/>
                </a:cubicBezTo>
                <a:cubicBezTo>
                  <a:pt x="258746" y="0"/>
                  <a:pt x="333375" y="36248"/>
                  <a:pt x="333375" y="8096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60" name="Google Shape;860;g13333aaaeff_2_2"/>
          <p:cNvSpPr/>
          <p:nvPr/>
        </p:nvSpPr>
        <p:spPr>
          <a:xfrm flipH="1">
            <a:off x="5019064" y="4540836"/>
            <a:ext cx="118348" cy="57483"/>
          </a:xfrm>
          <a:custGeom>
            <a:rect b="b" l="l" r="r" t="t"/>
            <a:pathLst>
              <a:path extrusionOk="0" h="161925" w="333375">
                <a:moveTo>
                  <a:pt x="333375" y="80963"/>
                </a:moveTo>
                <a:cubicBezTo>
                  <a:pt x="333375" y="125677"/>
                  <a:pt x="258746" y="161925"/>
                  <a:pt x="166688" y="161925"/>
                </a:cubicBezTo>
                <a:cubicBezTo>
                  <a:pt x="74629" y="161925"/>
                  <a:pt x="0" y="125677"/>
                  <a:pt x="0" y="80963"/>
                </a:cubicBezTo>
                <a:cubicBezTo>
                  <a:pt x="0" y="36248"/>
                  <a:pt x="74629" y="0"/>
                  <a:pt x="166688" y="0"/>
                </a:cubicBezTo>
                <a:cubicBezTo>
                  <a:pt x="258746" y="0"/>
                  <a:pt x="333375" y="36248"/>
                  <a:pt x="333375" y="8096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61" name="Google Shape;861;g13333aaaeff_2_2"/>
          <p:cNvSpPr/>
          <p:nvPr/>
        </p:nvSpPr>
        <p:spPr>
          <a:xfrm flipH="1">
            <a:off x="4850256" y="4699517"/>
            <a:ext cx="118348" cy="57483"/>
          </a:xfrm>
          <a:custGeom>
            <a:rect b="b" l="l" r="r" t="t"/>
            <a:pathLst>
              <a:path extrusionOk="0" h="161925" w="333375">
                <a:moveTo>
                  <a:pt x="333375" y="80963"/>
                </a:moveTo>
                <a:cubicBezTo>
                  <a:pt x="333375" y="125677"/>
                  <a:pt x="258746" y="161925"/>
                  <a:pt x="166688" y="161925"/>
                </a:cubicBezTo>
                <a:cubicBezTo>
                  <a:pt x="74629" y="161925"/>
                  <a:pt x="0" y="125677"/>
                  <a:pt x="0" y="80963"/>
                </a:cubicBezTo>
                <a:cubicBezTo>
                  <a:pt x="0" y="36248"/>
                  <a:pt x="74629" y="0"/>
                  <a:pt x="166688" y="0"/>
                </a:cubicBezTo>
                <a:cubicBezTo>
                  <a:pt x="258746" y="0"/>
                  <a:pt x="333375" y="36248"/>
                  <a:pt x="333375" y="8096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62" name="Google Shape;862;g13333aaaeff_2_2"/>
          <p:cNvSpPr/>
          <p:nvPr/>
        </p:nvSpPr>
        <p:spPr>
          <a:xfrm flipH="1">
            <a:off x="4732090" y="4699517"/>
            <a:ext cx="118348" cy="57483"/>
          </a:xfrm>
          <a:custGeom>
            <a:rect b="b" l="l" r="r" t="t"/>
            <a:pathLst>
              <a:path extrusionOk="0" h="161925" w="333375">
                <a:moveTo>
                  <a:pt x="333375" y="80963"/>
                </a:moveTo>
                <a:cubicBezTo>
                  <a:pt x="333375" y="125677"/>
                  <a:pt x="258746" y="161925"/>
                  <a:pt x="166688" y="161925"/>
                </a:cubicBezTo>
                <a:cubicBezTo>
                  <a:pt x="74629" y="161925"/>
                  <a:pt x="0" y="125677"/>
                  <a:pt x="0" y="80963"/>
                </a:cubicBezTo>
                <a:cubicBezTo>
                  <a:pt x="0" y="36248"/>
                  <a:pt x="74629" y="0"/>
                  <a:pt x="166688" y="0"/>
                </a:cubicBezTo>
                <a:cubicBezTo>
                  <a:pt x="258746" y="0"/>
                  <a:pt x="333375" y="36248"/>
                  <a:pt x="333375" y="8096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nvGrpSpPr>
          <p:cNvPr id="863" name="Google Shape;863;g13333aaaeff_2_2"/>
          <p:cNvGrpSpPr/>
          <p:nvPr/>
        </p:nvGrpSpPr>
        <p:grpSpPr>
          <a:xfrm flipH="1">
            <a:off x="4835253" y="4543278"/>
            <a:ext cx="202818" cy="446714"/>
            <a:chOff x="4983643" y="4758632"/>
            <a:chExt cx="358715" cy="790085"/>
          </a:xfrm>
        </p:grpSpPr>
        <p:sp>
          <p:nvSpPr>
            <p:cNvPr id="864" name="Google Shape;864;g13333aaaeff_2_2"/>
            <p:cNvSpPr/>
            <p:nvPr/>
          </p:nvSpPr>
          <p:spPr>
            <a:xfrm>
              <a:off x="4983643" y="4758632"/>
              <a:ext cx="358715" cy="761540"/>
            </a:xfrm>
            <a:custGeom>
              <a:rect b="b" l="l" r="r" t="t"/>
              <a:pathLst>
                <a:path extrusionOk="0" h="1213609" w="571658">
                  <a:moveTo>
                    <a:pt x="0" y="0"/>
                  </a:moveTo>
                  <a:cubicBezTo>
                    <a:pt x="142966" y="83927"/>
                    <a:pt x="426589" y="296017"/>
                    <a:pt x="510918" y="450756"/>
                  </a:cubicBezTo>
                  <a:cubicBezTo>
                    <a:pt x="595247" y="605495"/>
                    <a:pt x="590060" y="785561"/>
                    <a:pt x="505975" y="928434"/>
                  </a:cubicBezTo>
                  <a:cubicBezTo>
                    <a:pt x="427930" y="1061045"/>
                    <a:pt x="286019" y="1140412"/>
                    <a:pt x="150672" y="1213610"/>
                  </a:cubicBezTo>
                </a:path>
              </a:pathLst>
            </a:custGeom>
            <a:noFill/>
            <a:ln cap="flat" cmpd="sng" w="9525">
              <a:solidFill>
                <a:srgbClr val="0295B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65" name="Google Shape;865;g13333aaaeff_2_2"/>
            <p:cNvSpPr/>
            <p:nvPr/>
          </p:nvSpPr>
          <p:spPr>
            <a:xfrm>
              <a:off x="5027702" y="5498520"/>
              <a:ext cx="103346" cy="50197"/>
            </a:xfrm>
            <a:custGeom>
              <a:rect b="b" l="l" r="r" t="t"/>
              <a:pathLst>
                <a:path extrusionOk="0" h="161925" w="333375">
                  <a:moveTo>
                    <a:pt x="333375" y="80963"/>
                  </a:moveTo>
                  <a:cubicBezTo>
                    <a:pt x="333375" y="125677"/>
                    <a:pt x="258746" y="161925"/>
                    <a:pt x="166688" y="161925"/>
                  </a:cubicBezTo>
                  <a:cubicBezTo>
                    <a:pt x="74629" y="161925"/>
                    <a:pt x="0" y="125677"/>
                    <a:pt x="0" y="80963"/>
                  </a:cubicBezTo>
                  <a:cubicBezTo>
                    <a:pt x="0" y="36248"/>
                    <a:pt x="74629" y="0"/>
                    <a:pt x="166688" y="0"/>
                  </a:cubicBezTo>
                  <a:cubicBezTo>
                    <a:pt x="258746" y="0"/>
                    <a:pt x="333375" y="36248"/>
                    <a:pt x="333375" y="80963"/>
                  </a:cubicBezTo>
                  <a:close/>
                </a:path>
              </a:pathLst>
            </a:custGeom>
            <a:solidFill>
              <a:srgbClr val="029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grpSp>
        <p:nvGrpSpPr>
          <p:cNvPr id="866" name="Google Shape;866;g13333aaaeff_2_2"/>
          <p:cNvGrpSpPr/>
          <p:nvPr/>
        </p:nvGrpSpPr>
        <p:grpSpPr>
          <a:xfrm>
            <a:off x="4516917" y="2546299"/>
            <a:ext cx="1023252" cy="26164"/>
            <a:chOff x="6091672" y="2224170"/>
            <a:chExt cx="1466607" cy="37500"/>
          </a:xfrm>
        </p:grpSpPr>
        <p:sp>
          <p:nvSpPr>
            <p:cNvPr id="867" name="Google Shape;867;g13333aaaeff_2_2"/>
            <p:cNvSpPr/>
            <p:nvPr/>
          </p:nvSpPr>
          <p:spPr>
            <a:xfrm rot="5400000">
              <a:off x="7433929" y="2137320"/>
              <a:ext cx="37500" cy="21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868" name="Google Shape;868;g13333aaaeff_2_2"/>
            <p:cNvSpPr/>
            <p:nvPr/>
          </p:nvSpPr>
          <p:spPr>
            <a:xfrm rot="5400000">
              <a:off x="6178522" y="2137320"/>
              <a:ext cx="37500" cy="21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grpSp>
        <p:nvGrpSpPr>
          <p:cNvPr id="869" name="Google Shape;869;g13333aaaeff_2_2"/>
          <p:cNvGrpSpPr/>
          <p:nvPr/>
        </p:nvGrpSpPr>
        <p:grpSpPr>
          <a:xfrm>
            <a:off x="4622985" y="2141454"/>
            <a:ext cx="828389" cy="122865"/>
            <a:chOff x="6243702" y="1643869"/>
            <a:chExt cx="1187315" cy="176100"/>
          </a:xfrm>
        </p:grpSpPr>
        <p:sp>
          <p:nvSpPr>
            <p:cNvPr id="870" name="Google Shape;870;g13333aaaeff_2_2"/>
            <p:cNvSpPr/>
            <p:nvPr/>
          </p:nvSpPr>
          <p:spPr>
            <a:xfrm rot="2700000">
              <a:off x="7324087" y="1626277"/>
              <a:ext cx="37760" cy="211284"/>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871" name="Google Shape;871;g13333aaaeff_2_2"/>
            <p:cNvSpPr/>
            <p:nvPr/>
          </p:nvSpPr>
          <p:spPr>
            <a:xfrm flipH="1" rot="-2700000">
              <a:off x="6312872" y="1626277"/>
              <a:ext cx="37760" cy="211284"/>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grpSp>
        <p:nvGrpSpPr>
          <p:cNvPr id="872" name="Google Shape;872;g13333aaaeff_2_2"/>
          <p:cNvGrpSpPr/>
          <p:nvPr/>
        </p:nvGrpSpPr>
        <p:grpSpPr>
          <a:xfrm>
            <a:off x="4622984" y="2785550"/>
            <a:ext cx="828389" cy="122865"/>
            <a:chOff x="6243701" y="2567040"/>
            <a:chExt cx="1187315" cy="176100"/>
          </a:xfrm>
        </p:grpSpPr>
        <p:sp>
          <p:nvSpPr>
            <p:cNvPr id="873" name="Google Shape;873;g13333aaaeff_2_2"/>
            <p:cNvSpPr/>
            <p:nvPr/>
          </p:nvSpPr>
          <p:spPr>
            <a:xfrm flipH="1" rot="8100000">
              <a:off x="7324086" y="2549448"/>
              <a:ext cx="37760" cy="211284"/>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874" name="Google Shape;874;g13333aaaeff_2_2"/>
            <p:cNvSpPr/>
            <p:nvPr/>
          </p:nvSpPr>
          <p:spPr>
            <a:xfrm rot="-8100000">
              <a:off x="6312871" y="2549448"/>
              <a:ext cx="37760" cy="211284"/>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grpSp>
        <p:nvGrpSpPr>
          <p:cNvPr id="875" name="Google Shape;875;g13333aaaeff_2_2"/>
          <p:cNvGrpSpPr/>
          <p:nvPr/>
        </p:nvGrpSpPr>
        <p:grpSpPr>
          <a:xfrm>
            <a:off x="5015351" y="2019848"/>
            <a:ext cx="26164" cy="1079274"/>
            <a:chOff x="6806212" y="1469570"/>
            <a:chExt cx="37500" cy="1546902"/>
          </a:xfrm>
        </p:grpSpPr>
        <p:sp>
          <p:nvSpPr>
            <p:cNvPr id="876" name="Google Shape;876;g13333aaaeff_2_2"/>
            <p:cNvSpPr/>
            <p:nvPr/>
          </p:nvSpPr>
          <p:spPr>
            <a:xfrm>
              <a:off x="6806212" y="1469570"/>
              <a:ext cx="37500" cy="21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877" name="Google Shape;877;g13333aaaeff_2_2"/>
            <p:cNvSpPr/>
            <p:nvPr/>
          </p:nvSpPr>
          <p:spPr>
            <a:xfrm>
              <a:off x="6806212" y="2805272"/>
              <a:ext cx="37500" cy="211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sp>
        <p:nvSpPr>
          <p:cNvPr id="878" name="Google Shape;878;g13333aaaeff_2_2"/>
          <p:cNvSpPr/>
          <p:nvPr/>
        </p:nvSpPr>
        <p:spPr>
          <a:xfrm>
            <a:off x="5478775" y="3844249"/>
            <a:ext cx="1220152" cy="871538"/>
          </a:xfrm>
          <a:custGeom>
            <a:rect b="b" l="l" r="r" t="t"/>
            <a:pathLst>
              <a:path extrusionOk="0" h="571500" w="800100">
                <a:moveTo>
                  <a:pt x="530348" y="559001"/>
                </a:moveTo>
                <a:cubicBezTo>
                  <a:pt x="486790" y="591586"/>
                  <a:pt x="423277" y="579032"/>
                  <a:pt x="377195" y="550114"/>
                </a:cubicBezTo>
                <a:cubicBezTo>
                  <a:pt x="331104" y="521206"/>
                  <a:pt x="295080" y="478639"/>
                  <a:pt x="250351" y="447663"/>
                </a:cubicBezTo>
                <a:cubicBezTo>
                  <a:pt x="211889" y="421032"/>
                  <a:pt x="167721" y="403477"/>
                  <a:pt x="129336" y="376721"/>
                </a:cubicBezTo>
                <a:cubicBezTo>
                  <a:pt x="51192" y="322257"/>
                  <a:pt x="1558" y="229008"/>
                  <a:pt x="34" y="133767"/>
                </a:cubicBezTo>
                <a:cubicBezTo>
                  <a:pt x="-490" y="101287"/>
                  <a:pt x="4968" y="67073"/>
                  <a:pt x="25142" y="41613"/>
                </a:cubicBezTo>
                <a:cubicBezTo>
                  <a:pt x="58012" y="141"/>
                  <a:pt x="119525" y="-5688"/>
                  <a:pt x="171284" y="5322"/>
                </a:cubicBezTo>
                <a:cubicBezTo>
                  <a:pt x="223052" y="16333"/>
                  <a:pt x="271763" y="40479"/>
                  <a:pt x="324293" y="46813"/>
                </a:cubicBezTo>
                <a:cubicBezTo>
                  <a:pt x="372480" y="52614"/>
                  <a:pt x="421143" y="43089"/>
                  <a:pt x="468197" y="31230"/>
                </a:cubicBezTo>
                <a:cubicBezTo>
                  <a:pt x="515251" y="19372"/>
                  <a:pt x="562056" y="5046"/>
                  <a:pt x="610434" y="1027"/>
                </a:cubicBezTo>
                <a:cubicBezTo>
                  <a:pt x="658792" y="-2993"/>
                  <a:pt x="709922" y="4265"/>
                  <a:pt x="749642" y="32154"/>
                </a:cubicBezTo>
                <a:cubicBezTo>
                  <a:pt x="789361" y="60044"/>
                  <a:pt x="814535" y="111660"/>
                  <a:pt x="801715" y="158465"/>
                </a:cubicBezTo>
                <a:cubicBezTo>
                  <a:pt x="790199" y="200490"/>
                  <a:pt x="752642" y="229617"/>
                  <a:pt x="715695" y="252725"/>
                </a:cubicBezTo>
                <a:cubicBezTo>
                  <a:pt x="678747" y="275832"/>
                  <a:pt x="638523" y="297616"/>
                  <a:pt x="615139" y="334383"/>
                </a:cubicBezTo>
                <a:cubicBezTo>
                  <a:pt x="593222" y="368835"/>
                  <a:pt x="589422" y="411268"/>
                  <a:pt x="582526" y="451512"/>
                </a:cubicBezTo>
                <a:cubicBezTo>
                  <a:pt x="575629" y="491755"/>
                  <a:pt x="563056" y="534550"/>
                  <a:pt x="530348" y="559001"/>
                </a:cubicBezTo>
                <a:close/>
              </a:path>
            </a:pathLst>
          </a:custGeom>
          <a:gradFill>
            <a:gsLst>
              <a:gs pos="0">
                <a:srgbClr val="FFFFFF">
                  <a:alpha val="0"/>
                </a:srgbClr>
              </a:gs>
              <a:gs pos="100000">
                <a:srgbClr val="FFFFFF">
                  <a:alpha val="9803"/>
                </a:srgbClr>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879" name="Google Shape;879;g13333aaaeff_2_2"/>
          <p:cNvSpPr/>
          <p:nvPr/>
        </p:nvSpPr>
        <p:spPr>
          <a:xfrm>
            <a:off x="5284098" y="3949084"/>
            <a:ext cx="3859800" cy="21606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en-US" sz="1500">
                <a:solidFill>
                  <a:schemeClr val="lt1"/>
                </a:solidFill>
                <a:latin typeface="Century Gothic"/>
                <a:ea typeface="Century Gothic"/>
                <a:cs typeface="Century Gothic"/>
                <a:sym typeface="Century Gothic"/>
              </a:rPr>
              <a:t>El error logarítmico cuadrático medio (RMSLE) mide la cantidad de error que hay entre dos conjuntos de datos todo esto calculado en una escala logarítmica. En otras palabras, compara un valor predicho y un valor observado o conocido.</a:t>
            </a:r>
            <a:endParaRPr/>
          </a:p>
        </p:txBody>
      </p:sp>
      <p:sp>
        <p:nvSpPr>
          <p:cNvPr id="880" name="Google Shape;880;g13333aaaeff_2_2"/>
          <p:cNvSpPr/>
          <p:nvPr/>
        </p:nvSpPr>
        <p:spPr>
          <a:xfrm>
            <a:off x="7649333" y="327991"/>
            <a:ext cx="1261500" cy="457200"/>
          </a:xfrm>
          <a:prstGeom prst="rect">
            <a:avLst/>
          </a:prstGeom>
          <a:solidFill>
            <a:srgbClr val="242A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Tech IN">
      <a:dk1>
        <a:srgbClr val="000000"/>
      </a:dk1>
      <a:lt1>
        <a:srgbClr val="FFFFFF"/>
      </a:lt1>
      <a:dk2>
        <a:srgbClr val="2D3847"/>
      </a:dk2>
      <a:lt2>
        <a:srgbClr val="E7E6E6"/>
      </a:lt2>
      <a:accent1>
        <a:srgbClr val="FE4C10"/>
      </a:accent1>
      <a:accent2>
        <a:srgbClr val="FD1593"/>
      </a:accent2>
      <a:accent3>
        <a:srgbClr val="0032FF"/>
      </a:accent3>
      <a:accent4>
        <a:srgbClr val="04C7EE"/>
      </a:accent4>
      <a:accent5>
        <a:srgbClr val="646FCB"/>
      </a:accent5>
      <a:accent6>
        <a:srgbClr val="FEF635"/>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2018-08-10T01:04:55Z</dcterms:created>
  <dc:creator>pratamayoga</dc:creator>
</cp:coreProperties>
</file>